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200" b="0" i="0" baseline="0">
                <a:effectLst/>
              </a:rPr>
              <a:t>中華旅行社銷售業績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1-48B6-94CA-4B84FD665F5B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1-48B6-94CA-4B84FD665F5B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E1-48B6-94CA-4B84FD665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322160"/>
        <c:axId val="191317168"/>
      </c:barChart>
      <c:catAx>
        <c:axId val="19132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317168"/>
        <c:crosses val="autoZero"/>
        <c:auto val="1"/>
        <c:lblAlgn val="ctr"/>
        <c:lblOffset val="100"/>
        <c:noMultiLvlLbl val="0"/>
      </c:catAx>
      <c:valAx>
        <c:axId val="19131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32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B7-425A-B4E2-C98008EB7C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B7-425A-B4E2-C98008EB7C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B7-425A-B4E2-C98008EB7C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B7-425A-B4E2-C98008EB7C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B7-425A-B4E2-C98008EB7C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B7-425A-B4E2-C98008EB7CA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5-4B35-A92C-2B40F9CB40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5-4B35-A92C-2B40F9CB40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95-4B35-A92C-2B40F9CB40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95-4B35-A92C-2B40F9CB40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95-4B35-A92C-2B40F9CB40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95-4B35-A92C-2B40F9CB40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795-4B35-A92C-2B40F9CB4080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200" b="0" i="0" baseline="0">
                <a:effectLst/>
              </a:rPr>
              <a:t>中華旅行社銷售業績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160-4125-9236-67695E5805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160-4125-9236-67695E5805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160-4125-9236-67695E58054D}"/>
              </c:ext>
            </c:extLst>
          </c:dPt>
          <c:dPt>
            <c:idx val="3"/>
            <c:bubble3D val="0"/>
            <c:explosion val="27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160-4125-9236-67695E5805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160-4125-9236-67695E5805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60-4125-9236-67695E58054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200" b="1" i="0" baseline="0">
                <a:effectLst/>
              </a:rPr>
              <a:t>服務績效表現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C-41E3-9075-F898399AF8C3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C-41E3-9075-F898399AF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787200"/>
        <c:axId val="292787616"/>
      </c:radarChart>
      <c:catAx>
        <c:axId val="2927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787616"/>
        <c:crosses val="autoZero"/>
        <c:auto val="1"/>
        <c:lblAlgn val="ctr"/>
        <c:lblOffset val="100"/>
        <c:noMultiLvlLbl val="0"/>
      </c:catAx>
      <c:valAx>
        <c:axId val="2927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7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zh-TW" sz="1200" b="0" i="0" baseline="0">
                <a:effectLst/>
              </a:rPr>
              <a:t>年資與月所得關係圖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0A-4744-BA34-A1E2870F2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689968"/>
        <c:axId val="185693712"/>
      </c:scatterChart>
      <c:valAx>
        <c:axId val="18568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年</a:t>
                </a:r>
                <a:endParaRPr lang="zh-TW" altLang="zh-TW" sz="1200" baseline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50280446194225725"/>
              <c:y val="0.88094889180519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693712"/>
        <c:crosses val="autoZero"/>
        <c:crossBetween val="midCat"/>
      </c:valAx>
      <c:valAx>
        <c:axId val="18569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每月所得</a:t>
                </a:r>
                <a:endParaRPr lang="zh-TW" altLang="zh-TW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689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200" b="0" i="0" baseline="0">
                <a:effectLst/>
              </a:rPr>
              <a:t>中華航空銷售機位數量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888888888888889E-2"/>
          <c:y val="0.25506999125109359"/>
          <c:w val="0.93888888888888888"/>
          <c:h val="0.60975284339457569"/>
        </c:manualLayout>
      </c:layout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333333333333333E-2"/>
                  <c:y val="-4.1666666666666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22-44F1-BA52-BD5836454434}"/>
                </c:ext>
              </c:extLst>
            </c:dLbl>
            <c:dLbl>
              <c:idx val="1"/>
              <c:layout>
                <c:manualLayout>
                  <c:x val="-3.3333333333333333E-2"/>
                  <c:y val="3.240740740740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22-44F1-BA52-BD5836454434}"/>
                </c:ext>
              </c:extLst>
            </c:dLbl>
            <c:dLbl>
              <c:idx val="2"/>
              <c:layout>
                <c:manualLayout>
                  <c:x val="-7.4999999999999997E-2"/>
                  <c:y val="-4.1666666666666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22-44F1-BA52-BD5836454434}"/>
                </c:ext>
              </c:extLst>
            </c:dLbl>
            <c:dLbl>
              <c:idx val="3"/>
              <c:layout>
                <c:manualLayout>
                  <c:x val="-2.5000000000000001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22-44F1-BA52-BD5836454434}"/>
                </c:ext>
              </c:extLst>
            </c:dLbl>
            <c:dLbl>
              <c:idx val="4"/>
              <c:layout>
                <c:manualLayout>
                  <c:x val="-4.1666666666666664E-2"/>
                  <c:y val="3.7037037037036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22-44F1-BA52-BD5836454434}"/>
                </c:ext>
              </c:extLst>
            </c:dLbl>
            <c:dLbl>
              <c:idx val="5"/>
              <c:layout>
                <c:manualLayout>
                  <c:x val="-6.6666666666666666E-2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22-44F1-BA52-BD5836454434}"/>
                </c:ext>
              </c:extLst>
            </c:dLbl>
            <c:dLbl>
              <c:idx val="6"/>
              <c:layout>
                <c:manualLayout>
                  <c:x val="-7.5000000000000053E-2"/>
                  <c:y val="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22-44F1-BA52-BD5836454434}"/>
                </c:ext>
              </c:extLst>
            </c:dLbl>
            <c:dLbl>
              <c:idx val="7"/>
              <c:layout>
                <c:manualLayout>
                  <c:x val="-6.3888888888888884E-2"/>
                  <c:y val="4.8611111111111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888888888888895E-2"/>
                      <c:h val="6.93751822688830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E22-44F1-BA52-BD5836454434}"/>
                </c:ext>
              </c:extLst>
            </c:dLbl>
            <c:dLbl>
              <c:idx val="8"/>
              <c:layout>
                <c:manualLayout>
                  <c:x val="-4.7222222222222221E-2"/>
                  <c:y val="4.1666666666666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22-44F1-BA52-BD5836454434}"/>
                </c:ext>
              </c:extLst>
            </c:dLbl>
            <c:dLbl>
              <c:idx val="9"/>
              <c:layout>
                <c:manualLayout>
                  <c:x val="-5.5555555555555552E-2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22-44F1-BA52-BD5836454434}"/>
                </c:ext>
              </c:extLst>
            </c:dLbl>
            <c:dLbl>
              <c:idx val="10"/>
              <c:layout>
                <c:manualLayout>
                  <c:x val="-0.05"/>
                  <c:y val="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E22-44F1-BA52-BD5836454434}"/>
                </c:ext>
              </c:extLst>
            </c:dLbl>
            <c:dLbl>
              <c:idx val="11"/>
              <c:layout>
                <c:manualLayout>
                  <c:x val="-5.5555555555555657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E22-44F1-BA52-BD5836454434}"/>
                </c:ext>
              </c:extLst>
            </c:dLbl>
            <c:dLbl>
              <c:idx val="12"/>
              <c:layout>
                <c:manualLayout>
                  <c:x val="-2.0370135052831988E-16"/>
                  <c:y val="6.9444444444444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E22-44F1-BA52-BD58364544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E22-44F1-BA52-BD58364544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9535872"/>
        <c:axId val="389535040"/>
      </c:lineChart>
      <c:dateAx>
        <c:axId val="389535872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9535040"/>
        <c:crosses val="autoZero"/>
        <c:auto val="1"/>
        <c:lblOffset val="100"/>
        <c:baseTimeUnit val="months"/>
      </c:dateAx>
      <c:valAx>
        <c:axId val="389535040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38953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中華航空股價趨勢圖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A-4403-940F-22F619114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3368704"/>
        <c:axId val="613375360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A-4403-940F-22F619114767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A-4403-940F-22F619114767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2A-4403-940F-22F619114767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2A-4403-940F-22F619114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13365792"/>
        <c:axId val="613372864"/>
      </c:stockChart>
      <c:dateAx>
        <c:axId val="61336870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3375360"/>
        <c:crosses val="autoZero"/>
        <c:auto val="1"/>
        <c:lblOffset val="100"/>
        <c:baseTimeUnit val="days"/>
      </c:dateAx>
      <c:valAx>
        <c:axId val="6133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成交量</a:t>
                </a:r>
                <a:endParaRPr lang="zh-TW" altLang="zh-TW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375675123942840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3368704"/>
        <c:crosses val="autoZero"/>
        <c:crossBetween val="between"/>
      </c:valAx>
      <c:valAx>
        <c:axId val="6133728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金額</a:t>
                </a:r>
                <a:endParaRPr lang="zh-TW" altLang="zh-TW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3365792"/>
        <c:crosses val="max"/>
        <c:crossBetween val="between"/>
      </c:valAx>
      <c:dateAx>
        <c:axId val="613365792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1337286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1200" dirty="0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0-4B0A-B0D6-AB6A4C5A12C5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0-4B0A-B0D6-AB6A4C5A12C5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30-4B0A-B0D6-AB6A4C5A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30-4B0A-B0D6-AB6A4C5A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layout>
            <c:manualLayout>
              <c:xMode val="edge"/>
              <c:yMode val="edge"/>
              <c:x val="0"/>
              <c:y val="0.3089805295017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814647541092137E-2"/>
          <c:y val="0.16056799327885327"/>
          <c:w val="0.9263790699117519"/>
          <c:h val="9.8235915864702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一月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5,500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E1F1A0-4C63-442D-8E46-1D89A3C0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88" y="3288600"/>
            <a:ext cx="4002955" cy="274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31DEB183-E875-4F53-B7C3-057E78ABA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905771"/>
              </p:ext>
            </p:extLst>
          </p:nvPr>
        </p:nvGraphicFramePr>
        <p:xfrm>
          <a:off x="4637876" y="3429125"/>
          <a:ext cx="4758660" cy="256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7B86E613-30B1-4C2B-BBC7-E7DFB202B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8744"/>
              </p:ext>
            </p:extLst>
          </p:nvPr>
        </p:nvGraphicFramePr>
        <p:xfrm>
          <a:off x="4989277" y="3283198"/>
          <a:ext cx="3803322" cy="277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9E8C6A41-0DC4-4C1F-BFF9-6F2679CF5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28252"/>
              </p:ext>
            </p:extLst>
          </p:nvPr>
        </p:nvGraphicFramePr>
        <p:xfrm>
          <a:off x="4919773" y="3254556"/>
          <a:ext cx="3972707" cy="286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95852"/>
              </p:ext>
            </p:extLst>
          </p:nvPr>
        </p:nvGraphicFramePr>
        <p:xfrm>
          <a:off x="4743610" y="3260981"/>
          <a:ext cx="4254604" cy="270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695098"/>
              </p:ext>
            </p:extLst>
          </p:nvPr>
        </p:nvGraphicFramePr>
        <p:xfrm>
          <a:off x="5107109" y="3352136"/>
          <a:ext cx="3763505" cy="256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C249756-5FD8-4CA7-A82F-D62C8F199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776157"/>
              </p:ext>
            </p:extLst>
          </p:nvPr>
        </p:nvGraphicFramePr>
        <p:xfrm>
          <a:off x="4872554" y="3328234"/>
          <a:ext cx="3911406" cy="276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1353F7B5-EB7D-4F40-B790-E2FC0B0C5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389320"/>
              </p:ext>
            </p:extLst>
          </p:nvPr>
        </p:nvGraphicFramePr>
        <p:xfrm>
          <a:off x="4932041" y="3260982"/>
          <a:ext cx="4032448" cy="281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8B61A05B-187A-4963-901B-7FFC60573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380845"/>
              </p:ext>
            </p:extLst>
          </p:nvPr>
        </p:nvGraphicFramePr>
        <p:xfrm>
          <a:off x="4874714" y="3309801"/>
          <a:ext cx="4032448" cy="283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73CEB188-694F-411D-84FF-EDEEFB69E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75859"/>
              </p:ext>
            </p:extLst>
          </p:nvPr>
        </p:nvGraphicFramePr>
        <p:xfrm>
          <a:off x="4829346" y="3260981"/>
          <a:ext cx="4123184" cy="2788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779</TotalTime>
  <Words>658</Words>
  <Application>Microsoft Office PowerPoint</Application>
  <PresentationFormat>如螢幕大小 (4:3)</PresentationFormat>
  <Paragraphs>481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89</cp:revision>
  <dcterms:created xsi:type="dcterms:W3CDTF">2017-01-16T13:26:16Z</dcterms:created>
  <dcterms:modified xsi:type="dcterms:W3CDTF">2024-04-02T07:01:22Z</dcterms:modified>
</cp:coreProperties>
</file>