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7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AF7B-FFE8-124B-A6AF-098214A13E78}" type="datetimeFigureOut">
              <a:rPr lang="en-CN" smtClean="0"/>
              <a:t>2024/9/18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43067-21F4-C442-B890-05640F6E66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6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5FB-64A8-C740-B51E-D97CBB753B9E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202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CEF-5F10-BE43-97EC-8F65684DCC7E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5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C0A2-CCEC-BA4F-ACF6-5D6760B8F541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360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00" y="166131"/>
            <a:ext cx="8384400" cy="1087200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00" y="1253330"/>
            <a:ext cx="8384400" cy="543600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System Font Regular"/>
              <a:buChar char="-"/>
              <a:defRPr sz="2000"/>
            </a:lvl4pPr>
            <a:lvl5pPr marL="2057400" indent="-228600">
              <a:lnSpc>
                <a:spcPct val="100000"/>
              </a:lnSpc>
              <a:buFont typeface="System Font Regular"/>
              <a:buChar char="&gt;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2464" y="6520070"/>
            <a:ext cx="361536" cy="283537"/>
          </a:xfrm>
        </p:spPr>
        <p:txBody>
          <a:bodyPr/>
          <a:lstStyle>
            <a:lvl1pPr>
              <a:defRPr sz="1000"/>
            </a:lvl1pPr>
          </a:lstStyle>
          <a:p>
            <a:fld id="{BDD73B19-F7A1-FD4C-9440-421130827770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826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E90-8530-5448-8014-9F73D16BC7BD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25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5EB3-1AC7-2D43-B433-B4D7920918BC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650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E3C-0060-C94C-96F8-D881641A2D2B}" type="datetime1">
              <a:rPr lang="en-US" smtClean="0"/>
              <a:t>9/18/24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94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08B7-B9C2-C142-AD10-7ADAD261C946}" type="datetime1">
              <a:rPr lang="en-US" smtClean="0"/>
              <a:t>9/18/24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2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371D-271F-DD45-8126-4895D6B7A0B5}" type="datetime1">
              <a:rPr lang="en-US" smtClean="0"/>
              <a:t>9/18/24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8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70F-7A0D-8640-8E56-41C8E20E7B8C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7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202B-773E-8C4F-8972-5B51E7CD5531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78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CA4E-68AC-A14C-86CE-44C3390303FC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40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B236B-B92C-0526-9348-8FAC920B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E0BF-5AAC-D676-D9E5-694F3E9F461E}"/>
              </a:ext>
            </a:extLst>
          </p:cNvPr>
          <p:cNvSpPr txBox="1"/>
          <p:nvPr/>
        </p:nvSpPr>
        <p:spPr>
          <a:xfrm>
            <a:off x="1582110" y="292972"/>
            <a:ext cx="597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真值表的布尔表达式求法</a:t>
            </a:r>
            <a:r>
              <a:rPr lang="zh-CN" altLang="en-US" dirty="0"/>
              <a:t> </a:t>
            </a:r>
            <a:r>
              <a:rPr lang="en-CN" dirty="0"/>
              <a:t>Boolean expression for truth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Sum-of-products (SOP)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Product-of-sum (POS)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37A198-2061-DE45-57BB-7E00A1D780CE}"/>
              </a:ext>
            </a:extLst>
          </p:cNvPr>
          <p:cNvGraphicFramePr>
            <a:graphicFrameLocks noGrp="1"/>
          </p:cNvGraphicFramePr>
          <p:nvPr/>
        </p:nvGraphicFramePr>
        <p:xfrm>
          <a:off x="2756645" y="1323788"/>
          <a:ext cx="3630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77">
                  <a:extLst>
                    <a:ext uri="{9D8B030D-6E8A-4147-A177-3AD203B41FA5}">
                      <a16:colId xmlns:a16="http://schemas.microsoft.com/office/drawing/2014/main" val="3434858803"/>
                    </a:ext>
                  </a:extLst>
                </a:gridCol>
                <a:gridCol w="907677">
                  <a:extLst>
                    <a:ext uri="{9D8B030D-6E8A-4147-A177-3AD203B41FA5}">
                      <a16:colId xmlns:a16="http://schemas.microsoft.com/office/drawing/2014/main" val="3961606619"/>
                    </a:ext>
                  </a:extLst>
                </a:gridCol>
                <a:gridCol w="907677">
                  <a:extLst>
                    <a:ext uri="{9D8B030D-6E8A-4147-A177-3AD203B41FA5}">
                      <a16:colId xmlns:a16="http://schemas.microsoft.com/office/drawing/2014/main" val="754790118"/>
                    </a:ext>
                  </a:extLst>
                </a:gridCol>
                <a:gridCol w="907677">
                  <a:extLst>
                    <a:ext uri="{9D8B030D-6E8A-4147-A177-3AD203B41FA5}">
                      <a16:colId xmlns:a16="http://schemas.microsoft.com/office/drawing/2014/main" val="13074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CN" dirty="0"/>
                        <a:t> = x^y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CN" dirty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5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5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F39EF9-E466-E09F-72A4-EDE076C88729}"/>
              </a:ext>
            </a:extLst>
          </p:cNvPr>
          <p:cNvSpPr txBox="1"/>
          <p:nvPr/>
        </p:nvSpPr>
        <p:spPr>
          <a:xfrm>
            <a:off x="429658" y="2066222"/>
            <a:ext cx="201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真值表</a:t>
            </a:r>
            <a:r>
              <a:rPr lang="zh-CN" altLang="en-US" dirty="0"/>
              <a:t> </a:t>
            </a:r>
            <a:r>
              <a:rPr lang="en-CN" altLang="zh-CN" dirty="0"/>
              <a:t>T</a:t>
            </a:r>
            <a:r>
              <a:rPr lang="en-CN" dirty="0"/>
              <a:t>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40F86-B332-EF3F-136C-DC5DD3792013}"/>
                  </a:ext>
                </a:extLst>
              </p:cNvPr>
              <p:cNvSpPr txBox="1"/>
              <p:nvPr/>
            </p:nvSpPr>
            <p:spPr>
              <a:xfrm>
                <a:off x="1440885" y="3429000"/>
                <a:ext cx="627665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logical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SOP expression </a:t>
                </a:r>
                <a:r>
                  <a:rPr lang="en-US" altLang="zh-CN" dirty="0"/>
                  <a:t>for the output “1” is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logical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POS expression </a:t>
                </a:r>
                <a:r>
                  <a:rPr lang="en-US" altLang="zh-CN" dirty="0"/>
                  <a:t>for the output “0” is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N" dirty="0"/>
              </a:p>
              <a:p>
                <a:endParaRPr lang="en-CN" dirty="0"/>
              </a:p>
              <a:p>
                <a:r>
                  <a:rPr lang="en-CN" dirty="0"/>
                  <a:t>Derivation: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40F86-B332-EF3F-136C-DC5DD379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85" y="3429000"/>
                <a:ext cx="6276655" cy="2862322"/>
              </a:xfrm>
              <a:prstGeom prst="rect">
                <a:avLst/>
              </a:prstGeom>
              <a:blipFill>
                <a:blip r:embed="rId2"/>
                <a:stretch>
                  <a:fillRect l="-808" t="-1327" b="-8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FA679B-6689-296B-A7D0-4574B7F4E7F3}"/>
                  </a:ext>
                </a:extLst>
              </p:cNvPr>
              <p:cNvSpPr txBox="1"/>
              <p:nvPr/>
            </p:nvSpPr>
            <p:spPr>
              <a:xfrm>
                <a:off x="5753589" y="4834593"/>
                <a:ext cx="269116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(~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&amp;~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FA679B-6689-296B-A7D0-4574B7F4E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89" y="4834593"/>
                <a:ext cx="2691164" cy="404983"/>
              </a:xfrm>
              <a:prstGeom prst="rect">
                <a:avLst/>
              </a:prstGeom>
              <a:blipFill>
                <a:blip r:embed="rId3"/>
                <a:stretch>
                  <a:fillRect r="-1415" b="-121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95C33-EC88-7AC3-D19D-45E43847C1B8}"/>
                  </a:ext>
                </a:extLst>
              </p:cNvPr>
              <p:cNvSpPr txBox="1"/>
              <p:nvPr/>
            </p:nvSpPr>
            <p:spPr>
              <a:xfrm>
                <a:off x="5635630" y="3715735"/>
                <a:ext cx="206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&amp;~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95C33-EC88-7AC3-D19D-45E43847C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30" y="3715735"/>
                <a:ext cx="206748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69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System Font Regular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Lijun Sun</dc:creator>
  <cp:lastModifiedBy>Microsoft Office User</cp:lastModifiedBy>
  <cp:revision>22</cp:revision>
  <dcterms:created xsi:type="dcterms:W3CDTF">2023-12-21T02:40:16Z</dcterms:created>
  <dcterms:modified xsi:type="dcterms:W3CDTF">2024-09-18T13:50:14Z</dcterms:modified>
</cp:coreProperties>
</file>