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8" r:id="rId2"/>
    <p:sldId id="645" r:id="rId3"/>
    <p:sldId id="658" r:id="rId4"/>
    <p:sldId id="629" r:id="rId5"/>
    <p:sldId id="696" r:id="rId6"/>
    <p:sldId id="701" r:id="rId7"/>
    <p:sldId id="702" r:id="rId8"/>
    <p:sldId id="703" r:id="rId9"/>
    <p:sldId id="697" r:id="rId10"/>
    <p:sldId id="683" r:id="rId11"/>
    <p:sldId id="684" r:id="rId12"/>
    <p:sldId id="690" r:id="rId13"/>
    <p:sldId id="698" r:id="rId14"/>
    <p:sldId id="699" r:id="rId15"/>
    <p:sldId id="700" r:id="rId16"/>
    <p:sldId id="668" r:id="rId17"/>
    <p:sldId id="687" r:id="rId18"/>
    <p:sldId id="4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A2D9"/>
    <a:srgbClr val="433BAB"/>
    <a:srgbClr val="7B76C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99" autoAdjust="0"/>
  </p:normalViewPr>
  <p:slideViewPr>
    <p:cSldViewPr snapToGrid="0">
      <p:cViewPr varScale="1">
        <p:scale>
          <a:sx n="50" d="100"/>
          <a:sy n="50" d="100"/>
        </p:scale>
        <p:origin x="12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9C988-5B1B-4835-A8BD-B7C8B45997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044CFF-0D7A-4956-A5A1-8B2BE4C3115C}">
      <dgm:prSet phldrT="[文本]" custT="1"/>
      <dgm:spPr/>
      <dgm:t>
        <a:bodyPr/>
        <a:lstStyle/>
        <a:p>
          <a:r>
            <a:rPr lang="en-US" altLang="zh-CN" sz="20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Pytorch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 lighting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A02E9D-96C1-4C03-8E75-AC22A6FBC223}" type="parTrans" cxnId="{4BE4B212-1407-4B03-B48B-C8DBDE4B76CE}">
      <dgm:prSet/>
      <dgm:spPr/>
      <dgm:t>
        <a:bodyPr/>
        <a:lstStyle/>
        <a:p>
          <a:endParaRPr lang="zh-CN" altLang="en-US"/>
        </a:p>
      </dgm:t>
    </dgm:pt>
    <dgm:pt modelId="{BED8790D-DC22-452F-ACF3-A293D57591DF}" type="sibTrans" cxnId="{4BE4B212-1407-4B03-B48B-C8DBDE4B76CE}">
      <dgm:prSet/>
      <dgm:spPr/>
      <dgm:t>
        <a:bodyPr/>
        <a:lstStyle/>
        <a:p>
          <a:endParaRPr lang="zh-CN" altLang="en-US"/>
        </a:p>
      </dgm:t>
    </dgm:pt>
    <dgm:pt modelId="{7A4098C5-8B4D-43BC-9AD7-1B6098F54B3D}" type="asst">
      <dgm:prSet phldrT="[文本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Hello world</a:t>
          </a:r>
          <a:endParaRPr lang="zh-CN" altLang="en-US" sz="20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DA42150-53ED-41C5-A6ED-B0927607A387}" type="parTrans" cxnId="{0C6625C9-4BEC-4087-BB2D-53F79621C9CF}">
      <dgm:prSet/>
      <dgm:spPr/>
      <dgm:t>
        <a:bodyPr/>
        <a:lstStyle/>
        <a:p>
          <a:endParaRPr lang="zh-CN" altLang="en-US"/>
        </a:p>
      </dgm:t>
    </dgm:pt>
    <dgm:pt modelId="{3256BA4D-CE97-4B62-AB94-5B9D88A6E016}" type="sibTrans" cxnId="{0C6625C9-4BEC-4087-BB2D-53F79621C9CF}">
      <dgm:prSet/>
      <dgm:spPr/>
      <dgm:t>
        <a:bodyPr/>
        <a:lstStyle/>
        <a:p>
          <a:endParaRPr lang="zh-CN" altLang="en-US"/>
        </a:p>
      </dgm:t>
    </dgm:pt>
    <dgm:pt modelId="{C8C8D95F-E07A-4912-B63A-C42BB7F43AA6}" type="asst">
      <dgm:prSet phldrT="[文本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其余测例</a:t>
          </a:r>
        </a:p>
      </dgm:t>
    </dgm:pt>
    <dgm:pt modelId="{B128527B-2500-43EF-9478-1E1EC1723A28}" type="parTrans" cxnId="{CC46DC99-B825-40DB-AB89-0F554FE1B514}">
      <dgm:prSet/>
      <dgm:spPr/>
      <dgm:t>
        <a:bodyPr/>
        <a:lstStyle/>
        <a:p>
          <a:endParaRPr lang="zh-CN" altLang="en-US"/>
        </a:p>
      </dgm:t>
    </dgm:pt>
    <dgm:pt modelId="{F847E6E9-20D5-424F-A2E4-613607E348E6}" type="sibTrans" cxnId="{CC46DC99-B825-40DB-AB89-0F554FE1B514}">
      <dgm:prSet/>
      <dgm:spPr/>
      <dgm:t>
        <a:bodyPr/>
        <a:lstStyle/>
        <a:p>
          <a:endParaRPr lang="zh-CN" altLang="en-US"/>
        </a:p>
      </dgm:t>
    </dgm:pt>
    <dgm:pt modelId="{D5A46C4F-CF8F-4852-AB4D-BDB007289A61}" type="asst">
      <dgm:prSet phldrT="[文本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import </a:t>
          </a:r>
          <a:r>
            <a:rPr lang="en-US" sz="2000" kern="1200" dirty="0" err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pytorch_lightning</a:t>
          </a:r>
          <a:r>
            <a:rPr 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as pl</a:t>
          </a:r>
          <a:endParaRPr lang="zh-CN" altLang="en-US" sz="20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3853B52-8CB9-4AF1-9831-4290CABD916C}" type="parTrans" cxnId="{F7D6C76D-F9C8-46C3-971E-6EF4C2D9E54A}">
      <dgm:prSet/>
      <dgm:spPr/>
      <dgm:t>
        <a:bodyPr/>
        <a:lstStyle/>
        <a:p>
          <a:endParaRPr lang="zh-CN" altLang="en-US"/>
        </a:p>
      </dgm:t>
    </dgm:pt>
    <dgm:pt modelId="{48132444-FFCA-4840-9D1C-7D11B5D0CD43}" type="sibTrans" cxnId="{F7D6C76D-F9C8-46C3-971E-6EF4C2D9E54A}">
      <dgm:prSet/>
      <dgm:spPr/>
      <dgm:t>
        <a:bodyPr/>
        <a:lstStyle/>
        <a:p>
          <a:endParaRPr lang="zh-CN" altLang="en-US"/>
        </a:p>
      </dgm:t>
    </dgm:pt>
    <dgm:pt modelId="{A9FE2377-45C9-441B-AED9-EF101E01947D}" type="pres">
      <dgm:prSet presAssocID="{28F9C988-5B1B-4835-A8BD-B7C8B45997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0FAA2B-EC70-412B-853C-822934AD2413}" type="pres">
      <dgm:prSet presAssocID="{0F044CFF-0D7A-4956-A5A1-8B2BE4C3115C}" presName="hierRoot1" presStyleCnt="0">
        <dgm:presLayoutVars>
          <dgm:hierBranch val="init"/>
        </dgm:presLayoutVars>
      </dgm:prSet>
      <dgm:spPr/>
    </dgm:pt>
    <dgm:pt modelId="{BB0B82C4-B784-446C-A789-CFF0D6EC18FF}" type="pres">
      <dgm:prSet presAssocID="{0F044CFF-0D7A-4956-A5A1-8B2BE4C3115C}" presName="rootComposite1" presStyleCnt="0"/>
      <dgm:spPr/>
    </dgm:pt>
    <dgm:pt modelId="{FA02E653-4C62-41A0-BBE3-9C8D26481B9D}" type="pres">
      <dgm:prSet presAssocID="{0F044CFF-0D7A-4956-A5A1-8B2BE4C3115C}" presName="rootText1" presStyleLbl="node0" presStyleIdx="0" presStyleCnt="1" custScaleX="137523">
        <dgm:presLayoutVars>
          <dgm:chPref val="3"/>
        </dgm:presLayoutVars>
      </dgm:prSet>
      <dgm:spPr/>
    </dgm:pt>
    <dgm:pt modelId="{5EFFB54F-E567-4F98-87C3-650F6A482336}" type="pres">
      <dgm:prSet presAssocID="{0F044CFF-0D7A-4956-A5A1-8B2BE4C3115C}" presName="rootConnector1" presStyleLbl="node1" presStyleIdx="0" presStyleCnt="0"/>
      <dgm:spPr/>
    </dgm:pt>
    <dgm:pt modelId="{EC4D099E-DCB5-48F2-AE98-5345A05F79DA}" type="pres">
      <dgm:prSet presAssocID="{0F044CFF-0D7A-4956-A5A1-8B2BE4C3115C}" presName="hierChild2" presStyleCnt="0"/>
      <dgm:spPr/>
    </dgm:pt>
    <dgm:pt modelId="{6520B831-7B0C-4873-9E57-630C9A6BABF7}" type="pres">
      <dgm:prSet presAssocID="{0F044CFF-0D7A-4956-A5A1-8B2BE4C3115C}" presName="hierChild3" presStyleCnt="0"/>
      <dgm:spPr/>
    </dgm:pt>
    <dgm:pt modelId="{64AD3D1C-D3DE-417D-8F44-2B9F4AA2EDF4}" type="pres">
      <dgm:prSet presAssocID="{FDA42150-53ED-41C5-A6ED-B0927607A387}" presName="Name111" presStyleLbl="parChTrans1D2" presStyleIdx="0" presStyleCnt="2"/>
      <dgm:spPr/>
    </dgm:pt>
    <dgm:pt modelId="{82664E05-5210-48FA-938E-2FEB8B489C06}" type="pres">
      <dgm:prSet presAssocID="{7A4098C5-8B4D-43BC-9AD7-1B6098F54B3D}" presName="hierRoot3" presStyleCnt="0">
        <dgm:presLayoutVars>
          <dgm:hierBranch val="init"/>
        </dgm:presLayoutVars>
      </dgm:prSet>
      <dgm:spPr/>
    </dgm:pt>
    <dgm:pt modelId="{D181C807-1772-484F-BA3E-9A993C463933}" type="pres">
      <dgm:prSet presAssocID="{7A4098C5-8B4D-43BC-9AD7-1B6098F54B3D}" presName="rootComposite3" presStyleCnt="0"/>
      <dgm:spPr/>
    </dgm:pt>
    <dgm:pt modelId="{AD769AAF-E3E2-4897-B904-CD2AD576F59A}" type="pres">
      <dgm:prSet presAssocID="{7A4098C5-8B4D-43BC-9AD7-1B6098F54B3D}" presName="rootText3" presStyleLbl="asst1" presStyleIdx="0" presStyleCnt="3">
        <dgm:presLayoutVars>
          <dgm:chPref val="3"/>
        </dgm:presLayoutVars>
      </dgm:prSet>
      <dgm:spPr/>
    </dgm:pt>
    <dgm:pt modelId="{D3E997B8-DAD0-4369-BF49-7C658A696154}" type="pres">
      <dgm:prSet presAssocID="{7A4098C5-8B4D-43BC-9AD7-1B6098F54B3D}" presName="rootConnector3" presStyleLbl="asst1" presStyleIdx="0" presStyleCnt="3"/>
      <dgm:spPr/>
    </dgm:pt>
    <dgm:pt modelId="{4301D311-50A4-4FA7-996D-33A30AC418ED}" type="pres">
      <dgm:prSet presAssocID="{7A4098C5-8B4D-43BC-9AD7-1B6098F54B3D}" presName="hierChild6" presStyleCnt="0"/>
      <dgm:spPr/>
    </dgm:pt>
    <dgm:pt modelId="{DDB5F07B-4A30-4572-BEB4-6AC2A8D10C9B}" type="pres">
      <dgm:prSet presAssocID="{7A4098C5-8B4D-43BC-9AD7-1B6098F54B3D}" presName="hierChild7" presStyleCnt="0"/>
      <dgm:spPr/>
    </dgm:pt>
    <dgm:pt modelId="{326FFC97-204A-43F3-8E7A-0FC13D4BA731}" type="pres">
      <dgm:prSet presAssocID="{43853B52-8CB9-4AF1-9831-4290CABD916C}" presName="Name111" presStyleLbl="parChTrans1D3" presStyleIdx="0" presStyleCnt="1"/>
      <dgm:spPr/>
    </dgm:pt>
    <dgm:pt modelId="{1AC640FE-8B62-4F43-9DBC-C92506473286}" type="pres">
      <dgm:prSet presAssocID="{D5A46C4F-CF8F-4852-AB4D-BDB007289A61}" presName="hierRoot3" presStyleCnt="0">
        <dgm:presLayoutVars>
          <dgm:hierBranch val="init"/>
        </dgm:presLayoutVars>
      </dgm:prSet>
      <dgm:spPr/>
    </dgm:pt>
    <dgm:pt modelId="{1786331F-3519-4ABD-A6E3-2AF7C064F01E}" type="pres">
      <dgm:prSet presAssocID="{D5A46C4F-CF8F-4852-AB4D-BDB007289A61}" presName="rootComposite3" presStyleCnt="0"/>
      <dgm:spPr/>
    </dgm:pt>
    <dgm:pt modelId="{0467A930-8D4D-4B41-8950-ED79057E3385}" type="pres">
      <dgm:prSet presAssocID="{D5A46C4F-CF8F-4852-AB4D-BDB007289A61}" presName="rootText3" presStyleLbl="asst1" presStyleIdx="1" presStyleCnt="3" custScaleX="276273" custLinFactNeighborX="-11420" custLinFactNeighborY="-4378">
        <dgm:presLayoutVars>
          <dgm:chPref val="3"/>
        </dgm:presLayoutVars>
      </dgm:prSet>
      <dgm:spPr/>
    </dgm:pt>
    <dgm:pt modelId="{1DA1AE4A-015F-4FEF-B89A-7D02DE483CFC}" type="pres">
      <dgm:prSet presAssocID="{D5A46C4F-CF8F-4852-AB4D-BDB007289A61}" presName="rootConnector3" presStyleLbl="asst1" presStyleIdx="1" presStyleCnt="3"/>
      <dgm:spPr/>
    </dgm:pt>
    <dgm:pt modelId="{B42D305C-A7C7-4995-BE78-44B102DDD421}" type="pres">
      <dgm:prSet presAssocID="{D5A46C4F-CF8F-4852-AB4D-BDB007289A61}" presName="hierChild6" presStyleCnt="0"/>
      <dgm:spPr/>
    </dgm:pt>
    <dgm:pt modelId="{170C73FB-291B-4E52-A5E4-66834941BE11}" type="pres">
      <dgm:prSet presAssocID="{D5A46C4F-CF8F-4852-AB4D-BDB007289A61}" presName="hierChild7" presStyleCnt="0"/>
      <dgm:spPr/>
    </dgm:pt>
    <dgm:pt modelId="{80864A90-E8DF-4C70-83D2-E326E4D8AB6F}" type="pres">
      <dgm:prSet presAssocID="{B128527B-2500-43EF-9478-1E1EC1723A28}" presName="Name111" presStyleLbl="parChTrans1D2" presStyleIdx="1" presStyleCnt="2"/>
      <dgm:spPr/>
    </dgm:pt>
    <dgm:pt modelId="{E1B29CD4-6C64-4546-94FF-3E266E2A2007}" type="pres">
      <dgm:prSet presAssocID="{C8C8D95F-E07A-4912-B63A-C42BB7F43AA6}" presName="hierRoot3" presStyleCnt="0">
        <dgm:presLayoutVars>
          <dgm:hierBranch val="init"/>
        </dgm:presLayoutVars>
      </dgm:prSet>
      <dgm:spPr/>
    </dgm:pt>
    <dgm:pt modelId="{401951B7-7C91-43CD-9EAE-E044F6C957FB}" type="pres">
      <dgm:prSet presAssocID="{C8C8D95F-E07A-4912-B63A-C42BB7F43AA6}" presName="rootComposite3" presStyleCnt="0"/>
      <dgm:spPr/>
    </dgm:pt>
    <dgm:pt modelId="{49BD10E3-B18D-4756-A15F-D4A609DB0739}" type="pres">
      <dgm:prSet presAssocID="{C8C8D95F-E07A-4912-B63A-C42BB7F43AA6}" presName="rootText3" presStyleLbl="asst1" presStyleIdx="2" presStyleCnt="3">
        <dgm:presLayoutVars>
          <dgm:chPref val="3"/>
        </dgm:presLayoutVars>
      </dgm:prSet>
      <dgm:spPr/>
    </dgm:pt>
    <dgm:pt modelId="{994DAA4D-CF55-47E6-A6BF-74058A46C7C1}" type="pres">
      <dgm:prSet presAssocID="{C8C8D95F-E07A-4912-B63A-C42BB7F43AA6}" presName="rootConnector3" presStyleLbl="asst1" presStyleIdx="2" presStyleCnt="3"/>
      <dgm:spPr/>
    </dgm:pt>
    <dgm:pt modelId="{406D3C9D-952F-4F5D-A707-7D97F4F51113}" type="pres">
      <dgm:prSet presAssocID="{C8C8D95F-E07A-4912-B63A-C42BB7F43AA6}" presName="hierChild6" presStyleCnt="0"/>
      <dgm:spPr/>
    </dgm:pt>
    <dgm:pt modelId="{C0F7583F-A259-42C9-AF16-9E03F852D144}" type="pres">
      <dgm:prSet presAssocID="{C8C8D95F-E07A-4912-B63A-C42BB7F43AA6}" presName="hierChild7" presStyleCnt="0"/>
      <dgm:spPr/>
    </dgm:pt>
  </dgm:ptLst>
  <dgm:cxnLst>
    <dgm:cxn modelId="{C4EB3108-83A1-4032-934F-8F152E2168B5}" type="presOf" srcId="{D5A46C4F-CF8F-4852-AB4D-BDB007289A61}" destId="{0467A930-8D4D-4B41-8950-ED79057E3385}" srcOrd="0" destOrd="0" presId="urn:microsoft.com/office/officeart/2005/8/layout/orgChart1"/>
    <dgm:cxn modelId="{BC356A08-F491-4108-B269-80AC2528C036}" type="presOf" srcId="{0F044CFF-0D7A-4956-A5A1-8B2BE4C3115C}" destId="{5EFFB54F-E567-4F98-87C3-650F6A482336}" srcOrd="1" destOrd="0" presId="urn:microsoft.com/office/officeart/2005/8/layout/orgChart1"/>
    <dgm:cxn modelId="{4BE4B212-1407-4B03-B48B-C8DBDE4B76CE}" srcId="{28F9C988-5B1B-4835-A8BD-B7C8B4599755}" destId="{0F044CFF-0D7A-4956-A5A1-8B2BE4C3115C}" srcOrd="0" destOrd="0" parTransId="{48A02E9D-96C1-4C03-8E75-AC22A6FBC223}" sibTransId="{BED8790D-DC22-452F-ACF3-A293D57591DF}"/>
    <dgm:cxn modelId="{8FBE2A3D-8E87-4D8E-A53C-5C409B054C4F}" type="presOf" srcId="{7A4098C5-8B4D-43BC-9AD7-1B6098F54B3D}" destId="{D3E997B8-DAD0-4369-BF49-7C658A696154}" srcOrd="1" destOrd="0" presId="urn:microsoft.com/office/officeart/2005/8/layout/orgChart1"/>
    <dgm:cxn modelId="{74232C6C-3398-407D-B44C-372D62DDCFCD}" type="presOf" srcId="{0F044CFF-0D7A-4956-A5A1-8B2BE4C3115C}" destId="{FA02E653-4C62-41A0-BBE3-9C8D26481B9D}" srcOrd="0" destOrd="0" presId="urn:microsoft.com/office/officeart/2005/8/layout/orgChart1"/>
    <dgm:cxn modelId="{4D05B66D-892D-4DEF-AE6F-545380C67ACB}" type="presOf" srcId="{D5A46C4F-CF8F-4852-AB4D-BDB007289A61}" destId="{1DA1AE4A-015F-4FEF-B89A-7D02DE483CFC}" srcOrd="1" destOrd="0" presId="urn:microsoft.com/office/officeart/2005/8/layout/orgChart1"/>
    <dgm:cxn modelId="{F7D6C76D-F9C8-46C3-971E-6EF4C2D9E54A}" srcId="{7A4098C5-8B4D-43BC-9AD7-1B6098F54B3D}" destId="{D5A46C4F-CF8F-4852-AB4D-BDB007289A61}" srcOrd="0" destOrd="0" parTransId="{43853B52-8CB9-4AF1-9831-4290CABD916C}" sibTransId="{48132444-FFCA-4840-9D1C-7D11B5D0CD43}"/>
    <dgm:cxn modelId="{2BD9CD70-0E99-458A-9D73-E5FB8FF3A974}" type="presOf" srcId="{43853B52-8CB9-4AF1-9831-4290CABD916C}" destId="{326FFC97-204A-43F3-8E7A-0FC13D4BA731}" srcOrd="0" destOrd="0" presId="urn:microsoft.com/office/officeart/2005/8/layout/orgChart1"/>
    <dgm:cxn modelId="{0BB30251-73A2-4860-ABA3-87FBAAFD025F}" type="presOf" srcId="{C8C8D95F-E07A-4912-B63A-C42BB7F43AA6}" destId="{49BD10E3-B18D-4756-A15F-D4A609DB0739}" srcOrd="0" destOrd="0" presId="urn:microsoft.com/office/officeart/2005/8/layout/orgChart1"/>
    <dgm:cxn modelId="{8F53537D-E5FE-46D0-978A-293ECB04B777}" type="presOf" srcId="{FDA42150-53ED-41C5-A6ED-B0927607A387}" destId="{64AD3D1C-D3DE-417D-8F44-2B9F4AA2EDF4}" srcOrd="0" destOrd="0" presId="urn:microsoft.com/office/officeart/2005/8/layout/orgChart1"/>
    <dgm:cxn modelId="{CC46DC99-B825-40DB-AB89-0F554FE1B514}" srcId="{0F044CFF-0D7A-4956-A5A1-8B2BE4C3115C}" destId="{C8C8D95F-E07A-4912-B63A-C42BB7F43AA6}" srcOrd="1" destOrd="0" parTransId="{B128527B-2500-43EF-9478-1E1EC1723A28}" sibTransId="{F847E6E9-20D5-424F-A2E4-613607E348E6}"/>
    <dgm:cxn modelId="{27718DC1-F855-4524-9057-21F5582EC3DE}" type="presOf" srcId="{28F9C988-5B1B-4835-A8BD-B7C8B4599755}" destId="{A9FE2377-45C9-441B-AED9-EF101E01947D}" srcOrd="0" destOrd="0" presId="urn:microsoft.com/office/officeart/2005/8/layout/orgChart1"/>
    <dgm:cxn modelId="{A37F63C6-12C7-4329-B277-9CBA40C110BF}" type="presOf" srcId="{C8C8D95F-E07A-4912-B63A-C42BB7F43AA6}" destId="{994DAA4D-CF55-47E6-A6BF-74058A46C7C1}" srcOrd="1" destOrd="0" presId="urn:microsoft.com/office/officeart/2005/8/layout/orgChart1"/>
    <dgm:cxn modelId="{0C6625C9-4BEC-4087-BB2D-53F79621C9CF}" srcId="{0F044CFF-0D7A-4956-A5A1-8B2BE4C3115C}" destId="{7A4098C5-8B4D-43BC-9AD7-1B6098F54B3D}" srcOrd="0" destOrd="0" parTransId="{FDA42150-53ED-41C5-A6ED-B0927607A387}" sibTransId="{3256BA4D-CE97-4B62-AB94-5B9D88A6E016}"/>
    <dgm:cxn modelId="{F6F491D6-D0F0-4EE1-939B-C25B8272328E}" type="presOf" srcId="{7A4098C5-8B4D-43BC-9AD7-1B6098F54B3D}" destId="{AD769AAF-E3E2-4897-B904-CD2AD576F59A}" srcOrd="0" destOrd="0" presId="urn:microsoft.com/office/officeart/2005/8/layout/orgChart1"/>
    <dgm:cxn modelId="{20F990E1-F99D-48C7-A0C5-1071AA1C60C0}" type="presOf" srcId="{B128527B-2500-43EF-9478-1E1EC1723A28}" destId="{80864A90-E8DF-4C70-83D2-E326E4D8AB6F}" srcOrd="0" destOrd="0" presId="urn:microsoft.com/office/officeart/2005/8/layout/orgChart1"/>
    <dgm:cxn modelId="{AD94475B-1A40-48FB-BD64-52E11CF8D577}" type="presParOf" srcId="{A9FE2377-45C9-441B-AED9-EF101E01947D}" destId="{D90FAA2B-EC70-412B-853C-822934AD2413}" srcOrd="0" destOrd="0" presId="urn:microsoft.com/office/officeart/2005/8/layout/orgChart1"/>
    <dgm:cxn modelId="{7E6CBE4C-1479-4263-BDC4-25D4809BB9E3}" type="presParOf" srcId="{D90FAA2B-EC70-412B-853C-822934AD2413}" destId="{BB0B82C4-B784-446C-A789-CFF0D6EC18FF}" srcOrd="0" destOrd="0" presId="urn:microsoft.com/office/officeart/2005/8/layout/orgChart1"/>
    <dgm:cxn modelId="{09B93E5D-D447-4E49-A82C-930D19D1028D}" type="presParOf" srcId="{BB0B82C4-B784-446C-A789-CFF0D6EC18FF}" destId="{FA02E653-4C62-41A0-BBE3-9C8D26481B9D}" srcOrd="0" destOrd="0" presId="urn:microsoft.com/office/officeart/2005/8/layout/orgChart1"/>
    <dgm:cxn modelId="{61B7030F-9379-4928-9DFB-9CDCFEA48C74}" type="presParOf" srcId="{BB0B82C4-B784-446C-A789-CFF0D6EC18FF}" destId="{5EFFB54F-E567-4F98-87C3-650F6A482336}" srcOrd="1" destOrd="0" presId="urn:microsoft.com/office/officeart/2005/8/layout/orgChart1"/>
    <dgm:cxn modelId="{3051E110-233F-4956-B854-AA8B3CE1365D}" type="presParOf" srcId="{D90FAA2B-EC70-412B-853C-822934AD2413}" destId="{EC4D099E-DCB5-48F2-AE98-5345A05F79DA}" srcOrd="1" destOrd="0" presId="urn:microsoft.com/office/officeart/2005/8/layout/orgChart1"/>
    <dgm:cxn modelId="{96243B11-07D5-43D5-84D5-62EF4C57B080}" type="presParOf" srcId="{D90FAA2B-EC70-412B-853C-822934AD2413}" destId="{6520B831-7B0C-4873-9E57-630C9A6BABF7}" srcOrd="2" destOrd="0" presId="urn:microsoft.com/office/officeart/2005/8/layout/orgChart1"/>
    <dgm:cxn modelId="{61BF98E5-04BD-44D2-B327-704A008EA57C}" type="presParOf" srcId="{6520B831-7B0C-4873-9E57-630C9A6BABF7}" destId="{64AD3D1C-D3DE-417D-8F44-2B9F4AA2EDF4}" srcOrd="0" destOrd="0" presId="urn:microsoft.com/office/officeart/2005/8/layout/orgChart1"/>
    <dgm:cxn modelId="{2E285DA2-A604-4FAA-80B1-21F75646D8E1}" type="presParOf" srcId="{6520B831-7B0C-4873-9E57-630C9A6BABF7}" destId="{82664E05-5210-48FA-938E-2FEB8B489C06}" srcOrd="1" destOrd="0" presId="urn:microsoft.com/office/officeart/2005/8/layout/orgChart1"/>
    <dgm:cxn modelId="{4D98B46D-68FA-4F66-B806-9CB62376AE8B}" type="presParOf" srcId="{82664E05-5210-48FA-938E-2FEB8B489C06}" destId="{D181C807-1772-484F-BA3E-9A993C463933}" srcOrd="0" destOrd="0" presId="urn:microsoft.com/office/officeart/2005/8/layout/orgChart1"/>
    <dgm:cxn modelId="{EE1D87FE-CAB1-4972-A037-6EB1BCB8CCBE}" type="presParOf" srcId="{D181C807-1772-484F-BA3E-9A993C463933}" destId="{AD769AAF-E3E2-4897-B904-CD2AD576F59A}" srcOrd="0" destOrd="0" presId="urn:microsoft.com/office/officeart/2005/8/layout/orgChart1"/>
    <dgm:cxn modelId="{4868C31C-F1FF-4B64-B7F1-2FB0CEE69EF7}" type="presParOf" srcId="{D181C807-1772-484F-BA3E-9A993C463933}" destId="{D3E997B8-DAD0-4369-BF49-7C658A696154}" srcOrd="1" destOrd="0" presId="urn:microsoft.com/office/officeart/2005/8/layout/orgChart1"/>
    <dgm:cxn modelId="{C9BA02B9-3F93-4C60-8853-705546DE7480}" type="presParOf" srcId="{82664E05-5210-48FA-938E-2FEB8B489C06}" destId="{4301D311-50A4-4FA7-996D-33A30AC418ED}" srcOrd="1" destOrd="0" presId="urn:microsoft.com/office/officeart/2005/8/layout/orgChart1"/>
    <dgm:cxn modelId="{F279AABD-17E0-468A-AE0A-69C4DE23398C}" type="presParOf" srcId="{82664E05-5210-48FA-938E-2FEB8B489C06}" destId="{DDB5F07B-4A30-4572-BEB4-6AC2A8D10C9B}" srcOrd="2" destOrd="0" presId="urn:microsoft.com/office/officeart/2005/8/layout/orgChart1"/>
    <dgm:cxn modelId="{F8446C8D-DEA6-4B38-B179-AD37FE889E6C}" type="presParOf" srcId="{DDB5F07B-4A30-4572-BEB4-6AC2A8D10C9B}" destId="{326FFC97-204A-43F3-8E7A-0FC13D4BA731}" srcOrd="0" destOrd="0" presId="urn:microsoft.com/office/officeart/2005/8/layout/orgChart1"/>
    <dgm:cxn modelId="{421988DF-9061-4F72-B7BC-D9E550CD9A81}" type="presParOf" srcId="{DDB5F07B-4A30-4572-BEB4-6AC2A8D10C9B}" destId="{1AC640FE-8B62-4F43-9DBC-C92506473286}" srcOrd="1" destOrd="0" presId="urn:microsoft.com/office/officeart/2005/8/layout/orgChart1"/>
    <dgm:cxn modelId="{519C3D19-87B3-4CE1-A4B9-4C556CD5177F}" type="presParOf" srcId="{1AC640FE-8B62-4F43-9DBC-C92506473286}" destId="{1786331F-3519-4ABD-A6E3-2AF7C064F01E}" srcOrd="0" destOrd="0" presId="urn:microsoft.com/office/officeart/2005/8/layout/orgChart1"/>
    <dgm:cxn modelId="{7B76B109-6939-4DB7-9B7D-F592B5F00F93}" type="presParOf" srcId="{1786331F-3519-4ABD-A6E3-2AF7C064F01E}" destId="{0467A930-8D4D-4B41-8950-ED79057E3385}" srcOrd="0" destOrd="0" presId="urn:microsoft.com/office/officeart/2005/8/layout/orgChart1"/>
    <dgm:cxn modelId="{E47BC356-5651-462F-9F1B-D63EB16470E5}" type="presParOf" srcId="{1786331F-3519-4ABD-A6E3-2AF7C064F01E}" destId="{1DA1AE4A-015F-4FEF-B89A-7D02DE483CFC}" srcOrd="1" destOrd="0" presId="urn:microsoft.com/office/officeart/2005/8/layout/orgChart1"/>
    <dgm:cxn modelId="{A3B69CF7-3222-45A2-9071-3E2F73879060}" type="presParOf" srcId="{1AC640FE-8B62-4F43-9DBC-C92506473286}" destId="{B42D305C-A7C7-4995-BE78-44B102DDD421}" srcOrd="1" destOrd="0" presId="urn:microsoft.com/office/officeart/2005/8/layout/orgChart1"/>
    <dgm:cxn modelId="{4B79F6AC-C32C-4D07-A599-6E4E3FD23550}" type="presParOf" srcId="{1AC640FE-8B62-4F43-9DBC-C92506473286}" destId="{170C73FB-291B-4E52-A5E4-66834941BE11}" srcOrd="2" destOrd="0" presId="urn:microsoft.com/office/officeart/2005/8/layout/orgChart1"/>
    <dgm:cxn modelId="{966EBB7C-06B3-41B2-A1A5-8DCBFF8DCFEF}" type="presParOf" srcId="{6520B831-7B0C-4873-9E57-630C9A6BABF7}" destId="{80864A90-E8DF-4C70-83D2-E326E4D8AB6F}" srcOrd="2" destOrd="0" presId="urn:microsoft.com/office/officeart/2005/8/layout/orgChart1"/>
    <dgm:cxn modelId="{5E637764-5989-4455-A016-C27EDACAF5BF}" type="presParOf" srcId="{6520B831-7B0C-4873-9E57-630C9A6BABF7}" destId="{E1B29CD4-6C64-4546-94FF-3E266E2A2007}" srcOrd="3" destOrd="0" presId="urn:microsoft.com/office/officeart/2005/8/layout/orgChart1"/>
    <dgm:cxn modelId="{F7B0B2C1-C44F-412B-9D08-BE9077F3016C}" type="presParOf" srcId="{E1B29CD4-6C64-4546-94FF-3E266E2A2007}" destId="{401951B7-7C91-43CD-9EAE-E044F6C957FB}" srcOrd="0" destOrd="0" presId="urn:microsoft.com/office/officeart/2005/8/layout/orgChart1"/>
    <dgm:cxn modelId="{FAC977D0-1CC7-49F5-9B8F-6DEE15630D2C}" type="presParOf" srcId="{401951B7-7C91-43CD-9EAE-E044F6C957FB}" destId="{49BD10E3-B18D-4756-A15F-D4A609DB0739}" srcOrd="0" destOrd="0" presId="urn:microsoft.com/office/officeart/2005/8/layout/orgChart1"/>
    <dgm:cxn modelId="{2FED702B-59FB-4ADA-A886-3B28416EBAA3}" type="presParOf" srcId="{401951B7-7C91-43CD-9EAE-E044F6C957FB}" destId="{994DAA4D-CF55-47E6-A6BF-74058A46C7C1}" srcOrd="1" destOrd="0" presId="urn:microsoft.com/office/officeart/2005/8/layout/orgChart1"/>
    <dgm:cxn modelId="{D914181B-33D3-4AD8-8484-BEEC83D32330}" type="presParOf" srcId="{E1B29CD4-6C64-4546-94FF-3E266E2A2007}" destId="{406D3C9D-952F-4F5D-A707-7D97F4F51113}" srcOrd="1" destOrd="0" presId="urn:microsoft.com/office/officeart/2005/8/layout/orgChart1"/>
    <dgm:cxn modelId="{4204C415-C725-4009-8978-249B780CEF33}" type="presParOf" srcId="{E1B29CD4-6C64-4546-94FF-3E266E2A2007}" destId="{C0F7583F-A259-42C9-AF16-9E03F852D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64A90-E8DF-4C70-83D2-E326E4D8AB6F}">
      <dsp:nvSpPr>
        <dsp:cNvPr id="0" name=""/>
        <dsp:cNvSpPr/>
      </dsp:nvSpPr>
      <dsp:spPr>
        <a:xfrm>
          <a:off x="5500901" y="762964"/>
          <a:ext cx="160107" cy="701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425"/>
              </a:lnTo>
              <a:lnTo>
                <a:pt x="160107" y="701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FFC97-204A-43F3-8E7A-0FC13D4BA731}">
      <dsp:nvSpPr>
        <dsp:cNvPr id="0" name=""/>
        <dsp:cNvSpPr/>
      </dsp:nvSpPr>
      <dsp:spPr>
        <a:xfrm>
          <a:off x="4244130" y="1845599"/>
          <a:ext cx="334244" cy="668046"/>
        </a:xfrm>
        <a:custGeom>
          <a:avLst/>
          <a:gdLst/>
          <a:ahLst/>
          <a:cxnLst/>
          <a:rect l="0" t="0" r="0" b="0"/>
          <a:pathLst>
            <a:path>
              <a:moveTo>
                <a:pt x="334244" y="0"/>
              </a:moveTo>
              <a:lnTo>
                <a:pt x="334244" y="668046"/>
              </a:lnTo>
              <a:lnTo>
                <a:pt x="0" y="668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D3D1C-D3DE-417D-8F44-2B9F4AA2EDF4}">
      <dsp:nvSpPr>
        <dsp:cNvPr id="0" name=""/>
        <dsp:cNvSpPr/>
      </dsp:nvSpPr>
      <dsp:spPr>
        <a:xfrm>
          <a:off x="5340793" y="762964"/>
          <a:ext cx="160107" cy="701425"/>
        </a:xfrm>
        <a:custGeom>
          <a:avLst/>
          <a:gdLst/>
          <a:ahLst/>
          <a:cxnLst/>
          <a:rect l="0" t="0" r="0" b="0"/>
          <a:pathLst>
            <a:path>
              <a:moveTo>
                <a:pt x="160107" y="0"/>
              </a:moveTo>
              <a:lnTo>
                <a:pt x="160107" y="701425"/>
              </a:lnTo>
              <a:lnTo>
                <a:pt x="0" y="701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2E653-4C62-41A0-BBE3-9C8D26481B9D}">
      <dsp:nvSpPr>
        <dsp:cNvPr id="0" name=""/>
        <dsp:cNvSpPr/>
      </dsp:nvSpPr>
      <dsp:spPr>
        <a:xfrm>
          <a:off x="4452400" y="546"/>
          <a:ext cx="2097001" cy="762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Pytorch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lighting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52400" y="546"/>
        <a:ext cx="2097001" cy="762418"/>
      </dsp:txXfrm>
    </dsp:sp>
    <dsp:sp modelId="{AD769AAF-E3E2-4897-B904-CD2AD576F59A}">
      <dsp:nvSpPr>
        <dsp:cNvPr id="0" name=""/>
        <dsp:cNvSpPr/>
      </dsp:nvSpPr>
      <dsp:spPr>
        <a:xfrm>
          <a:off x="3815956" y="1083180"/>
          <a:ext cx="1524837" cy="762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Hello world</a:t>
          </a:r>
          <a:endParaRPr lang="zh-CN" altLang="en-US" sz="20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15956" y="1083180"/>
        <a:ext cx="1524837" cy="762418"/>
      </dsp:txXfrm>
    </dsp:sp>
    <dsp:sp modelId="{0467A930-8D4D-4B41-8950-ED79057E3385}">
      <dsp:nvSpPr>
        <dsp:cNvPr id="0" name=""/>
        <dsp:cNvSpPr/>
      </dsp:nvSpPr>
      <dsp:spPr>
        <a:xfrm>
          <a:off x="31417" y="2132436"/>
          <a:ext cx="4212713" cy="762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import </a:t>
          </a:r>
          <a:r>
            <a:rPr lang="en-US" sz="2000" kern="1200" dirty="0" err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pytorch_lightning</a:t>
          </a:r>
          <a:r>
            <a:rPr 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as pl</a:t>
          </a:r>
          <a:endParaRPr lang="zh-CN" altLang="en-US" sz="2000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1417" y="2132436"/>
        <a:ext cx="4212713" cy="762418"/>
      </dsp:txXfrm>
    </dsp:sp>
    <dsp:sp modelId="{49BD10E3-B18D-4756-A15F-D4A609DB0739}">
      <dsp:nvSpPr>
        <dsp:cNvPr id="0" name=""/>
        <dsp:cNvSpPr/>
      </dsp:nvSpPr>
      <dsp:spPr>
        <a:xfrm>
          <a:off x="5661009" y="1083180"/>
          <a:ext cx="1524837" cy="7624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其余测例</a:t>
          </a:r>
        </a:p>
      </dsp:txBody>
      <dsp:txXfrm>
        <a:off x="5661009" y="1083180"/>
        <a:ext cx="1524837" cy="762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C46AF3-58E4-3CFE-F1C8-E3C2F4E42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171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00594-F687-4EAD-8960-BBA24B0A3BE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23A4F-B6FF-48FA-8C25-3BE0F9152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6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59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045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20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844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32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290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2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52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27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0508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165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4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CFF89-CB92-4D47-ADD2-7B62FA8A4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F776B3-8E38-DC70-3270-AB066D99E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7B316-9C67-A693-C0F7-B596E1A7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A5B7-8940-4D1B-810A-C303E94CF260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D4DD6-CD70-6F9D-4E32-7BF84F77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81140-B066-AF18-1B8E-8337146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0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134C2-009A-E6AD-0F66-0B163AF6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8D354-B52C-E91D-E974-D7822B05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9784E-9C2F-52DE-9D6D-01F9E741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EA6-5DFD-494E-9341-2D432F6F99BC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6F2D1-E77D-1E4B-F75A-207501F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97A61-E39B-2767-CC2B-C9BEB9D1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0338B8-93F5-EF63-06E9-9D1FA0B6E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60140-CD2A-3ED4-CF56-5F6DD56F7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C4CF4-3C65-5F3E-B8D3-E0605FAE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D66-712C-439B-9890-251C1C6E832B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1C693-03C9-19CE-1DFF-83094841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40DE5-D41F-24C8-806B-B572993D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2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2943B-6570-7B9D-EA82-DDB7A08A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A8A3C-43FC-61DF-C8B0-E372CE6B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A75A2-3BA5-BC1B-A4E9-88F85391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80E0-CE38-44E2-BBB3-FB9E54F8A4BE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DA82F-7C4A-E842-49D3-C928BD08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1BA2D-5E58-55B7-28EF-C86279CC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2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B3F15-FAC2-B8B6-1C12-0034BB35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1EC68-0055-EAF7-9E0E-1B1CE943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2E8D5-FFE3-0785-E1C5-38F0902F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5A3A-364A-413C-94B5-6CDFA598A370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218A7-3BF5-DB5A-716C-3C6FAB41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9864D-E8E1-8454-4872-E823BE9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AFAF-1AE6-F703-F4CB-002536BA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4A214-DB45-6689-2AB0-CACEE1483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BB31A-CA73-9433-03EF-DDCC4FD27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F3DCF-64F5-E738-B779-43B4451A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4E8A-17FB-453A-95A6-E5C5F45759EB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2D405-460F-756F-01EB-B8705A2F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34066-B354-9E88-AA98-0DBC849A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9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10B6E-C44B-DBE0-10B8-5C4F3C0A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90143-76C5-56A4-34E4-2134E6ED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7FFE58-52BF-6CFB-F057-E6EFA1FC4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D20CB9-E6C3-B47D-AFA9-12231416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2305A-1CAB-AD61-9A59-6C4AA8877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06A65-EFEB-2034-F2C9-22AF3C5D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5FDB-A958-4BA1-9117-4135642FDB5D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72E1C-0C3D-615C-6080-0A968B27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BCBDC1-DA46-BEEC-78B3-B053ADE1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6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2A6A7-BD30-662B-3673-42A65EF6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CFE9B-FB58-203E-5536-3E2DAAA5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CE2B-1F6F-4033-A0FA-80528A6A9644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53E92C-A44D-B218-4487-934CFDE2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447FD0-01D4-F1F8-320C-EE4F783E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4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">
            <a:extLst>
              <a:ext uri="{FF2B5EF4-FFF2-40B4-BE49-F238E27FC236}">
                <a16:creationId xmlns:a16="http://schemas.microsoft.com/office/drawing/2014/main" id="{E9CA1A34-0E9E-49BF-8790-421E660B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3784076" cy="365125"/>
          </a:xfrm>
          <a:solidFill>
            <a:srgbClr val="433BAB"/>
          </a:solidFill>
          <a:ln>
            <a:solidFill>
              <a:srgbClr val="433BAB"/>
            </a:solidFill>
          </a:ln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954CB312-8F31-4958-B3ED-625B3F52736C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5642F02A-EC90-6191-F0C9-203151EB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4075" y="6492875"/>
            <a:ext cx="4954571" cy="365126"/>
          </a:xfrm>
          <a:solidFill>
            <a:srgbClr val="7B76C6"/>
          </a:solidFill>
          <a:ln>
            <a:solidFill>
              <a:srgbClr val="7B76C6"/>
            </a:solidFill>
          </a:ln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err="1"/>
              <a:t>ZhangLijun|NWPU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8237B7A0-F59D-E2CB-21B1-A3D2332E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47" y="6492875"/>
            <a:ext cx="3453353" cy="365126"/>
          </a:xfrm>
          <a:solidFill>
            <a:srgbClr val="A5A2D9"/>
          </a:solidFill>
        </p:spPr>
        <p:txBody>
          <a:bodyPr/>
          <a:lstStyle>
            <a:lvl1pPr algn="ctr">
              <a:defRPr sz="1600"/>
            </a:lvl1pPr>
          </a:lstStyle>
          <a:p>
            <a:fld id="{316787A0-89AF-4320-9B71-44F39D2F5B2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49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8BF05-5C03-365B-3489-D6F5CE7F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97010-D86E-9B33-E7A3-A97E3CD8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1797F-B278-008C-D857-40D2531D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94165-18EA-514F-9CD7-718AAD09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92874"/>
            <a:ext cx="3648173" cy="365126"/>
          </a:xfrm>
        </p:spPr>
        <p:txBody>
          <a:bodyPr/>
          <a:lstStyle/>
          <a:p>
            <a:fld id="{995C09D2-9A39-414E-8D08-8FAC59EB1A4F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56043-DC89-B12B-38EC-9BFAD997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8171" y="6484935"/>
            <a:ext cx="4920793" cy="365125"/>
          </a:xfrm>
        </p:spPr>
        <p:txBody>
          <a:bodyPr/>
          <a:lstStyle/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742A1-2B9A-72EA-0779-5BF16575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965" y="6484936"/>
            <a:ext cx="3623035" cy="365125"/>
          </a:xfrm>
        </p:spPr>
        <p:txBody>
          <a:bodyPr/>
          <a:lstStyle/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0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D8442-5F1F-C261-ABAC-35E2ED81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B5F299-82C9-D838-DF98-C30D730A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C4E83-1ACF-022D-497B-43DB3ACA9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A1D3D-4D57-2F1C-7E03-76743B11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E324-C653-4A1A-94E8-2790C44DD90C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19EF5-E53F-F452-7350-A11E0E65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A8096-F932-A02D-B12E-E2E93D49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B2BECD-E9EE-FE26-65DF-4250674F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D0AD6-E86A-5B50-2BA6-DB2214BA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92ED3-3072-CCC8-02AC-5FC06B17D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61B3-6E70-4523-B4DB-01ACDC18F76B}" type="datetime1">
              <a:rPr lang="en-US" altLang="zh-CN" smtClean="0"/>
              <a:t>12/16/2022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73999-B495-B05C-BFD5-32A3BFACC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ZhangLijun|NWPU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CECAE-721F-3CCD-9D5C-548A75DEB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87A0-89AF-4320-9B71-44F39D2F5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Oneflow-Inc/OneCloud/issues/185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Oneflow-Inc/OneTeam/issues/1207#to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Oneflow-Inc/OneCloud/issues/18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ijunZhang01/-download/blob/master/pytorch_lighting.py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s://github.com/Oneflow-Inc/OneCloud/issues/183#issue-1459455332" TargetMode="External"/><Relationship Id="rId10" Type="http://schemas.openxmlformats.org/officeDocument/2006/relationships/diagramColors" Target="../diagrams/colors1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1" y="2488554"/>
            <a:ext cx="12192000" cy="1759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9" name="矩形 98"/>
          <p:cNvSpPr/>
          <p:nvPr/>
        </p:nvSpPr>
        <p:spPr>
          <a:xfrm>
            <a:off x="19290" y="2257195"/>
            <a:ext cx="12192000" cy="23082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457903" y="2825137"/>
            <a:ext cx="11518280" cy="61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999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PyTorch</a:t>
            </a:r>
            <a:r>
              <a:rPr lang="en-US" altLang="zh-CN" sz="39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Lighting</a:t>
            </a:r>
            <a:r>
              <a:rPr lang="zh-CN" altLang="en-US" sz="39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</a:t>
            </a:r>
            <a:r>
              <a:rPr lang="en-US" altLang="zh-CN" sz="3999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OneFlow</a:t>
            </a:r>
            <a:r>
              <a:rPr lang="zh-CN" altLang="en-US" sz="399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对齐工作分享</a:t>
            </a:r>
          </a:p>
        </p:txBody>
      </p:sp>
      <p:sp>
        <p:nvSpPr>
          <p:cNvPr id="136" name="矩形 3"/>
          <p:cNvSpPr>
            <a:spLocks noChangeArrowheads="1"/>
          </p:cNvSpPr>
          <p:nvPr/>
        </p:nvSpPr>
        <p:spPr bwMode="auto">
          <a:xfrm>
            <a:off x="9324225" y="3748275"/>
            <a:ext cx="2651958" cy="4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实习生：张利军</a:t>
            </a:r>
            <a:endParaRPr lang="en-US" altLang="zh-CN" sz="27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4080302" y="5019899"/>
            <a:ext cx="662952" cy="662952"/>
            <a:chOff x="8077071" y="845254"/>
            <a:chExt cx="2036801" cy="2036802"/>
          </a:xfrm>
        </p:grpSpPr>
        <p:sp>
          <p:nvSpPr>
            <p:cNvPr id="140" name="椭圆 139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141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872183" y="5019899"/>
            <a:ext cx="662952" cy="662952"/>
            <a:chOff x="8125599" y="1434035"/>
            <a:chExt cx="2036802" cy="2036802"/>
          </a:xfrm>
        </p:grpSpPr>
        <p:sp>
          <p:nvSpPr>
            <p:cNvPr id="143" name="椭圆 1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144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5724892" y="5019899"/>
            <a:ext cx="662952" cy="662952"/>
            <a:chOff x="8125599" y="1434035"/>
            <a:chExt cx="2036802" cy="2036802"/>
          </a:xfrm>
        </p:grpSpPr>
        <p:sp>
          <p:nvSpPr>
            <p:cNvPr id="146" name="椭圆 1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grpSp>
          <p:nvGrpSpPr>
            <p:cNvPr id="147" name="组合 146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4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/>
              </a:p>
            </p:txBody>
          </p:sp>
          <p:sp>
            <p:nvSpPr>
              <p:cNvPr id="14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/>
              </a:p>
            </p:txBody>
          </p:sp>
          <p:sp>
            <p:nvSpPr>
              <p:cNvPr id="15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/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6542985" y="5019899"/>
            <a:ext cx="662952" cy="662952"/>
            <a:chOff x="8125599" y="1434035"/>
            <a:chExt cx="2036802" cy="2036802"/>
          </a:xfrm>
        </p:grpSpPr>
        <p:sp>
          <p:nvSpPr>
            <p:cNvPr id="152" name="椭圆 15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153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391807" y="5019899"/>
            <a:ext cx="662952" cy="662952"/>
            <a:chOff x="8125599" y="1434035"/>
            <a:chExt cx="2036802" cy="2036802"/>
          </a:xfrm>
        </p:grpSpPr>
        <p:sp>
          <p:nvSpPr>
            <p:cNvPr id="155" name="椭圆 15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156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0847291" y="7595072"/>
            <a:ext cx="87693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2126E1-9F0E-8A15-32A2-34E6CFD83EA8}"/>
              </a:ext>
            </a:extLst>
          </p:cNvPr>
          <p:cNvGrpSpPr/>
          <p:nvPr/>
        </p:nvGrpSpPr>
        <p:grpSpPr>
          <a:xfrm>
            <a:off x="3353888" y="416234"/>
            <a:ext cx="5278120" cy="1271693"/>
            <a:chOff x="4118" y="419"/>
            <a:chExt cx="6234" cy="150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2A2F40E-2FFC-CE2B-B563-1BB741B202EC}"/>
                </a:ext>
              </a:extLst>
            </p:cNvPr>
            <p:cNvSpPr/>
            <p:nvPr/>
          </p:nvSpPr>
          <p:spPr>
            <a:xfrm>
              <a:off x="4118" y="419"/>
              <a:ext cx="1480" cy="1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67">
                <a:latin typeface="+mj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D0C589C-4358-437F-767E-E944CF2ADFDB}"/>
                </a:ext>
              </a:extLst>
            </p:cNvPr>
            <p:cNvGrpSpPr/>
            <p:nvPr/>
          </p:nvGrpSpPr>
          <p:grpSpPr>
            <a:xfrm>
              <a:off x="4145" y="471"/>
              <a:ext cx="6207" cy="1450"/>
              <a:chOff x="4176" y="498"/>
              <a:chExt cx="6208" cy="1409"/>
            </a:xfrm>
          </p:grpSpPr>
          <p:pic>
            <p:nvPicPr>
              <p:cNvPr id="5" name="图片 4" descr="校徽1">
                <a:extLst>
                  <a:ext uri="{FF2B5EF4-FFF2-40B4-BE49-F238E27FC236}">
                    <a16:creationId xmlns:a16="http://schemas.microsoft.com/office/drawing/2014/main" id="{C720CFD2-D83B-9CB4-744D-F867031ED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6" y="498"/>
                <a:ext cx="1426" cy="1359"/>
              </a:xfrm>
              <a:prstGeom prst="rect">
                <a:avLst/>
              </a:prstGeom>
            </p:spPr>
          </p:pic>
          <p:pic>
            <p:nvPicPr>
              <p:cNvPr id="6" name="图片 5" descr="校名1">
                <a:extLst>
                  <a:ext uri="{FF2B5EF4-FFF2-40B4-BE49-F238E27FC236}">
                    <a16:creationId xmlns:a16="http://schemas.microsoft.com/office/drawing/2014/main" id="{F0952815-9BD0-F3E8-7234-7451E0A9E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9" y="531"/>
                <a:ext cx="4755" cy="1376"/>
              </a:xfrm>
              <a:prstGeom prst="rect">
                <a:avLst/>
              </a:prstGeom>
            </p:spPr>
          </p:pic>
        </p:grpSp>
      </p:grpSp>
      <p:sp>
        <p:nvSpPr>
          <p:cNvPr id="17" name="日期占位符 16">
            <a:extLst>
              <a:ext uri="{FF2B5EF4-FFF2-40B4-BE49-F238E27FC236}">
                <a16:creationId xmlns:a16="http://schemas.microsoft.com/office/drawing/2014/main" id="{0C0626F2-1745-F75E-754C-80248976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D142-2184-46F1-81AB-8693EE1E0695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F27B7B16-CA65-F1E3-CE9D-E683B9D1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ZhangLijun|NWPU</a:t>
            </a:r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D4B83F55-BD4A-AF99-D373-24B4094B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smtClean="0">
                <a:solidFill>
                  <a:srgbClr val="FFFFFF"/>
                </a:solidFill>
              </a:rPr>
              <a:pPr/>
              <a:t>1</a:t>
            </a:fld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4459"/>
    </mc:Choice>
    <mc:Fallback xmlns="">
      <p:transition advTm="144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B48452E-8C77-2805-8263-A39DFC78D08C}"/>
              </a:ext>
            </a:extLst>
          </p:cNvPr>
          <p:cNvGrpSpPr/>
          <p:nvPr/>
        </p:nvGrpSpPr>
        <p:grpSpPr>
          <a:xfrm>
            <a:off x="19747" y="-84813"/>
            <a:ext cx="12027160" cy="796647"/>
            <a:chOff x="111550" y="-27660"/>
            <a:chExt cx="12027160" cy="796647"/>
          </a:xfrm>
        </p:grpSpPr>
        <p:pic>
          <p:nvPicPr>
            <p:cNvPr id="9" name="图片 8" descr="校名1">
              <a:extLst>
                <a:ext uri="{FF2B5EF4-FFF2-40B4-BE49-F238E27FC236}">
                  <a16:creationId xmlns:a16="http://schemas.microsoft.com/office/drawing/2014/main" id="{2F137403-43B2-36FF-8C51-23AC03E4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7CB7ACC4-91E8-F3C1-41EC-73CC0246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8EC772-33E0-FEF5-3084-AF914586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2183309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关键问题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88C336-2FB5-44E3-CDE5-3C45E2E24A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8BF4BC01-0F98-242C-AE8C-91D31FC3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19B-C120-4ABF-A0D3-06FCC5822B62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ADD80943-6D62-6107-583A-CD7144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C6955B1E-F82D-3A35-27AC-D856D555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rgbClr val="FFFFFF"/>
                </a:solidFill>
              </a:rPr>
              <a:pPr/>
              <a:t>10</a:t>
            </a:fld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D8B38C-7A9C-D18A-2628-65C6D788E8E0}"/>
              </a:ext>
            </a:extLst>
          </p:cNvPr>
          <p:cNvSpPr txBox="1"/>
          <p:nvPr/>
        </p:nvSpPr>
        <p:spPr>
          <a:xfrm>
            <a:off x="520438" y="854699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代码中总的问题数目：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B725FDB-07E7-9446-B02A-39653880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25914"/>
              </p:ext>
            </p:extLst>
          </p:nvPr>
        </p:nvGraphicFramePr>
        <p:xfrm>
          <a:off x="615688" y="1999694"/>
          <a:ext cx="10550028" cy="418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787">
                  <a:extLst>
                    <a:ext uri="{9D8B030D-6E8A-4147-A177-3AD203B41FA5}">
                      <a16:colId xmlns:a16="http://schemas.microsoft.com/office/drawing/2014/main" val="2911742232"/>
                    </a:ext>
                  </a:extLst>
                </a:gridCol>
                <a:gridCol w="2471227">
                  <a:extLst>
                    <a:ext uri="{9D8B030D-6E8A-4147-A177-3AD203B41FA5}">
                      <a16:colId xmlns:a16="http://schemas.microsoft.com/office/drawing/2014/main" val="3458682679"/>
                    </a:ext>
                  </a:extLst>
                </a:gridCol>
                <a:gridCol w="2637507">
                  <a:extLst>
                    <a:ext uri="{9D8B030D-6E8A-4147-A177-3AD203B41FA5}">
                      <a16:colId xmlns:a16="http://schemas.microsoft.com/office/drawing/2014/main" val="792681737"/>
                    </a:ext>
                  </a:extLst>
                </a:gridCol>
                <a:gridCol w="2637507">
                  <a:extLst>
                    <a:ext uri="{9D8B030D-6E8A-4147-A177-3AD203B41FA5}">
                      <a16:colId xmlns:a16="http://schemas.microsoft.com/office/drawing/2014/main" val="149384085"/>
                    </a:ext>
                  </a:extLst>
                </a:gridCol>
              </a:tblGrid>
              <a:tr h="536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难度评价（预估解决时间）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843"/>
                  </a:ext>
                </a:extLst>
              </a:tr>
              <a:tr h="6844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类型一：文件结构导致的接口缺失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Q7,Q10,Q14, Q15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通过文件迁移解决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50707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类型二：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层面接口缺失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Q2,Q3,Q11,Q13,Q21,Q30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对比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源码进行迁移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2~4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24267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类型三：接口对应的参数没有对齐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Q4,Q6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对比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源码进行修改</a:t>
                      </a:r>
                    </a:p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2~3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8266"/>
                  </a:ext>
                </a:extLst>
              </a:tr>
              <a:tr h="536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类型四：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层面接口缺失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Q1,Q5,Q8,Q9,Q12, Q16,Q17,Q18,Q19,Q20,Q23,Q24,Q25,Q28,Q29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先定位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pytorch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源码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cpp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代码位置，了解其作用，做相应迁移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3~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？天）（目前自己这方面知识储备比较少）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35891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0D54FFF-D42A-7769-DBB0-021E139909AD}"/>
              </a:ext>
            </a:extLst>
          </p:cNvPr>
          <p:cNvSpPr txBox="1"/>
          <p:nvPr/>
        </p:nvSpPr>
        <p:spPr>
          <a:xfrm>
            <a:off x="520438" y="1395165"/>
            <a:ext cx="1226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详细问题列表见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https://github.com/Oneflow-Inc/OneCloud/issues/185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41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451">
        <p:fade/>
      </p:transition>
    </mc:Choice>
    <mc:Fallback xmlns="">
      <p:transition spd="med" advTm="2745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B48452E-8C77-2805-8263-A39DFC78D08C}"/>
              </a:ext>
            </a:extLst>
          </p:cNvPr>
          <p:cNvGrpSpPr/>
          <p:nvPr/>
        </p:nvGrpSpPr>
        <p:grpSpPr>
          <a:xfrm>
            <a:off x="19747" y="-84813"/>
            <a:ext cx="12027160" cy="796647"/>
            <a:chOff x="111550" y="-27660"/>
            <a:chExt cx="12027160" cy="796647"/>
          </a:xfrm>
        </p:grpSpPr>
        <p:pic>
          <p:nvPicPr>
            <p:cNvPr id="9" name="图片 8" descr="校名1">
              <a:extLst>
                <a:ext uri="{FF2B5EF4-FFF2-40B4-BE49-F238E27FC236}">
                  <a16:creationId xmlns:a16="http://schemas.microsoft.com/office/drawing/2014/main" id="{2F137403-43B2-36FF-8C51-23AC03E4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7CB7ACC4-91E8-F3C1-41EC-73CC0246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8EC772-33E0-FEF5-3084-AF914586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2913953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类型一示例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88C336-2FB5-44E3-CDE5-3C45E2E24A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日期占位符 20">
            <a:extLst>
              <a:ext uri="{FF2B5EF4-FFF2-40B4-BE49-F238E27FC236}">
                <a16:creationId xmlns:a16="http://schemas.microsoft.com/office/drawing/2014/main" id="{9E2CA81B-A674-DC71-1330-D39E4939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F804-E6F8-4147-8227-EAE38EC30485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46A98358-33C2-DAEF-8F3F-569ED3EE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3F907299-A3ED-2531-F80B-48254998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11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19173-0CA8-6CD2-E81F-72A1559E0587}"/>
              </a:ext>
            </a:extLst>
          </p:cNvPr>
          <p:cNvSpPr txBox="1"/>
          <p:nvPr/>
        </p:nvSpPr>
        <p:spPr>
          <a:xfrm>
            <a:off x="219475" y="1009649"/>
            <a:ext cx="6546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文件结构导致的接口缺失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382CB9-2414-E82C-A6C2-855A54EB1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20" y="1808572"/>
            <a:ext cx="6055575" cy="14602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06111E9-FC29-4F80-C7FE-1D2FD9D59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" y="3860247"/>
            <a:ext cx="6196022" cy="1465822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D1E04E8B-1EE7-CF98-294A-43429C7A45FB}"/>
              </a:ext>
            </a:extLst>
          </p:cNvPr>
          <p:cNvSpPr/>
          <p:nvPr/>
        </p:nvSpPr>
        <p:spPr>
          <a:xfrm>
            <a:off x="4324350" y="1132408"/>
            <a:ext cx="923925" cy="233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D9902E-562C-EA92-D6A1-A8D39C2624A9}"/>
              </a:ext>
            </a:extLst>
          </p:cNvPr>
          <p:cNvSpPr txBox="1"/>
          <p:nvPr/>
        </p:nvSpPr>
        <p:spPr>
          <a:xfrm>
            <a:off x="6096000" y="1048999"/>
            <a:ext cx="4143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该类问题已经解决</a:t>
            </a:r>
            <a:endParaRPr lang="zh-CN" altLang="en-US" sz="20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FA4B576-F089-9128-1BA6-B9BB0E9251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759"/>
          <a:stretch/>
        </p:blipFill>
        <p:spPr>
          <a:xfrm>
            <a:off x="7122397" y="4207774"/>
            <a:ext cx="4974306" cy="100438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8B8BB3A-3EF9-273A-E8ED-C3126BCF8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004" y="2208711"/>
            <a:ext cx="4912903" cy="1004381"/>
          </a:xfrm>
          <a:prstGeom prst="rect">
            <a:avLst/>
          </a:prstGeom>
        </p:spPr>
      </p:pic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2174778B-1753-6B84-66C0-94B8A60AD2C4}"/>
              </a:ext>
            </a:extLst>
          </p:cNvPr>
          <p:cNvSpPr/>
          <p:nvPr/>
        </p:nvSpPr>
        <p:spPr>
          <a:xfrm>
            <a:off x="6380293" y="2568520"/>
            <a:ext cx="581025" cy="3651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B0885494-2012-0DFA-F678-D42BAB02B5A9}"/>
              </a:ext>
            </a:extLst>
          </p:cNvPr>
          <p:cNvSpPr/>
          <p:nvPr/>
        </p:nvSpPr>
        <p:spPr>
          <a:xfrm>
            <a:off x="6491287" y="4488311"/>
            <a:ext cx="581025" cy="3651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451">
        <p:fade/>
      </p:transition>
    </mc:Choice>
    <mc:Fallback xmlns="">
      <p:transition spd="med" advTm="2745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B48452E-8C77-2805-8263-A39DFC78D08C}"/>
              </a:ext>
            </a:extLst>
          </p:cNvPr>
          <p:cNvGrpSpPr/>
          <p:nvPr/>
        </p:nvGrpSpPr>
        <p:grpSpPr>
          <a:xfrm>
            <a:off x="19747" y="-84813"/>
            <a:ext cx="12027160" cy="796647"/>
            <a:chOff x="111550" y="-27660"/>
            <a:chExt cx="12027160" cy="796647"/>
          </a:xfrm>
        </p:grpSpPr>
        <p:pic>
          <p:nvPicPr>
            <p:cNvPr id="9" name="图片 8" descr="校名1">
              <a:extLst>
                <a:ext uri="{FF2B5EF4-FFF2-40B4-BE49-F238E27FC236}">
                  <a16:creationId xmlns:a16="http://schemas.microsoft.com/office/drawing/2014/main" id="{2F137403-43B2-36FF-8C51-23AC03E4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7CB7ACC4-91E8-F3C1-41EC-73CC0246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8EC772-33E0-FEF5-3084-AF914586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3275903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类型二示例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88C336-2FB5-44E3-CDE5-3C45E2E24A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日期占位符 20">
            <a:extLst>
              <a:ext uri="{FF2B5EF4-FFF2-40B4-BE49-F238E27FC236}">
                <a16:creationId xmlns:a16="http://schemas.microsoft.com/office/drawing/2014/main" id="{9E2CA81B-A674-DC71-1330-D39E4939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4D4-FF14-4336-9608-3A7F53B9E348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46A98358-33C2-DAEF-8F3F-569ED3EE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3F907299-A3ED-2531-F80B-48254998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12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E0B94D-FF37-4ED3-5881-9F3DE6916524}"/>
              </a:ext>
            </a:extLst>
          </p:cNvPr>
          <p:cNvSpPr txBox="1"/>
          <p:nvPr/>
        </p:nvSpPr>
        <p:spPr>
          <a:xfrm>
            <a:off x="112974" y="886896"/>
            <a:ext cx="6148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层面接口缺失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F34E91-101C-985E-1263-4FBF6DD25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12" y="3307483"/>
            <a:ext cx="5520612" cy="12514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D3BDB6E-439A-60E6-1ABF-82AE9DBA6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11" y="1599246"/>
            <a:ext cx="5653616" cy="136521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71B5FED-45C6-F8EE-4E56-10CC3143F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11" y="4837529"/>
            <a:ext cx="5653615" cy="137674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CD7F81B-D5D9-CADE-DCB8-86919CAE3708}"/>
              </a:ext>
            </a:extLst>
          </p:cNvPr>
          <p:cNvSpPr txBox="1"/>
          <p:nvPr/>
        </p:nvSpPr>
        <p:spPr>
          <a:xfrm>
            <a:off x="6144097" y="1569550"/>
            <a:ext cx="61483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Prune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主要用来做模型剪枝的，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oneflow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没有实现。</a:t>
            </a:r>
            <a:endParaRPr lang="en-US" altLang="zh-CN" b="0" i="0" dirty="0">
              <a:solidFill>
                <a:srgbClr val="44444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已经对此进行迁移。但是其中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实现采用了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tensor.clone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memory_format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设采用了连续存储，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oneflow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暂时没有考虑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memory_format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，所以直接采用了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oneflow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tensor.clone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不知道是否会有问题。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6E5211-F6B4-40ED-29A3-51CC95C005FE}"/>
              </a:ext>
            </a:extLst>
          </p:cNvPr>
          <p:cNvSpPr txBox="1"/>
          <p:nvPr/>
        </p:nvSpPr>
        <p:spPr>
          <a:xfrm>
            <a:off x="6144097" y="3610039"/>
            <a:ext cx="6148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LBFGS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是一个优化器，类似于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这种，由于不太使用，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oneflow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缺失他的实现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9C9F1B-116F-2E98-4355-C397521D22FA}"/>
              </a:ext>
            </a:extLst>
          </p:cNvPr>
          <p:cNvSpPr txBox="1"/>
          <p:nvPr/>
        </p:nvSpPr>
        <p:spPr>
          <a:xfrm>
            <a:off x="6144097" y="5324773"/>
            <a:ext cx="6148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SWALR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是一个学习率调度器，它将学习率退火到一个固定值，然后保持不变。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7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451">
        <p:fade/>
      </p:transition>
    </mc:Choice>
    <mc:Fallback xmlns="">
      <p:transition spd="med" advTm="2745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B48452E-8C77-2805-8263-A39DFC78D08C}"/>
              </a:ext>
            </a:extLst>
          </p:cNvPr>
          <p:cNvGrpSpPr/>
          <p:nvPr/>
        </p:nvGrpSpPr>
        <p:grpSpPr>
          <a:xfrm>
            <a:off x="19747" y="-84813"/>
            <a:ext cx="12027160" cy="796647"/>
            <a:chOff x="111550" y="-27660"/>
            <a:chExt cx="12027160" cy="796647"/>
          </a:xfrm>
        </p:grpSpPr>
        <p:pic>
          <p:nvPicPr>
            <p:cNvPr id="9" name="图片 8" descr="校名1">
              <a:extLst>
                <a:ext uri="{FF2B5EF4-FFF2-40B4-BE49-F238E27FC236}">
                  <a16:creationId xmlns:a16="http://schemas.microsoft.com/office/drawing/2014/main" id="{2F137403-43B2-36FF-8C51-23AC03E4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7CB7ACC4-91E8-F3C1-41EC-73CC0246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8EC772-33E0-FEF5-3084-AF914586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3304478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类型三示例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88C336-2FB5-44E3-CDE5-3C45E2E24A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日期占位符 20">
            <a:extLst>
              <a:ext uri="{FF2B5EF4-FFF2-40B4-BE49-F238E27FC236}">
                <a16:creationId xmlns:a16="http://schemas.microsoft.com/office/drawing/2014/main" id="{9E2CA81B-A674-DC71-1330-D39E4939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4D4-FF14-4336-9608-3A7F53B9E348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46A98358-33C2-DAEF-8F3F-569ED3EE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3F907299-A3ED-2531-F80B-48254998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13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BE074-457E-E3DF-C7B3-259A5210F1BB}"/>
              </a:ext>
            </a:extLst>
          </p:cNvPr>
          <p:cNvSpPr txBox="1"/>
          <p:nvPr/>
        </p:nvSpPr>
        <p:spPr>
          <a:xfrm>
            <a:off x="264319" y="1048821"/>
            <a:ext cx="6279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接口对应参数没有对齐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6CFA06-8111-DDE3-43A6-17D8CABBB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9" y="1785917"/>
            <a:ext cx="5473980" cy="13529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041DE22-B3BA-132A-C086-F0D81BC56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69" y="3907100"/>
            <a:ext cx="6900810" cy="13529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7D9A45F-1B76-28F3-43BC-4671CDE0CAD6}"/>
              </a:ext>
            </a:extLst>
          </p:cNvPr>
          <p:cNvSpPr txBox="1"/>
          <p:nvPr/>
        </p:nvSpPr>
        <p:spPr>
          <a:xfrm>
            <a:off x="6843529" y="1487778"/>
            <a:ext cx="5112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nn.parallel.DistributedDataParallel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nn.DataParallel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是同样的作用，并且官网建议，尽量使用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nn.parallel.DistributedDataParallel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，因为他的效率更高。在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oneflow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中已经实现了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oneflow.nn.parallel.DistributedDataParallel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并且两者输入完全兼容，所以直接替换即可。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320EF6-E927-EB41-6E50-9C3E70B376BF}"/>
              </a:ext>
            </a:extLst>
          </p:cNvPr>
          <p:cNvSpPr txBox="1"/>
          <p:nvPr/>
        </p:nvSpPr>
        <p:spPr>
          <a:xfrm>
            <a:off x="7395304" y="3876398"/>
            <a:ext cx="42576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同前面，这是由于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oneflow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文件结构不同导致的。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oneflow.nn.parallel.DistributedDataParallel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的参数接口并没有与</a:t>
            </a:r>
            <a:r>
              <a:rPr lang="en-US" altLang="zh-CN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对齐，</a:t>
            </a:r>
            <a:r>
              <a:rPr lang="en-US" altLang="zh-CN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V0.9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算子兼容计划</a:t>
            </a:r>
            <a:r>
              <a:rPr lang="zh-CN" altLang="en-US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也列出了这个问题，所以仍然需要解决这个问题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95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451">
        <p:fade/>
      </p:transition>
    </mc:Choice>
    <mc:Fallback xmlns="">
      <p:transition spd="med" advTm="2745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B48452E-8C77-2805-8263-A39DFC78D08C}"/>
              </a:ext>
            </a:extLst>
          </p:cNvPr>
          <p:cNvGrpSpPr/>
          <p:nvPr/>
        </p:nvGrpSpPr>
        <p:grpSpPr>
          <a:xfrm>
            <a:off x="19747" y="-84813"/>
            <a:ext cx="12027160" cy="796647"/>
            <a:chOff x="111550" y="-27660"/>
            <a:chExt cx="12027160" cy="796647"/>
          </a:xfrm>
        </p:grpSpPr>
        <p:pic>
          <p:nvPicPr>
            <p:cNvPr id="9" name="图片 8" descr="校名1">
              <a:extLst>
                <a:ext uri="{FF2B5EF4-FFF2-40B4-BE49-F238E27FC236}">
                  <a16:creationId xmlns:a16="http://schemas.microsoft.com/office/drawing/2014/main" id="{2F137403-43B2-36FF-8C51-23AC03E4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7CB7ACC4-91E8-F3C1-41EC-73CC0246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8EC772-33E0-FEF5-3084-AF914586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3094928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类型四示例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88C336-2FB5-44E3-CDE5-3C45E2E24A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日期占位符 20">
            <a:extLst>
              <a:ext uri="{FF2B5EF4-FFF2-40B4-BE49-F238E27FC236}">
                <a16:creationId xmlns:a16="http://schemas.microsoft.com/office/drawing/2014/main" id="{9E2CA81B-A674-DC71-1330-D39E4939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4D4-FF14-4336-9608-3A7F53B9E348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46A98358-33C2-DAEF-8F3F-569ED3EE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3F907299-A3ED-2531-F80B-48254998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14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E5E984-DDD3-F423-B914-AFED81CAF22D}"/>
              </a:ext>
            </a:extLst>
          </p:cNvPr>
          <p:cNvSpPr txBox="1"/>
          <p:nvPr/>
        </p:nvSpPr>
        <p:spPr>
          <a:xfrm>
            <a:off x="226281" y="916824"/>
            <a:ext cx="614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层面接口缺失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5F852-C902-2872-37D6-D12F30B31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81" y="1394149"/>
            <a:ext cx="6630798" cy="12446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AAD28E-C598-D6D5-8192-81CF24831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869" y="3316279"/>
            <a:ext cx="6065106" cy="14677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2DD6DE4-E30E-EA84-C8B6-5A3D860B9F43}"/>
              </a:ext>
            </a:extLst>
          </p:cNvPr>
          <p:cNvSpPr txBox="1"/>
          <p:nvPr/>
        </p:nvSpPr>
        <p:spPr>
          <a:xfrm>
            <a:off x="6445324" y="3179161"/>
            <a:ext cx="57466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5760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b="0" i="0" dirty="0" err="1">
                <a:solidFill>
                  <a:srgbClr val="5760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b="0" i="0" dirty="0">
                <a:solidFill>
                  <a:srgbClr val="5760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operations</a:t>
            </a:r>
            <a:r>
              <a:rPr lang="zh-CN" altLang="en-US" b="0" i="0" dirty="0">
                <a:solidFill>
                  <a:srgbClr val="5760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是否必须使用“确定性”算法。给定相同的输入，并且在相同的软件和硬件上，算法总是产生相同的输出。如果只有非确定性算法可用，它们将在调用时抛出 </a:t>
            </a:r>
            <a:r>
              <a:rPr lang="en-US" altLang="zh-CN" b="0" i="0" dirty="0" err="1">
                <a:solidFill>
                  <a:srgbClr val="5760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RuntimeError</a:t>
            </a:r>
            <a:r>
              <a:rPr lang="zh-CN" altLang="en-US" b="0" i="0" dirty="0">
                <a:solidFill>
                  <a:srgbClr val="57606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solidFill>
                <a:srgbClr val="57606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5760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该函数实现在</a:t>
            </a:r>
            <a:r>
              <a:rPr lang="en-US" altLang="zh-CN" dirty="0">
                <a:solidFill>
                  <a:srgbClr val="5760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Module.cpp</a:t>
            </a:r>
            <a:r>
              <a:rPr lang="zh-CN" altLang="en-US" dirty="0">
                <a:solidFill>
                  <a:srgbClr val="5760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中。每一个</a:t>
            </a:r>
            <a:r>
              <a:rPr lang="en-US" altLang="zh-CN" dirty="0">
                <a:solidFill>
                  <a:srgbClr val="5760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operations</a:t>
            </a:r>
            <a:r>
              <a:rPr lang="zh-CN" altLang="en-US" dirty="0">
                <a:solidFill>
                  <a:srgbClr val="5760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</a:t>
            </a:r>
            <a:r>
              <a:rPr lang="en-US" altLang="zh-CN" dirty="0" err="1">
                <a:solidFill>
                  <a:srgbClr val="5760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deterministic_algorithms_warn_only</a:t>
            </a:r>
            <a:r>
              <a:rPr lang="zh-CN" altLang="en-US" dirty="0">
                <a:solidFill>
                  <a:srgbClr val="5760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，在调用这个函数时返回</a:t>
            </a:r>
            <a:r>
              <a:rPr lang="en-US" altLang="zh-CN" dirty="0">
                <a:solidFill>
                  <a:srgbClr val="5760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dirty="0" err="1">
                <a:solidFill>
                  <a:srgbClr val="5760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deterministic_algorithms_warn_only</a:t>
            </a:r>
            <a:endParaRPr lang="zh-CN" altLang="en-US" dirty="0">
              <a:solidFill>
                <a:srgbClr val="5760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F1A861-6EA7-4FF2-2C60-31287743DA12}"/>
              </a:ext>
            </a:extLst>
          </p:cNvPr>
          <p:cNvSpPr txBox="1"/>
          <p:nvPr/>
        </p:nvSpPr>
        <p:spPr>
          <a:xfrm>
            <a:off x="6990367" y="1438484"/>
            <a:ext cx="4676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57606A"/>
                </a:solidFill>
                <a:effectLst/>
                <a:latin typeface="微软雅黑" panose="020B0503020204020204" pitchFamily="34" charset="-122"/>
              </a:rPr>
              <a:t>ProcessGroup</a:t>
            </a:r>
            <a:r>
              <a:rPr lang="zh-CN" altLang="en-US" b="0" i="0" dirty="0">
                <a:solidFill>
                  <a:srgbClr val="57606A"/>
                </a:solidFill>
                <a:effectLst/>
                <a:latin typeface="微软雅黑" panose="020B0503020204020204" pitchFamily="34" charset="-122"/>
              </a:rPr>
              <a:t>应该是一个进程组的东西，在</a:t>
            </a:r>
            <a:r>
              <a:rPr lang="en-US" altLang="zh-CN" b="0" i="0" dirty="0" err="1">
                <a:solidFill>
                  <a:srgbClr val="57606A"/>
                </a:solidFill>
                <a:effectLst/>
                <a:latin typeface="微软雅黑" panose="020B0503020204020204" pitchFamily="34" charset="-122"/>
              </a:rPr>
              <a:t>pytorch</a:t>
            </a:r>
            <a:r>
              <a:rPr lang="zh-CN" altLang="en-US" b="0" i="0" dirty="0">
                <a:solidFill>
                  <a:srgbClr val="57606A"/>
                </a:solidFill>
                <a:effectLst/>
                <a:latin typeface="微软雅黑" panose="020B0503020204020204" pitchFamily="34" charset="-122"/>
              </a:rPr>
              <a:t>中的实现为</a:t>
            </a:r>
            <a:r>
              <a:rPr lang="en-US" altLang="zh-CN" b="0" i="0" dirty="0">
                <a:solidFill>
                  <a:srgbClr val="57606A"/>
                </a:solidFill>
                <a:effectLst/>
                <a:latin typeface="微软雅黑" panose="020B0503020204020204" pitchFamily="34" charset="-122"/>
              </a:rPr>
              <a:t>\torch\</a:t>
            </a:r>
            <a:r>
              <a:rPr lang="en-US" altLang="zh-CN" b="0" i="0" dirty="0" err="1">
                <a:solidFill>
                  <a:srgbClr val="57606A"/>
                </a:solidFill>
                <a:effectLst/>
                <a:latin typeface="微软雅黑" panose="020B0503020204020204" pitchFamily="34" charset="-122"/>
              </a:rPr>
              <a:t>csrc</a:t>
            </a:r>
            <a:r>
              <a:rPr lang="en-US" altLang="zh-CN" b="0" i="0" dirty="0">
                <a:solidFill>
                  <a:srgbClr val="57606A"/>
                </a:solidFill>
                <a:effectLst/>
                <a:latin typeface="微软雅黑" panose="020B0503020204020204" pitchFamily="34" charset="-122"/>
              </a:rPr>
              <a:t>\distributed\c10d\ProcessGroup.hpp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451">
        <p:fade/>
      </p:transition>
    </mc:Choice>
    <mc:Fallback xmlns="">
      <p:transition spd="med" advTm="2745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B48452E-8C77-2805-8263-A39DFC78D08C}"/>
              </a:ext>
            </a:extLst>
          </p:cNvPr>
          <p:cNvGrpSpPr/>
          <p:nvPr/>
        </p:nvGrpSpPr>
        <p:grpSpPr>
          <a:xfrm>
            <a:off x="19747" y="-84813"/>
            <a:ext cx="12027160" cy="796647"/>
            <a:chOff x="111550" y="-27660"/>
            <a:chExt cx="12027160" cy="796647"/>
          </a:xfrm>
        </p:grpSpPr>
        <p:pic>
          <p:nvPicPr>
            <p:cNvPr id="9" name="图片 8" descr="校名1">
              <a:extLst>
                <a:ext uri="{FF2B5EF4-FFF2-40B4-BE49-F238E27FC236}">
                  <a16:creationId xmlns:a16="http://schemas.microsoft.com/office/drawing/2014/main" id="{2F137403-43B2-36FF-8C51-23AC03E4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7CB7ACC4-91E8-F3C1-41EC-73CC0246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8EC772-33E0-FEF5-3084-AF914586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3094928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类型四示例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88C336-2FB5-44E3-CDE5-3C45E2E24A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日期占位符 20">
            <a:extLst>
              <a:ext uri="{FF2B5EF4-FFF2-40B4-BE49-F238E27FC236}">
                <a16:creationId xmlns:a16="http://schemas.microsoft.com/office/drawing/2014/main" id="{9E2CA81B-A674-DC71-1330-D39E4939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4D4-FF14-4336-9608-3A7F53B9E348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46A98358-33C2-DAEF-8F3F-569ED3EE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3F907299-A3ED-2531-F80B-48254998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15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1647B-DAA0-D880-B4F2-540903F6CEE6}"/>
              </a:ext>
            </a:extLst>
          </p:cNvPr>
          <p:cNvSpPr txBox="1"/>
          <p:nvPr/>
        </p:nvSpPr>
        <p:spPr>
          <a:xfrm>
            <a:off x="6232380" y="1762099"/>
            <a:ext cx="58145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如果distributed package可用，则返回Tru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。否则，torch.distributed 不公开任何其他 API。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主要调用torch._C._c10d_init函数，该函数实现在torch/csrc/distributed/c10d/init.cpp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1E9E16-90C9-F5E7-2D27-9298C053D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7" y="1762099"/>
            <a:ext cx="5727994" cy="11240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E046902-E010-3401-F6B7-A13311CA25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061"/>
          <a:stretch/>
        </p:blipFill>
        <p:spPr>
          <a:xfrm>
            <a:off x="48322" y="3798167"/>
            <a:ext cx="5809553" cy="12446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B00B4A-BF00-8C2C-77E9-1868185BD4F0}"/>
              </a:ext>
            </a:extLst>
          </p:cNvPr>
          <p:cNvSpPr txBox="1"/>
          <p:nvPr/>
        </p:nvSpPr>
        <p:spPr>
          <a:xfrm>
            <a:off x="6261360" y="3798167"/>
            <a:ext cx="5448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事件的包装。主要功能返回事件记录之前经过的时间，返回此事件的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句柄，与事件同步等等。</a:t>
            </a:r>
            <a:endParaRPr lang="en-US" altLang="zh-CN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位于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/torch/cuda/streams.py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，继承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torch._C._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CudaEventBase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，这个类的实现细节在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torch/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csrc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/Event.cpp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66D1C-2761-75C5-4453-7718D86046D9}"/>
              </a:ext>
            </a:extLst>
          </p:cNvPr>
          <p:cNvSpPr txBox="1"/>
          <p:nvPr/>
        </p:nvSpPr>
        <p:spPr>
          <a:xfrm>
            <a:off x="226281" y="916824"/>
            <a:ext cx="614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层面接口缺失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083397-8FD4-86BB-F5E5-73F8CDFAE702}"/>
              </a:ext>
            </a:extLst>
          </p:cNvPr>
          <p:cNvSpPr txBox="1"/>
          <p:nvPr/>
        </p:nvSpPr>
        <p:spPr>
          <a:xfrm>
            <a:off x="1567211" y="5523377"/>
            <a:ext cx="9591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层面的接口缺失是最多的，难度也是最大的，这里挑出几个示例进行介绍，更详细的见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https://github.com/Oneflow-Inc/OneCloud/issues/185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3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451">
        <p:fade/>
      </p:transition>
    </mc:Choice>
    <mc:Fallback xmlns="">
      <p:transition spd="med" advTm="2745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141062" y="-725718"/>
            <a:ext cx="2291737" cy="781014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011276" y="975794"/>
            <a:ext cx="2344067" cy="4397097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7" name="文本框 2"/>
          <p:cNvSpPr txBox="1"/>
          <p:nvPr/>
        </p:nvSpPr>
        <p:spPr>
          <a:xfrm>
            <a:off x="659128" y="2549391"/>
            <a:ext cx="2992294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PART 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80273" y="2758844"/>
            <a:ext cx="2646878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未来计划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pic>
        <p:nvPicPr>
          <p:cNvPr id="14" name="图片 13" descr="校名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567" y="24554"/>
            <a:ext cx="2876127" cy="832273"/>
          </a:xfrm>
          <a:prstGeom prst="rect">
            <a:avLst/>
          </a:prstGeom>
        </p:spPr>
      </p:pic>
      <p:pic>
        <p:nvPicPr>
          <p:cNvPr id="15" name="图片 14" descr="校徽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134" y="56727"/>
            <a:ext cx="842433" cy="803487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4CB6E-3770-F451-2DA9-1978EAA2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1970-3D5A-4414-A2ED-C41B8CBBF118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C985B-B8EC-8031-6945-9C75AB39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ZhangLijun|NWPU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ED197-C9EB-6865-3BE9-47E5D11F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16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03">
        <p:fade/>
      </p:transition>
    </mc:Choice>
    <mc:Fallback xmlns="">
      <p:transition spd="med" advTm="220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B48452E-8C77-2805-8263-A39DFC78D08C}"/>
              </a:ext>
            </a:extLst>
          </p:cNvPr>
          <p:cNvGrpSpPr/>
          <p:nvPr/>
        </p:nvGrpSpPr>
        <p:grpSpPr>
          <a:xfrm>
            <a:off x="19747" y="-84813"/>
            <a:ext cx="12027160" cy="796647"/>
            <a:chOff x="111550" y="-27660"/>
            <a:chExt cx="12027160" cy="796647"/>
          </a:xfrm>
        </p:grpSpPr>
        <p:pic>
          <p:nvPicPr>
            <p:cNvPr id="9" name="图片 8" descr="校名1">
              <a:extLst>
                <a:ext uri="{FF2B5EF4-FFF2-40B4-BE49-F238E27FC236}">
                  <a16:creationId xmlns:a16="http://schemas.microsoft.com/office/drawing/2014/main" id="{2F137403-43B2-36FF-8C51-23AC03E4E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7CB7ACC4-91E8-F3C1-41EC-73CC0246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8EC772-33E0-FEF5-3084-AF914586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2183309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未来计划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588C336-2FB5-44E3-CDE5-3C45E2E24A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日期占位符 16">
            <a:extLst>
              <a:ext uri="{FF2B5EF4-FFF2-40B4-BE49-F238E27FC236}">
                <a16:creationId xmlns:a16="http://schemas.microsoft.com/office/drawing/2014/main" id="{3AD4FBEC-EA16-6534-4CFE-2CAA6EC8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CC1F-88B5-41F4-90B3-52E3795A4B34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836D0F0E-E855-98A4-AFB8-0FECE316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ZhangLijun|NWPU</a:t>
            </a:r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2E509055-4BDF-EDD4-3062-69D07868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17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9B2B08-83B3-1BED-B208-45C7084E1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56" y="884697"/>
            <a:ext cx="9093393" cy="3202656"/>
          </a:xfrm>
          <a:prstGeom prst="rect">
            <a:avLst/>
          </a:prstGeom>
        </p:spPr>
      </p:pic>
      <p:sp>
        <p:nvSpPr>
          <p:cNvPr id="6" name="乘号 5">
            <a:extLst>
              <a:ext uri="{FF2B5EF4-FFF2-40B4-BE49-F238E27FC236}">
                <a16:creationId xmlns:a16="http://schemas.microsoft.com/office/drawing/2014/main" id="{6CF201AE-50E6-ABC5-2BAA-F19F37FF72ED}"/>
              </a:ext>
            </a:extLst>
          </p:cNvPr>
          <p:cNvSpPr/>
          <p:nvPr/>
        </p:nvSpPr>
        <p:spPr>
          <a:xfrm>
            <a:off x="8210530" y="1328863"/>
            <a:ext cx="514350" cy="365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D9BF50-8FBE-AFBD-6171-5C3661128B1D}"/>
              </a:ext>
            </a:extLst>
          </p:cNvPr>
          <p:cNvSpPr txBox="1"/>
          <p:nvPr/>
        </p:nvSpPr>
        <p:spPr>
          <a:xfrm>
            <a:off x="1111401" y="4360711"/>
            <a:ext cx="965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按照这个难易程度依次进行解决，文件结构导致的问题已经基本解决，剩下的先从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lang="zh-CN" altLang="en-US" sz="1800" b="0" i="0" kern="12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层面接口缺失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开始解决，涉及到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的可能会比较难解决，需要一段时间的学习周期。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希望大家有感兴趣的前辈可以多多关注和给予帮助！</a:t>
            </a:r>
          </a:p>
        </p:txBody>
      </p:sp>
    </p:spTree>
    <p:extLst>
      <p:ext uri="{BB962C8B-B14F-4D97-AF65-F5344CB8AC3E}">
        <p14:creationId xmlns:p14="http://schemas.microsoft.com/office/powerpoint/2010/main" val="11702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451">
        <p:fade/>
      </p:transition>
    </mc:Choice>
    <mc:Fallback xmlns="">
      <p:transition spd="med" advTm="2745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61487" y="2838559"/>
            <a:ext cx="9383799" cy="1162016"/>
            <a:chOff x="1692437" y="1959302"/>
            <a:chExt cx="7280127" cy="871692"/>
          </a:xfrm>
        </p:grpSpPr>
        <p:sp>
          <p:nvSpPr>
            <p:cNvPr id="27" name="矩形 26"/>
            <p:cNvSpPr/>
            <p:nvPr/>
          </p:nvSpPr>
          <p:spPr>
            <a:xfrm>
              <a:off x="1692437" y="1959302"/>
              <a:ext cx="7280127" cy="746561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867" b="1" dirty="0">
                  <a:solidFill>
                    <a:srgbClr val="1C4987"/>
                  </a:solidFill>
                  <a:latin typeface="方正粗黑宋简体" panose="02000000000000000000" charset="-122"/>
                  <a:ea typeface="方正粗黑宋简体" panose="02000000000000000000" charset="-122"/>
                </a:rPr>
                <a:t>请各位前辈批评指正</a:t>
              </a:r>
            </a:p>
          </p:txBody>
        </p:sp>
        <p:cxnSp>
          <p:nvCxnSpPr>
            <p:cNvPr id="28" name="直接连接符 27"/>
            <p:cNvCxnSpPr>
              <a:cxnSpLocks/>
            </p:cNvCxnSpPr>
            <p:nvPr/>
          </p:nvCxnSpPr>
          <p:spPr>
            <a:xfrm flipH="1">
              <a:off x="1968791" y="2830994"/>
              <a:ext cx="6860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/>
          <p:cNvSpPr/>
          <p:nvPr/>
        </p:nvSpPr>
        <p:spPr>
          <a:xfrm>
            <a:off x="3503507" y="464820"/>
            <a:ext cx="1154853" cy="11446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>
              <a:latin typeface="+mj-lt"/>
            </a:endParaRPr>
          </a:p>
        </p:txBody>
      </p:sp>
      <p:pic>
        <p:nvPicPr>
          <p:cNvPr id="6" name="图片 5" descr="校徽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07" y="464820"/>
            <a:ext cx="1207347" cy="1150620"/>
          </a:xfrm>
          <a:prstGeom prst="rect">
            <a:avLst/>
          </a:prstGeom>
        </p:spPr>
      </p:pic>
      <p:pic>
        <p:nvPicPr>
          <p:cNvPr id="7" name="图片 6" descr="校名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996" y="476517"/>
            <a:ext cx="4025900" cy="11650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86313" y="4167449"/>
            <a:ext cx="6125932" cy="11440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+mn-ea"/>
                <a:sym typeface="+mn-ea"/>
              </a:rPr>
              <a:t>张利军</a:t>
            </a:r>
            <a:endParaRPr lang="en-US" altLang="zh-CN" sz="2400" dirty="0">
              <a:latin typeface="+mn-ea"/>
              <a:sym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sz="2400" dirty="0">
                <a:latin typeface="+mn-ea"/>
                <a:sym typeface="+mn-ea"/>
              </a:rPr>
              <a:t>Date: </a:t>
            </a:r>
            <a:r>
              <a:rPr lang="en-US" sz="2400" dirty="0">
                <a:latin typeface="+mn-ea"/>
                <a:sym typeface="+mn-ea"/>
              </a:rPr>
              <a:t>2022/12/16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B6A1CE43-1F39-0E0D-E575-FDE8DFAD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F828-5B8E-4050-9241-CF4C7092D268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2299EF6-08E4-BCFC-82BF-C7A76EFB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4076" y="6492873"/>
            <a:ext cx="4954571" cy="365126"/>
          </a:xfrm>
        </p:spPr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7A8B8182-43A5-237C-0555-DB89301E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18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26">
        <p:fade/>
      </p:transition>
    </mc:Choice>
    <mc:Fallback xmlns="">
      <p:transition spd="med" advTm="41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6300" y="1986158"/>
            <a:ext cx="12027160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390074" y="4208938"/>
            <a:ext cx="2315633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ym typeface="微软雅黑" panose="020B0503020204020204" pitchFamily="34" charset="-122"/>
              </a:rPr>
              <a:t>工作概述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79530" y="2707086"/>
            <a:ext cx="1323526" cy="1271164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screen">
              <a:biLevel thresh="25000"/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FE4B869-E6B3-A7E5-AA49-190AAEB49BC9}"/>
              </a:ext>
            </a:extLst>
          </p:cNvPr>
          <p:cNvGrpSpPr/>
          <p:nvPr/>
        </p:nvGrpSpPr>
        <p:grpSpPr>
          <a:xfrm>
            <a:off x="8879541" y="1490732"/>
            <a:ext cx="1585782" cy="1446568"/>
            <a:chOff x="3437020" y="4201727"/>
            <a:chExt cx="863676" cy="865576"/>
          </a:xfrm>
        </p:grpSpPr>
        <p:sp>
          <p:nvSpPr>
            <p:cNvPr id="42" name="椭圆 21">
              <a:extLst>
                <a:ext uri="{FF2B5EF4-FFF2-40B4-BE49-F238E27FC236}">
                  <a16:creationId xmlns:a16="http://schemas.microsoft.com/office/drawing/2014/main" id="{A2DC206C-C182-28BA-0B8E-FD34ED3F0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5E5C5947-4A4D-01AD-E8EB-BCC4F74201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44" name="Freeform 5">
                <a:extLst>
                  <a:ext uri="{FF2B5EF4-FFF2-40B4-BE49-F238E27FC236}">
                    <a16:creationId xmlns:a16="http://schemas.microsoft.com/office/drawing/2014/main" id="{CB420FBF-5CED-D815-E435-F7CAEB6B19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FC3B85CE-A080-0045-DB09-FA9619CD8527}"/>
                  </a:ext>
                </a:extLst>
              </p:cNvPr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8E5559EF-CBDD-F9D7-17BE-09A8966CBC90}"/>
                  </a:ext>
                </a:extLst>
              </p:cNvPr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62E330C9-73D4-6D14-C854-7D1ACDA15400}"/>
                  </a:ext>
                </a:extLst>
              </p:cNvPr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0291D09E-44BF-A709-AE09-3C89A2F786E7}"/>
                  </a:ext>
                </a:extLst>
              </p:cNvPr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id="{4E4709DA-685D-1CBC-6AB4-4E754AEB3158}"/>
                  </a:ext>
                </a:extLst>
              </p:cNvPr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id="{E46D6E8F-3C50-485C-39BD-8B39C3D9FD08}"/>
                  </a:ext>
                </a:extLst>
              </p:cNvPr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88" name="矩形 68">
            <a:extLst>
              <a:ext uri="{FF2B5EF4-FFF2-40B4-BE49-F238E27FC236}">
                <a16:creationId xmlns:a16="http://schemas.microsoft.com/office/drawing/2014/main" id="{3E6F6B4D-948C-0057-9CC9-172861C7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05" y="3143739"/>
            <a:ext cx="2655147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ym typeface="微软雅黑" panose="020B0503020204020204" pitchFamily="34" charset="-122"/>
              </a:rPr>
              <a:t>未来安排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394D10D-E8F2-8DF9-49B1-C02F5F59ABD5}"/>
              </a:ext>
            </a:extLst>
          </p:cNvPr>
          <p:cNvGrpSpPr/>
          <p:nvPr/>
        </p:nvGrpSpPr>
        <p:grpSpPr>
          <a:xfrm>
            <a:off x="19747" y="-84813"/>
            <a:ext cx="12027160" cy="796647"/>
            <a:chOff x="111550" y="-27660"/>
            <a:chExt cx="12027160" cy="796647"/>
          </a:xfrm>
        </p:grpSpPr>
        <p:pic>
          <p:nvPicPr>
            <p:cNvPr id="8" name="图片 7" descr="校名1">
              <a:extLst>
                <a:ext uri="{FF2B5EF4-FFF2-40B4-BE49-F238E27FC236}">
                  <a16:creationId xmlns:a16="http://schemas.microsoft.com/office/drawing/2014/main" id="{58B3CD6C-BAED-64E9-DAFD-D403D9B40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0" name="图片 9" descr="校徽1">
              <a:extLst>
                <a:ext uri="{FF2B5EF4-FFF2-40B4-BE49-F238E27FC236}">
                  <a16:creationId xmlns:a16="http://schemas.microsoft.com/office/drawing/2014/main" id="{ACE6349F-930D-E0BB-2A54-C84B3F35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6C8D5B-50DB-9F3A-0C65-ECC538F03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2183309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目录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A3D0CBA-AAFA-6C46-56AE-EB2056FCF8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AD3DB-9D36-D7D3-CBE7-CB12979E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0F7-CA6D-4CBB-9816-2F135D9798D9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C3B10E9F-5E94-79B7-CDB6-440D3F8A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F665187-558C-E3F7-D556-9E2EDF56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2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E89E524-9D65-C22A-232E-B84286066DBC}"/>
              </a:ext>
            </a:extLst>
          </p:cNvPr>
          <p:cNvGrpSpPr/>
          <p:nvPr/>
        </p:nvGrpSpPr>
        <p:grpSpPr>
          <a:xfrm>
            <a:off x="4976415" y="2100343"/>
            <a:ext cx="1434562" cy="1271164"/>
            <a:chOff x="3437020" y="3157655"/>
            <a:chExt cx="863676" cy="863988"/>
          </a:xfrm>
        </p:grpSpPr>
        <p:sp>
          <p:nvSpPr>
            <p:cNvPr id="3" name="椭圆 20">
              <a:extLst>
                <a:ext uri="{FF2B5EF4-FFF2-40B4-BE49-F238E27FC236}">
                  <a16:creationId xmlns:a16="http://schemas.microsoft.com/office/drawing/2014/main" id="{434CD67D-16FD-1AD1-EBDD-6996CAA1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B656F5-0C8A-8899-CF6C-4D5AAF7E0ECE}"/>
                </a:ext>
              </a:extLst>
            </p:cNvPr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E8516CF6-7818-DEE6-4973-903BA4C9AD4A}"/>
                  </a:ext>
                </a:extLst>
              </p:cNvPr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519D88EC-699D-95C5-B6C5-447054600908}"/>
                  </a:ext>
                </a:extLst>
              </p:cNvPr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F96E9E40-A9D4-EFDF-7EC9-7E08FB630739}"/>
                  </a:ext>
                </a:extLst>
              </p:cNvPr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D16017BC-7AC7-918E-D0CB-2995C741BCEA}"/>
                  </a:ext>
                </a:extLst>
              </p:cNvPr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69AE41F9-4B6B-556B-E0FE-787947630D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9" name="矩形 66">
            <a:extLst>
              <a:ext uri="{FF2B5EF4-FFF2-40B4-BE49-F238E27FC236}">
                <a16:creationId xmlns:a16="http://schemas.microsoft.com/office/drawing/2014/main" id="{12C7FE21-B74B-2903-7D58-BC9ADEF6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531" y="3701252"/>
            <a:ext cx="3702473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ym typeface="微软雅黑" panose="020B0503020204020204" pitchFamily="34" charset="-122"/>
              </a:rPr>
              <a:t>关键问题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14">
        <p:fade/>
      </p:transition>
    </mc:Choice>
    <mc:Fallback xmlns="">
      <p:transition spd="med" advTm="841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141062" y="-725718"/>
            <a:ext cx="2291737" cy="781014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011276" y="975794"/>
            <a:ext cx="2344067" cy="4397097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7" name="文本框 2"/>
          <p:cNvSpPr txBox="1"/>
          <p:nvPr/>
        </p:nvSpPr>
        <p:spPr>
          <a:xfrm>
            <a:off x="659129" y="2549391"/>
            <a:ext cx="2806346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PART 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67283" y="2786222"/>
            <a:ext cx="4161700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工作概述</a:t>
            </a:r>
          </a:p>
        </p:txBody>
      </p:sp>
      <p:pic>
        <p:nvPicPr>
          <p:cNvPr id="14" name="图片 13" descr="校名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567" y="24554"/>
            <a:ext cx="2876127" cy="832273"/>
          </a:xfrm>
          <a:prstGeom prst="rect">
            <a:avLst/>
          </a:prstGeom>
        </p:spPr>
      </p:pic>
      <p:pic>
        <p:nvPicPr>
          <p:cNvPr id="15" name="图片 14" descr="校徽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134" y="56727"/>
            <a:ext cx="842433" cy="803487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A8F10-9CE7-27A3-A007-FEE8C30E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C82-63B2-44CD-B58B-E670FDD93E35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74359-6F59-C225-A0BB-0DCD0E56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ZhangLijun|NWPU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0F395C-448C-5B88-4BB4-548C69E3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3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80">
        <p:fade/>
      </p:transition>
    </mc:Choice>
    <mc:Fallback xmlns="">
      <p:transition spd="med" advTm="228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D68CFCD-D034-CFA4-D006-293EA0279A89}"/>
              </a:ext>
            </a:extLst>
          </p:cNvPr>
          <p:cNvGrpSpPr/>
          <p:nvPr/>
        </p:nvGrpSpPr>
        <p:grpSpPr>
          <a:xfrm>
            <a:off x="82420" y="35976"/>
            <a:ext cx="12027160" cy="796647"/>
            <a:chOff x="111550" y="-27660"/>
            <a:chExt cx="12027160" cy="796647"/>
          </a:xfrm>
        </p:grpSpPr>
        <p:pic>
          <p:nvPicPr>
            <p:cNvPr id="10" name="图片 9" descr="校名1">
              <a:extLst>
                <a:ext uri="{FF2B5EF4-FFF2-40B4-BE49-F238E27FC236}">
                  <a16:creationId xmlns:a16="http://schemas.microsoft.com/office/drawing/2014/main" id="{EB1C1069-57FD-DF64-D573-A1868022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1211D0A2-5906-CDDD-F41F-9E09A6A62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A9443F-D69D-8A9C-FB46-3B69DA62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2183309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工作概述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071E11F-06AD-4F58-6786-41FC95B1840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564602F4-B3CF-4EB7-C54F-B570955E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0CB1-E868-470C-A73E-1EF9A6B4EB84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5ADF1B52-1B24-B8B8-5EF3-64115AF9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4242CBDF-BB13-B922-66A0-8D33939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4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C7F7CC-66ED-9921-9C65-97844EFCCF0D}"/>
              </a:ext>
            </a:extLst>
          </p:cNvPr>
          <p:cNvSpPr txBox="1"/>
          <p:nvPr/>
        </p:nvSpPr>
        <p:spPr>
          <a:xfrm>
            <a:off x="361949" y="1085031"/>
            <a:ext cx="108093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核心任务：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为了实现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Lighting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，开始了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Lighting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的测试，目标为跑通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Lighting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官网给出的所有测例。测例的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这个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issue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A5E0AC-FAFF-7EDE-6B5C-6C99517A700F}"/>
              </a:ext>
            </a:extLst>
          </p:cNvPr>
          <p:cNvSpPr txBox="1"/>
          <p:nvPr/>
        </p:nvSpPr>
        <p:spPr>
          <a:xfrm>
            <a:off x="361949" y="2060459"/>
            <a:ext cx="108093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任务拆分：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在跑通测例的过程中，发现有大量接口缺失，所以目标转化为先跑通最简单的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Lighting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入门代码，一通百通，通过一个以后，后续测例会比较快通过。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Hello world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代码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50CD4F5-1D0A-C699-8062-09D6E889A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886670"/>
              </p:ext>
            </p:extLst>
          </p:nvPr>
        </p:nvGraphicFramePr>
        <p:xfrm>
          <a:off x="4286250" y="3209553"/>
          <a:ext cx="7391400" cy="2928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89DA6016-CAAE-B167-7363-10C2100231FE}"/>
              </a:ext>
            </a:extLst>
          </p:cNvPr>
          <p:cNvSpPr/>
          <p:nvPr/>
        </p:nvSpPr>
        <p:spPr>
          <a:xfrm>
            <a:off x="1892038" y="5407844"/>
            <a:ext cx="159067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爆炸形: 14 pt  13">
            <a:extLst>
              <a:ext uri="{FF2B5EF4-FFF2-40B4-BE49-F238E27FC236}">
                <a16:creationId xmlns:a16="http://schemas.microsoft.com/office/drawing/2014/main" id="{98F3A303-2107-0398-8202-422CF4FBB710}"/>
              </a:ext>
            </a:extLst>
          </p:cNvPr>
          <p:cNvSpPr/>
          <p:nvPr/>
        </p:nvSpPr>
        <p:spPr>
          <a:xfrm>
            <a:off x="82420" y="4001054"/>
            <a:ext cx="2552700" cy="118127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重难点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59">
        <p:fade/>
      </p:transition>
    </mc:Choice>
    <mc:Fallback xmlns="">
      <p:transition spd="med" advTm="2505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D68CFCD-D034-CFA4-D006-293EA0279A89}"/>
              </a:ext>
            </a:extLst>
          </p:cNvPr>
          <p:cNvGrpSpPr/>
          <p:nvPr/>
        </p:nvGrpSpPr>
        <p:grpSpPr>
          <a:xfrm>
            <a:off x="82420" y="35976"/>
            <a:ext cx="12027160" cy="796647"/>
            <a:chOff x="111550" y="-27660"/>
            <a:chExt cx="12027160" cy="796647"/>
          </a:xfrm>
        </p:grpSpPr>
        <p:pic>
          <p:nvPicPr>
            <p:cNvPr id="10" name="图片 9" descr="校名1">
              <a:extLst>
                <a:ext uri="{FF2B5EF4-FFF2-40B4-BE49-F238E27FC236}">
                  <a16:creationId xmlns:a16="http://schemas.microsoft.com/office/drawing/2014/main" id="{EB1C1069-57FD-DF64-D573-A1868022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1211D0A2-5906-CDDD-F41F-9E09A6A62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A9443F-D69D-8A9C-FB46-3B69DA62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6108830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buNone/>
              </a:pPr>
              <a:r>
                <a:rPr lang="en-US" altLang="zh-CN" b="1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PyTorch</a:t>
              </a:r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 Lightning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介绍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071E11F-06AD-4F58-6786-41FC95B1840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564602F4-B3CF-4EB7-C54F-B570955E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E3EF-F779-4886-9A7F-46FA72A76F8A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5ADF1B52-1B24-B8B8-5EF3-64115AF9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4242CBDF-BB13-B922-66A0-8D33939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5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904EF4-4D6B-1E06-519D-5299F54022A6}"/>
              </a:ext>
            </a:extLst>
          </p:cNvPr>
          <p:cNvSpPr txBox="1"/>
          <p:nvPr/>
        </p:nvSpPr>
        <p:spPr>
          <a:xfrm>
            <a:off x="82418" y="972397"/>
            <a:ext cx="120271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yTorch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-Lighting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（简称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），一个轻量是级的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库，是高性能人工智能研究的轻量级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包装器。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830A43-96A3-7EA3-67AB-969C68319B87}"/>
              </a:ext>
            </a:extLst>
          </p:cNvPr>
          <p:cNvSpPr txBox="1"/>
          <p:nvPr/>
        </p:nvSpPr>
        <p:spPr>
          <a:xfrm>
            <a:off x="777515" y="1290161"/>
            <a:ext cx="9729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lightning module 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定义的是一个系统而不是单纯的网络架构。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52BDC3F-5E4A-1F4B-48A5-AC8DBD222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99" y="1900356"/>
            <a:ext cx="4115011" cy="432457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60E57EE-2262-5512-0E3F-9F249886B5CC}"/>
              </a:ext>
            </a:extLst>
          </p:cNvPr>
          <p:cNvSpPr txBox="1"/>
          <p:nvPr/>
        </p:nvSpPr>
        <p:spPr>
          <a:xfrm>
            <a:off x="4943475" y="3115929"/>
            <a:ext cx="6953098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帮助开发者脱离 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一些繁琐的细节，专注于核心代码的构建</a:t>
            </a:r>
            <a:endParaRPr lang="en-US" altLang="zh-CN" sz="20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distributed training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非常简单</a:t>
            </a:r>
            <a:endParaRPr lang="en-US" altLang="zh-CN" sz="20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mix precision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也非常简单</a:t>
            </a:r>
            <a:endParaRPr lang="en-US" altLang="zh-CN" sz="20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比较简单，因为默认的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checkpoint manager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会自动存下训练相关的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，使得训练可以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faithfully resume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47BCD5-FD65-59E3-94AC-94790C0FEFDA}"/>
              </a:ext>
            </a:extLst>
          </p:cNvPr>
          <p:cNvSpPr txBox="1"/>
          <p:nvPr/>
        </p:nvSpPr>
        <p:spPr>
          <a:xfrm>
            <a:off x="4644665" y="2458337"/>
            <a:ext cx="6499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0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yTorch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-Lighting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</p:txBody>
      </p:sp>
    </p:spTree>
    <p:extLst>
      <p:ext uri="{BB962C8B-B14F-4D97-AF65-F5344CB8AC3E}">
        <p14:creationId xmlns:p14="http://schemas.microsoft.com/office/powerpoint/2010/main" val="117111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59">
        <p:fade/>
      </p:transition>
    </mc:Choice>
    <mc:Fallback xmlns="">
      <p:transition spd="med" advTm="2505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D68CFCD-D034-CFA4-D006-293EA0279A89}"/>
              </a:ext>
            </a:extLst>
          </p:cNvPr>
          <p:cNvGrpSpPr/>
          <p:nvPr/>
        </p:nvGrpSpPr>
        <p:grpSpPr>
          <a:xfrm>
            <a:off x="82420" y="35976"/>
            <a:ext cx="12027160" cy="796647"/>
            <a:chOff x="111550" y="-27660"/>
            <a:chExt cx="12027160" cy="796647"/>
          </a:xfrm>
        </p:grpSpPr>
        <p:pic>
          <p:nvPicPr>
            <p:cNvPr id="10" name="图片 9" descr="校名1">
              <a:extLst>
                <a:ext uri="{FF2B5EF4-FFF2-40B4-BE49-F238E27FC236}">
                  <a16:creationId xmlns:a16="http://schemas.microsoft.com/office/drawing/2014/main" id="{EB1C1069-57FD-DF64-D573-A1868022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1211D0A2-5906-CDDD-F41F-9E09A6A62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A9443F-D69D-8A9C-FB46-3B69DA62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6108830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优点一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071E11F-06AD-4F58-6786-41FC95B1840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564602F4-B3CF-4EB7-C54F-B570955E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E3EF-F779-4886-9A7F-46FA72A76F8A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5ADF1B52-1B24-B8B8-5EF3-64115AF9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4242CBDF-BB13-B922-66A0-8D33939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6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42591D-CA22-1555-1786-C1A904963BE7}"/>
              </a:ext>
            </a:extLst>
          </p:cNvPr>
          <p:cNvSpPr txBox="1"/>
          <p:nvPr/>
        </p:nvSpPr>
        <p:spPr>
          <a:xfrm>
            <a:off x="7975557" y="1343873"/>
            <a:ext cx="35973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脱离 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一些繁琐的细节，专注于核心代码的构建。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16FCBF-843A-D7A6-18A6-9C4A3766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0" y="886672"/>
            <a:ext cx="7037744" cy="5470210"/>
          </a:xfrm>
          <a:prstGeom prst="rect">
            <a:avLst/>
          </a:prstGeom>
        </p:spPr>
      </p:pic>
      <p:sp>
        <p:nvSpPr>
          <p:cNvPr id="2" name="箭头: 左 1">
            <a:extLst>
              <a:ext uri="{FF2B5EF4-FFF2-40B4-BE49-F238E27FC236}">
                <a16:creationId xmlns:a16="http://schemas.microsoft.com/office/drawing/2014/main" id="{7AF3E51D-339F-D7F6-8F22-AEDB3B9D3FD7}"/>
              </a:ext>
            </a:extLst>
          </p:cNvPr>
          <p:cNvSpPr/>
          <p:nvPr/>
        </p:nvSpPr>
        <p:spPr>
          <a:xfrm>
            <a:off x="7848600" y="4619625"/>
            <a:ext cx="681778" cy="3651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19EB49-E1A2-C62A-2D8B-4DCC52A0DEFC}"/>
              </a:ext>
            </a:extLst>
          </p:cNvPr>
          <p:cNvSpPr txBox="1"/>
          <p:nvPr/>
        </p:nvSpPr>
        <p:spPr>
          <a:xfrm>
            <a:off x="8843960" y="4584638"/>
            <a:ext cx="35973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对比结果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3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59">
        <p:fade/>
      </p:transition>
    </mc:Choice>
    <mc:Fallback xmlns="">
      <p:transition spd="med" advTm="2505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D68CFCD-D034-CFA4-D006-293EA0279A89}"/>
              </a:ext>
            </a:extLst>
          </p:cNvPr>
          <p:cNvGrpSpPr/>
          <p:nvPr/>
        </p:nvGrpSpPr>
        <p:grpSpPr>
          <a:xfrm>
            <a:off x="82420" y="35976"/>
            <a:ext cx="12027160" cy="796647"/>
            <a:chOff x="111550" y="-27660"/>
            <a:chExt cx="12027160" cy="796647"/>
          </a:xfrm>
        </p:grpSpPr>
        <p:pic>
          <p:nvPicPr>
            <p:cNvPr id="10" name="图片 9" descr="校名1">
              <a:extLst>
                <a:ext uri="{FF2B5EF4-FFF2-40B4-BE49-F238E27FC236}">
                  <a16:creationId xmlns:a16="http://schemas.microsoft.com/office/drawing/2014/main" id="{EB1C1069-57FD-DF64-D573-A1868022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1211D0A2-5906-CDDD-F41F-9E09A6A62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A9443F-D69D-8A9C-FB46-3B69DA62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6108830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优点二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071E11F-06AD-4F58-6786-41FC95B1840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564602F4-B3CF-4EB7-C54F-B570955E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E3EF-F779-4886-9A7F-46FA72A76F8A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5ADF1B52-1B24-B8B8-5EF3-64115AF9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4242CBDF-BB13-B922-66A0-8D33939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7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42591D-CA22-1555-1786-C1A904963BE7}"/>
              </a:ext>
            </a:extLst>
          </p:cNvPr>
          <p:cNvSpPr txBox="1"/>
          <p:nvPr/>
        </p:nvSpPr>
        <p:spPr>
          <a:xfrm>
            <a:off x="4991100" y="4225232"/>
            <a:ext cx="4065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effectLst/>
                <a:latin typeface="微软雅黑" panose="020B0503020204020204" pitchFamily="34" charset="-122"/>
              </a:rPr>
              <a:t>distributed training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</a:rPr>
              <a:t>更加方便</a:t>
            </a:r>
            <a:endParaRPr lang="zh-CN" altLang="en-US" sz="20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F558E38-CC86-6071-1CF6-7A60F9AC0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512" y="1045635"/>
            <a:ext cx="7230784" cy="25897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2E8807-ED0B-AB56-4DB9-A50887C53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200" y="5249312"/>
            <a:ext cx="7302763" cy="1002658"/>
          </a:xfrm>
          <a:prstGeom prst="rect">
            <a:avLst/>
          </a:prstGeom>
        </p:spPr>
      </p:pic>
      <p:sp>
        <p:nvSpPr>
          <p:cNvPr id="22" name="箭头: 上下 21">
            <a:extLst>
              <a:ext uri="{FF2B5EF4-FFF2-40B4-BE49-F238E27FC236}">
                <a16:creationId xmlns:a16="http://schemas.microsoft.com/office/drawing/2014/main" id="{A15D3FC9-17F2-F682-6858-C569F8F54AA4}"/>
              </a:ext>
            </a:extLst>
          </p:cNvPr>
          <p:cNvSpPr/>
          <p:nvPr/>
        </p:nvSpPr>
        <p:spPr>
          <a:xfrm>
            <a:off x="4514850" y="3876255"/>
            <a:ext cx="476250" cy="1132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59">
        <p:fade/>
      </p:transition>
    </mc:Choice>
    <mc:Fallback xmlns="">
      <p:transition spd="med" advTm="2505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D68CFCD-D034-CFA4-D006-293EA0279A89}"/>
              </a:ext>
            </a:extLst>
          </p:cNvPr>
          <p:cNvGrpSpPr/>
          <p:nvPr/>
        </p:nvGrpSpPr>
        <p:grpSpPr>
          <a:xfrm>
            <a:off x="82420" y="35976"/>
            <a:ext cx="12027160" cy="796647"/>
            <a:chOff x="111550" y="-27660"/>
            <a:chExt cx="12027160" cy="796647"/>
          </a:xfrm>
        </p:grpSpPr>
        <p:pic>
          <p:nvPicPr>
            <p:cNvPr id="10" name="图片 9" descr="校名1">
              <a:extLst>
                <a:ext uri="{FF2B5EF4-FFF2-40B4-BE49-F238E27FC236}">
                  <a16:creationId xmlns:a16="http://schemas.microsoft.com/office/drawing/2014/main" id="{EB1C1069-57FD-DF64-D573-A1868022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0093" y="-27660"/>
              <a:ext cx="2615610" cy="756886"/>
            </a:xfrm>
            <a:prstGeom prst="rect">
              <a:avLst/>
            </a:prstGeom>
          </p:spPr>
        </p:pic>
        <p:pic>
          <p:nvPicPr>
            <p:cNvPr id="11" name="图片 10" descr="校徽1">
              <a:extLst>
                <a:ext uri="{FF2B5EF4-FFF2-40B4-BE49-F238E27FC236}">
                  <a16:creationId xmlns:a16="http://schemas.microsoft.com/office/drawing/2014/main" id="{1211D0A2-5906-CDDD-F41F-9E09A6A62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508" y="73233"/>
              <a:ext cx="700234" cy="66786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A9443F-D69D-8A9C-FB46-3B69DA62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0" y="99388"/>
              <a:ext cx="6108830" cy="6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9" rIns="121917" bIns="6095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buNone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</a:rPr>
                <a:t>优点三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071E11F-06AD-4F58-6786-41FC95B1840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50" y="768987"/>
              <a:ext cx="1202716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564602F4-B3CF-4EB7-C54F-B570955E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E3EF-F779-4886-9A7F-46FA72A76F8A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5ADF1B52-1B24-B8B8-5EF3-64115AF9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4242CBDF-BB13-B922-66A0-8D339392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8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42591D-CA22-1555-1786-C1A904963BE7}"/>
              </a:ext>
            </a:extLst>
          </p:cNvPr>
          <p:cNvSpPr txBox="1"/>
          <p:nvPr/>
        </p:nvSpPr>
        <p:spPr>
          <a:xfrm>
            <a:off x="5335224" y="4497304"/>
            <a:ext cx="35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</a:rPr>
              <a:t>mix precision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</a:rPr>
              <a:t>更加方便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9F0F41-18A1-C81B-7500-7A414C428E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663"/>
          <a:stretch/>
        </p:blipFill>
        <p:spPr>
          <a:xfrm>
            <a:off x="3453895" y="5387905"/>
            <a:ext cx="4257958" cy="901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B81AE2-C7C2-87FA-4655-C89B9A1B3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186" y="932984"/>
            <a:ext cx="5416828" cy="2914800"/>
          </a:xfrm>
          <a:prstGeom prst="rect">
            <a:avLst/>
          </a:prstGeom>
        </p:spPr>
      </p:pic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0F9B0ECB-F15B-2398-D391-459E4D9B457A}"/>
              </a:ext>
            </a:extLst>
          </p:cNvPr>
          <p:cNvSpPr/>
          <p:nvPr/>
        </p:nvSpPr>
        <p:spPr>
          <a:xfrm>
            <a:off x="4829175" y="4120100"/>
            <a:ext cx="352425" cy="10645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59">
        <p:fade/>
      </p:transition>
    </mc:Choice>
    <mc:Fallback xmlns="">
      <p:transition spd="med" advTm="2505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141062" y="-725718"/>
            <a:ext cx="2291737" cy="781014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011276" y="975794"/>
            <a:ext cx="2344067" cy="4397097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7" name="文本框 2"/>
          <p:cNvSpPr txBox="1"/>
          <p:nvPr/>
        </p:nvSpPr>
        <p:spPr>
          <a:xfrm>
            <a:off x="659128" y="2549391"/>
            <a:ext cx="3196709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PART 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56094" y="2758844"/>
            <a:ext cx="9661313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sym typeface="微软雅黑" panose="020B0503020204020204" pitchFamily="34" charset="-122"/>
              </a:rPr>
              <a:t>关键问题</a:t>
            </a:r>
            <a:endParaRPr lang="en-US" altLang="zh-CN" sz="4800" b="1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pic>
        <p:nvPicPr>
          <p:cNvPr id="14" name="图片 13" descr="校名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567" y="24554"/>
            <a:ext cx="2876127" cy="832273"/>
          </a:xfrm>
          <a:prstGeom prst="rect">
            <a:avLst/>
          </a:prstGeom>
        </p:spPr>
      </p:pic>
      <p:pic>
        <p:nvPicPr>
          <p:cNvPr id="15" name="图片 14" descr="校徽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134" y="56727"/>
            <a:ext cx="842433" cy="803487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9ECD0-D140-ACF1-62D4-11D5EE65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A443-721D-497A-B0AC-972F34EF0241}" type="datetime1">
              <a:rPr lang="en-US" altLang="zh-CN" smtClean="0"/>
              <a:t>12/16/2022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DC900-E43F-A5E5-7AD2-0FA8A1B4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ZhangLijun|NWPU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E1FFE-095C-BAB0-EE14-BFB6E69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87A0-89AF-4320-9B71-44F39D2F5B2B}" type="slidenum">
              <a:rPr lang="zh-CN" altLang="en-US" b="1" smtClean="0">
                <a:solidFill>
                  <a:schemeClr val="bg1"/>
                </a:solidFill>
              </a:rPr>
              <a:pPr/>
              <a:t>9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70">
        <p:fade/>
      </p:transition>
    </mc:Choice>
    <mc:Fallback xmlns="">
      <p:transition spd="med" advTm="377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1149</Words>
  <Application>Microsoft Office PowerPoint</Application>
  <PresentationFormat>宽屏</PresentationFormat>
  <Paragraphs>164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方正粗黑宋简体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利军</dc:creator>
  <cp:lastModifiedBy>张 利军</cp:lastModifiedBy>
  <cp:revision>10</cp:revision>
  <dcterms:created xsi:type="dcterms:W3CDTF">2022-10-18T14:08:16Z</dcterms:created>
  <dcterms:modified xsi:type="dcterms:W3CDTF">2022-12-16T06:42:15Z</dcterms:modified>
</cp:coreProperties>
</file>