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7FA68-9D71-461E-8D5D-77B42DB1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2DA36-7E9D-4B83-8E29-31D36C40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82C1B-3E15-4B38-8B51-4A401E70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2DB6BF-0F74-4F52-9B6F-73FC2A77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40D9B-588C-4DEB-902A-372F57F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929F6-FEBA-4A64-AE3F-17E8431F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3F05DE-8CA8-49BF-8E7F-D50A82D0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05A86-DF8B-45DC-B063-5F778029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64B0D-69E8-4B5E-8696-2913F8CB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14748-07D3-402A-A22C-6A54511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655FEF-6C5B-4298-A665-6058FC36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21B376-B34D-4947-802C-F83B2916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E5C5E6-F328-4EE9-8130-09DBC502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9FB8A-160B-495A-B094-1362F86B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53C65-6C24-426C-A20C-212BE158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D6A17-4022-4605-91C7-483E048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BBA28-83DE-451A-B82F-813B5042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AEE96-9233-4340-A3C0-5F81D8E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F46C1-01D8-4A49-977F-556AA38A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CD065-64EC-4BD2-957A-372F0647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4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1501E-4A88-4338-8BDC-5D98B644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CFB12A-918D-4EA9-A456-207D06B5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9242F-E3EC-4407-942F-AD601FA4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AA6A0-97FE-47EE-B9A6-13ECE444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178B9-F850-46A1-9F08-CC615E71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1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1B2B1-ED45-46AF-B0D4-8779A84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2AA92-FB1E-43BD-BA9A-7409324B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B39372-75B2-44A5-9268-81E379A6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C493B1-40F4-4823-A418-61155859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C8448-5926-4371-885F-3D01AEE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34EE4-DF1B-4C03-9B0F-315BED4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B3A08-8295-4C59-9862-96CDBD5A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9385B7-F753-4C83-8D47-A58C62B2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E2B73D-BBAC-4EDD-AFF8-6DD46B98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0BD261-75E9-41FE-A898-E64284F4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7D9498-0D26-419F-9609-0E1CDA56A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DDDB2A-FB03-4482-8D7A-5C5EA134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ECB791-AEF7-410D-B656-D3FC4DC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C0B6E4-649A-438F-8886-1198DEB7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6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FCDCD-4959-4873-8CC0-989DAF3C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FF98C6-CDEC-4769-BAF2-3E331FE5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53308B-4601-42D2-891C-321FFE7D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49C17A-4249-4732-90FC-4146428C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2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7126D-8F46-4FCF-99D6-54EB7FD0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70ABE-4504-40F9-8D1F-510158A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08B74E-141F-4DD2-9511-03492B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BDBF8-C49D-4638-8181-FD88369C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4AFB9-462A-4CA9-B9C3-4B5D050F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C7948D-3A14-4A89-B31F-2B5C2F8B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9AEA2-548B-4902-9F1F-182BD20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14326-6842-4585-AC09-2C1DA79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E616C-1A08-46F8-93B8-BBA3B621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753EE-389A-4D11-87B8-8DC3C839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366C09-A850-408C-AE14-73A9DF45A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637D35-CB60-459E-95E1-239E5615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9C4B5F-2154-49D9-B339-B7094964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B8F7C4-C2A6-4AD6-9B1A-D348F5C4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EA39A-8846-4B61-80B3-C0D31AF7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2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BAC00-C315-4955-88EC-A4279D44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05B65-9AAC-4F65-A689-A198A753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CF183-30E2-48D6-A3A2-C594A1858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1F73-B168-4736-9CEC-5E823F2269C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743DA-9AA6-45C9-8A6A-EB74E5DB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A6438-BFDE-47C2-94D3-B4D4FAA1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777E-6C9A-4D44-B451-B9369AF6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3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2B30A-B5A1-414D-8444-903A3B59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ЧЕТВЕРТЫЙ ФАЙЛ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658A84-0A1D-473B-86F1-F582ECD1D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Печенкин Василий</a:t>
            </a:r>
          </a:p>
        </p:txBody>
      </p:sp>
    </p:spTree>
    <p:extLst>
      <p:ext uri="{BB962C8B-B14F-4D97-AF65-F5344CB8AC3E}">
        <p14:creationId xmlns:p14="http://schemas.microsoft.com/office/powerpoint/2010/main" val="2733029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ЧЕТВЕРТЫЙ ФАЙЛ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ЧЕТВЕРТЫЙ ФАЙЛ </dc:title>
  <dc:creator>Win10Pro</dc:creator>
  <cp:lastModifiedBy>Win10Pro</cp:lastModifiedBy>
  <cp:revision>1</cp:revision>
  <dcterms:created xsi:type="dcterms:W3CDTF">2020-12-14T13:53:52Z</dcterms:created>
  <dcterms:modified xsi:type="dcterms:W3CDTF">2020-12-14T13:54:21Z</dcterms:modified>
</cp:coreProperties>
</file>