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3AEB0-A8CB-4A79-9F3D-195C407C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AD2C5F-068C-4BC8-AA74-EEB9A98C3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72029-5FD2-470F-8CD8-4A21FBD5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12186-A09B-44A4-9E97-88A51EEF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9B682-4D7F-4D95-A207-39D1B80F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5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D6397-528F-48CD-94C7-2CC6249A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3B005B-7E51-406E-A439-C6C66A1B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B8547-ED44-4212-9133-6B1528F1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3C55D-A0ED-4600-BEB6-7F35F2B4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0913A5-537E-4052-84DC-7728AAD7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8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FA325-2209-46B0-AFDD-FAF1D5745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F31D2D-9610-4E20-968D-B1572D72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C715B-DCF5-469C-91DB-B008BDE2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EC833-2712-4E02-AEC2-F514AAE0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316E8-C081-4EB8-8FE4-ABA56BC2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EB3DA-0626-46F7-AA8D-D441CCE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6185C-6A1A-4873-B7AC-2212CEAB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BEAEA-8898-44DB-86CC-7FEEDF6D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2C144-6DA3-4FDE-9799-29F8B2D7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89688-2E65-4B32-B780-59FAF905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2637C-E14A-42DB-BC14-D85FF647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38578-7C08-4AC1-ADCD-6DD12CD0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33DC2-3B40-4624-9B38-2B4476D4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ADEF7C-128D-464A-AC98-4B40E12A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B9669-DD95-45DB-B029-6C8ACC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98BDE-2E74-4623-8803-0096E72E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D679D-9A12-463B-9B77-A9E42A7F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D1FCF-D49E-4444-B549-CEAA362D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7BE28-6F0D-45FF-B3BF-3C8812BE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A8DF5-3B8E-459A-A9D7-3E5735FD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C9896-F5B7-42AD-884F-60DFF8E5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08B79-EE35-4466-86F5-F820AF02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766763-F9DC-4DB1-A66C-BFD2B6CF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DF5B6-E40E-45EA-BF63-64D0C98A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59FE4A-B7FA-492A-9AC8-A980293E0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1C83B0-AC77-4DAD-AD42-4696BF5E5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4E237E-D9DF-46CA-AEBE-393A3BC1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55C682-9CEC-4076-A584-65586EE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89EA26-A633-43A7-A4A8-43382FAF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5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89847-C7C1-4683-8B18-B9FA6535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543953-BE00-40EA-87E3-21D95D9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91082F-620B-4ED7-9522-144F672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98B7F7-EA61-4A9D-ADE3-4A2711E8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73C46-7DB2-49FF-9F99-4906D16F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B73FB8-53FF-4FA6-8B89-CD3DB91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CF6211-2068-4068-A965-F6FAA1E4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9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6B1B2-EA81-48AF-B0F0-FB6AF42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D9A37-5729-4AAB-9F6D-59FF68CF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3EC044-8C7B-4D97-843F-53AC1A255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BC932-044A-4CA7-9A29-671BBC8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9306FC-01E2-4501-9269-C0456B91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F0AAE2-5B8F-4B5F-BDB0-F6B1AA14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5D67E-C320-4898-8718-1FF2C1B6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42519-FC6B-456E-8D74-5B4542743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22DD1-C836-4E97-88EE-BAFE710E6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30CE51-18CE-4A2D-BDFF-0BAA59F5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78767-A73A-4D5C-86A5-39D3BFC2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0D21B7-7D0B-43E1-AECB-01C931A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4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24461-F588-44C7-9566-68E0AD21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D34D3-3B3B-4AAF-B8A6-B8A7FD6A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401FB-BC66-4483-877A-FCF30399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B6F7-CDE2-44AC-8A80-0D18679F93A6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76B60-A519-49A3-9978-E05E709F8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705D7-7A66-4A2C-ACA1-DA7E27994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0E1C-96D7-434B-BE4A-3284F407E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B9D92-3CF6-41A4-9CD9-BFD4082C0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ПРИВЕТ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FA105-F9C3-453E-8643-33E571781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Печенкин Василий</a:t>
            </a:r>
          </a:p>
        </p:txBody>
      </p:sp>
    </p:spTree>
    <p:extLst>
      <p:ext uri="{BB962C8B-B14F-4D97-AF65-F5344CB8AC3E}">
        <p14:creationId xmlns:p14="http://schemas.microsoft.com/office/powerpoint/2010/main" val="2366992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ПРИВЕТ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Win10Pro</dc:creator>
  <cp:lastModifiedBy>Win10Pro</cp:lastModifiedBy>
  <cp:revision>1</cp:revision>
  <dcterms:created xsi:type="dcterms:W3CDTF">2020-12-14T14:11:00Z</dcterms:created>
  <dcterms:modified xsi:type="dcterms:W3CDTF">2020-12-14T14:11:20Z</dcterms:modified>
</cp:coreProperties>
</file>