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F8458-2293-4AC7-B0CE-BF299A0A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D17C5-A9AC-4BD0-9934-3200830C8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4CF356-D111-4050-A731-D047EAC1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0FA5-3781-450A-AAA6-DA77750E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8ACCD-592D-4492-A040-4BDC7BB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44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8070-C394-4CEF-A606-9D9A247D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827D7-C4ED-42FD-A6F8-2C75837C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185F2-7DBA-4BE0-9023-BD73869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B6981-A39B-4C77-B1A5-31377F2C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56C877-6081-4342-A518-9008296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0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1D7E-0667-419C-B898-C2AC766BE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8D0DFA-601D-41B5-8B5F-3C921508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BB6D4-B661-49BA-B1F6-65BF4AAF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D3C7F-78BF-4285-A6D0-4CEA2C17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E6031-3A0A-48DE-BB4D-D60C5A96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4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F5CA9-4E74-45F1-902E-056778A8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3AD48B-B5F0-44F2-A35E-D8F3021C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BA29B-0EFB-4ED6-8B8A-499DDA88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1B5F7-F3BF-4077-8F5A-DE433182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CB780-6AC7-4D23-A3FA-5F16DBFC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2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A516-D605-4FF4-B560-743A9281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52847-96C9-4DF6-A34C-D4C121C2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4F4BB-F4BB-455F-BD29-A46A2E83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B350D7-BFF1-4DC6-9F1A-C0F8682D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5D349-36FA-40F4-9491-C61473D2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6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4B1D5-4DB1-4514-996D-AED389B6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48EF3-85A6-41FB-B0AF-F13438A78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D10BE2-EEBE-4BAF-98E9-ED94C99A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ABA56-7D0D-432A-B571-DD038453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F05CD-28BE-4322-924E-20A54D99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A20A5-E527-4DA2-B635-274192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8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18BE8-F1E8-4C20-8902-C20E11A0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5FDF60-356A-4140-95EE-AD7DA196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18B4FC-6432-43C2-9E84-F2596D3AF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81ED1A-2A0D-4D5B-AB63-02131DFC6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19573F-F1E4-4D4A-B998-DA8A0C569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EC608F-4C03-4380-A19B-F06D83F7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8B4AD5-DD4C-4B45-91B2-EEF009CD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AC2793-B3BF-4FAA-9646-D233048E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1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FC148-DFCC-4C7C-93F3-A1D51D14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F9A4FD-881A-47BC-9CA7-7D19EE5E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B08F7A-DC73-4CC3-B961-F6FDB30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8315CD-FB0A-40C2-A797-F67C3E3A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6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76296F-1836-4B86-AABB-72D03420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ACFA2-E8A3-4FC4-AD51-CE61A242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712781-85B7-41E3-85D2-2F74E40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90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8DB9A-F40D-4313-8BBB-91353FC8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20152-E85D-4276-9B8E-998F057B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7B20C6-BF14-4893-B9D9-4BAF5B62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B7A67C-D377-4CD0-BE09-985E18E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E7893-88CB-4751-9905-DEE3174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FA09F1-A4B8-427A-A610-B966DE65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7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50379-63ED-4823-A642-5C2BB2BD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B39986-5793-4EF6-B287-C4ED28A4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B6082D-F228-4E47-B4A1-75CE08F32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15ABD9-F84C-42C6-B39B-BB4A3A79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B35A1-1DBE-4DD8-A608-F2AA7382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B103B-45AA-48FA-BB44-FBC5736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13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3CE4EA-0A3E-40B3-958E-B866D7A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43842-3917-482C-A9A1-968E8F6E1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F94BA-9E22-4BAA-B436-0FD7020F7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FD92-E10B-44AD-93DE-F134773599AF}" type="datetimeFigureOut">
              <a:rPr lang="es-MX" smtClean="0"/>
              <a:t>21/01/2022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FE1A8-4A0A-4957-BB9C-E6824DB35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DE017-F072-4D70-B112-D3D5FBF1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E948-720E-4316-9128-717036AB1A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55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A232CDE9-1AA6-4406-BEAA-B32798FAC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77" r="8045" b="6530"/>
          <a:stretch/>
        </p:blipFill>
        <p:spPr>
          <a:xfrm>
            <a:off x="584835" y="266699"/>
            <a:ext cx="5160645" cy="14859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F1E787-13CF-4EB1-ACFE-E66C471F3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77" r="8045" b="6531"/>
          <a:stretch/>
        </p:blipFill>
        <p:spPr>
          <a:xfrm>
            <a:off x="584835" y="1943098"/>
            <a:ext cx="5160645" cy="14859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9AB367-B5D0-48AF-829D-829F04E1C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861" r="8045" b="6048"/>
          <a:stretch/>
        </p:blipFill>
        <p:spPr>
          <a:xfrm>
            <a:off x="6096000" y="1943098"/>
            <a:ext cx="5160645" cy="1485902"/>
          </a:xfrm>
          <a:prstGeom prst="rect">
            <a:avLst/>
          </a:prstGeom>
        </p:spPr>
      </p:pic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C91E917-7ECD-4420-BAFE-FCA5A7C80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378" r="8045" b="6530"/>
          <a:stretch/>
        </p:blipFill>
        <p:spPr>
          <a:xfrm>
            <a:off x="584834" y="3837214"/>
            <a:ext cx="5160645" cy="1485901"/>
          </a:xfrm>
          <a:prstGeom prst="rect">
            <a:avLst/>
          </a:prstGeom>
        </p:spPr>
      </p:pic>
      <p:pic>
        <p:nvPicPr>
          <p:cNvPr id="10" name="Imagen 9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FB7ABDBB-EF24-412D-A234-CE7B2DEA68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294" r="8045" b="6613"/>
          <a:stretch/>
        </p:blipFill>
        <p:spPr>
          <a:xfrm>
            <a:off x="6095999" y="3837213"/>
            <a:ext cx="5160645" cy="14859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0DC6497-8BBE-4600-95A6-8350709F3726}"/>
              </a:ext>
            </a:extLst>
          </p:cNvPr>
          <p:cNvSpPr txBox="1"/>
          <p:nvPr/>
        </p:nvSpPr>
        <p:spPr>
          <a:xfrm flipH="1">
            <a:off x="6916782" y="770709"/>
            <a:ext cx="279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Pasa Altas</a:t>
            </a:r>
          </a:p>
        </p:txBody>
      </p:sp>
    </p:spTree>
    <p:extLst>
      <p:ext uri="{BB962C8B-B14F-4D97-AF65-F5344CB8AC3E}">
        <p14:creationId xmlns:p14="http://schemas.microsoft.com/office/powerpoint/2010/main" val="147071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9C07911-A016-40E6-9D38-D48A30959D30}"/>
              </a:ext>
            </a:extLst>
          </p:cNvPr>
          <p:cNvSpPr txBox="1"/>
          <p:nvPr/>
        </p:nvSpPr>
        <p:spPr>
          <a:xfrm>
            <a:off x="4402183" y="43107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Rechazo banda</a:t>
            </a:r>
          </a:p>
        </p:txBody>
      </p:sp>
      <p:pic>
        <p:nvPicPr>
          <p:cNvPr id="3" name="Imagen 2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22A434FC-7666-4263-A67D-0AC6361DD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23" r="7773" b="6530"/>
          <a:stretch/>
        </p:blipFill>
        <p:spPr>
          <a:xfrm>
            <a:off x="920113" y="1381123"/>
            <a:ext cx="5175885" cy="1478161"/>
          </a:xfrm>
          <a:prstGeom prst="rect">
            <a:avLst/>
          </a:prstGeom>
        </p:spPr>
      </p:pic>
      <p:pic>
        <p:nvPicPr>
          <p:cNvPr id="4" name="Imagen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28CB73FF-88ED-4D99-AB78-602F85283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579" r="7773" b="6574"/>
          <a:stretch/>
        </p:blipFill>
        <p:spPr>
          <a:xfrm>
            <a:off x="6557555" y="1381123"/>
            <a:ext cx="5175885" cy="1478162"/>
          </a:xfrm>
          <a:prstGeom prst="rect">
            <a:avLst/>
          </a:prstGeom>
        </p:spPr>
      </p:pic>
      <p:pic>
        <p:nvPicPr>
          <p:cNvPr id="5" name="Imagen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FB98DC75-A784-49B5-ACAA-D5B97C329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378" r="7773" b="6776"/>
          <a:stretch/>
        </p:blipFill>
        <p:spPr>
          <a:xfrm>
            <a:off x="920114" y="3259635"/>
            <a:ext cx="5175885" cy="1478162"/>
          </a:xfrm>
          <a:prstGeom prst="rect">
            <a:avLst/>
          </a:prstGeom>
        </p:spPr>
      </p:pic>
      <p:pic>
        <p:nvPicPr>
          <p:cNvPr id="6" name="Imagen 5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6E8F3494-2F55-49D7-A71D-08D38631C7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780" r="7773" b="6373"/>
          <a:stretch/>
        </p:blipFill>
        <p:spPr>
          <a:xfrm>
            <a:off x="6557555" y="3259635"/>
            <a:ext cx="5175885" cy="1478162"/>
          </a:xfrm>
          <a:prstGeom prst="rect">
            <a:avLst/>
          </a:prstGeom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114C8AB5-EEF3-4E3B-AB92-703463DCC5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379" r="7773" b="6774"/>
          <a:stretch/>
        </p:blipFill>
        <p:spPr>
          <a:xfrm>
            <a:off x="920114" y="5138147"/>
            <a:ext cx="5175885" cy="1478161"/>
          </a:xfrm>
          <a:prstGeom prst="rect">
            <a:avLst/>
          </a:prstGeom>
        </p:spPr>
      </p:pic>
      <p:pic>
        <p:nvPicPr>
          <p:cNvPr id="8" name="Imagen 7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61D67E5E-810B-4514-A3CE-B0F7BBC502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378" r="7773" b="6776"/>
          <a:stretch/>
        </p:blipFill>
        <p:spPr>
          <a:xfrm>
            <a:off x="6557555" y="5138146"/>
            <a:ext cx="5175885" cy="1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0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D3EB43-0D09-44C4-86E1-94AA5D843D48}"/>
              </a:ext>
            </a:extLst>
          </p:cNvPr>
          <p:cNvSpPr txBox="1"/>
          <p:nvPr/>
        </p:nvSpPr>
        <p:spPr>
          <a:xfrm flipH="1">
            <a:off x="5093969" y="381000"/>
            <a:ext cx="397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Pasa Bajas</a:t>
            </a:r>
          </a:p>
          <a:p>
            <a:endParaRPr lang="es-MX" dirty="0"/>
          </a:p>
        </p:txBody>
      </p:sp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C14166DD-649A-4D75-84E6-B7140437D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78" r="7683" b="6732"/>
          <a:stretch/>
        </p:blipFill>
        <p:spPr>
          <a:xfrm>
            <a:off x="229235" y="1027331"/>
            <a:ext cx="5180965" cy="1479550"/>
          </a:xfrm>
          <a:prstGeom prst="rect">
            <a:avLst/>
          </a:prstGeom>
        </p:spPr>
      </p:pic>
      <p:pic>
        <p:nvPicPr>
          <p:cNvPr id="4" name="Imagen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868E5B84-CA86-4847-89F4-17D14A0A0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78" r="7683" b="6732"/>
          <a:stretch/>
        </p:blipFill>
        <p:spPr>
          <a:xfrm>
            <a:off x="5956935" y="1027330"/>
            <a:ext cx="5180965" cy="1479551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0096B9D-42BA-4101-AB66-8FB97A673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36" r="7683" b="6974"/>
          <a:stretch/>
        </p:blipFill>
        <p:spPr>
          <a:xfrm>
            <a:off x="229235" y="2871570"/>
            <a:ext cx="5180965" cy="1479550"/>
          </a:xfrm>
          <a:prstGeom prst="rect">
            <a:avLst/>
          </a:prstGeom>
        </p:spPr>
      </p:pic>
      <p:pic>
        <p:nvPicPr>
          <p:cNvPr id="6" name="Imagen 5" descr="Imagen que contiene computadora, tabla, computer, escritorio&#10;&#10;Descripción generada automáticamente">
            <a:extLst>
              <a:ext uri="{FF2B5EF4-FFF2-40B4-BE49-F238E27FC236}">
                <a16:creationId xmlns:a16="http://schemas.microsoft.com/office/drawing/2014/main" id="{21D953B8-F636-411D-8508-441BF3EF2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136" r="7683" b="6974"/>
          <a:stretch/>
        </p:blipFill>
        <p:spPr>
          <a:xfrm>
            <a:off x="5956935" y="2871570"/>
            <a:ext cx="5180965" cy="1479550"/>
          </a:xfrm>
          <a:prstGeom prst="rect">
            <a:avLst/>
          </a:prstGeom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AF8C6F60-7783-4A1A-A8BA-D72EA698EB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226" r="7683" b="6882"/>
          <a:stretch/>
        </p:blipFill>
        <p:spPr>
          <a:xfrm>
            <a:off x="229235" y="4715809"/>
            <a:ext cx="5180965" cy="1479550"/>
          </a:xfrm>
          <a:prstGeom prst="rect">
            <a:avLst/>
          </a:prstGeom>
        </p:spPr>
      </p:pic>
      <p:pic>
        <p:nvPicPr>
          <p:cNvPr id="8" name="Imagen 7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0D44A7D-90E5-4F3A-8EA7-CE55A5BAFE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377" r="7683" b="6731"/>
          <a:stretch/>
        </p:blipFill>
        <p:spPr>
          <a:xfrm>
            <a:off x="5956934" y="4715809"/>
            <a:ext cx="5180965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>
            <a:extLst>
              <a:ext uri="{FF2B5EF4-FFF2-40B4-BE49-F238E27FC236}">
                <a16:creationId xmlns:a16="http://schemas.microsoft.com/office/drawing/2014/main" id="{47AD5D57-8E0B-4D9C-A630-7F2CCF196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t="27952" r="2188" b="24247"/>
          <a:stretch/>
        </p:blipFill>
        <p:spPr>
          <a:xfrm>
            <a:off x="381000" y="1917700"/>
            <a:ext cx="11544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8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22F8B33-3624-45A3-9AED-4CF722E18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r="52977" b="34595"/>
          <a:stretch/>
        </p:blipFill>
        <p:spPr>
          <a:xfrm>
            <a:off x="2705100" y="712873"/>
            <a:ext cx="3497943" cy="4483241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0F8BDBA-68EA-424B-A025-659F21E21E60}"/>
              </a:ext>
            </a:extLst>
          </p:cNvPr>
          <p:cNvCxnSpPr/>
          <p:nvPr/>
        </p:nvCxnSpPr>
        <p:spPr>
          <a:xfrm>
            <a:off x="8826500" y="27051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BA85B9C-E9A0-4685-B832-7C7E26F1C9C4}"/>
              </a:ext>
            </a:extLst>
          </p:cNvPr>
          <p:cNvCxnSpPr>
            <a:cxnSpLocks/>
          </p:cNvCxnSpPr>
          <p:nvPr/>
        </p:nvCxnSpPr>
        <p:spPr>
          <a:xfrm flipH="1">
            <a:off x="5765800" y="3835400"/>
            <a:ext cx="1130300" cy="546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21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6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Navarro</dc:creator>
  <cp:lastModifiedBy>Francisco Navarro</cp:lastModifiedBy>
  <cp:revision>3</cp:revision>
  <dcterms:created xsi:type="dcterms:W3CDTF">2022-01-21T20:45:28Z</dcterms:created>
  <dcterms:modified xsi:type="dcterms:W3CDTF">2022-01-26T18:24:31Z</dcterms:modified>
</cp:coreProperties>
</file>