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26" autoAdjust="0"/>
  </p:normalViewPr>
  <p:slideViewPr>
    <p:cSldViewPr>
      <p:cViewPr varScale="1">
        <p:scale>
          <a:sx n="66" d="100"/>
          <a:sy n="66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94A09C-25D2-4D00-855E-4416730F77A4}" type="datetimeFigureOut">
              <a:rPr lang="en-GB" smtClean="0"/>
              <a:pPr/>
              <a:t>08/01/2014</a:t>
            </a:fld>
            <a:endParaRPr lang="en-GB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9B4493-54A6-474A-B022-5C6F24EF9730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94A09C-25D2-4D00-855E-4416730F77A4}" type="datetimeFigureOut">
              <a:rPr lang="en-GB" smtClean="0"/>
              <a:pPr/>
              <a:t>08/01/2014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9B4493-54A6-474A-B022-5C6F24EF9730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94A09C-25D2-4D00-855E-4416730F77A4}" type="datetimeFigureOut">
              <a:rPr lang="en-GB" smtClean="0"/>
              <a:pPr/>
              <a:t>08/01/2014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9B4493-54A6-474A-B022-5C6F24EF9730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94A09C-25D2-4D00-855E-4416730F77A4}" type="datetimeFigureOut">
              <a:rPr lang="en-GB" smtClean="0"/>
              <a:pPr/>
              <a:t>08/01/2014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9B4493-54A6-474A-B022-5C6F24EF9730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94A09C-25D2-4D00-855E-4416730F77A4}" type="datetimeFigureOut">
              <a:rPr lang="en-GB" smtClean="0"/>
              <a:pPr/>
              <a:t>08/01/2014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9B4493-54A6-474A-B022-5C6F24EF9730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94A09C-25D2-4D00-855E-4416730F77A4}" type="datetimeFigureOut">
              <a:rPr lang="en-GB" smtClean="0"/>
              <a:pPr/>
              <a:t>08/01/2014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9B4493-54A6-474A-B022-5C6F24EF9730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94A09C-25D2-4D00-855E-4416730F77A4}" type="datetimeFigureOut">
              <a:rPr lang="en-GB" smtClean="0"/>
              <a:pPr/>
              <a:t>08/01/2014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9B4493-54A6-474A-B022-5C6F24EF9730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94A09C-25D2-4D00-855E-4416730F77A4}" type="datetimeFigureOut">
              <a:rPr lang="en-GB" smtClean="0"/>
              <a:pPr/>
              <a:t>08/01/2014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9B4493-54A6-474A-B022-5C6F24EF9730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94A09C-25D2-4D00-855E-4416730F77A4}" type="datetimeFigureOut">
              <a:rPr lang="en-GB" smtClean="0"/>
              <a:pPr/>
              <a:t>08/01/2014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9B4493-54A6-474A-B022-5C6F24EF9730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594A09C-25D2-4D00-855E-4416730F77A4}" type="datetimeFigureOut">
              <a:rPr lang="en-GB" smtClean="0"/>
              <a:pPr/>
              <a:t>08/01/2014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9B4493-54A6-474A-B022-5C6F24EF9730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94A09C-25D2-4D00-855E-4416730F77A4}" type="datetimeFigureOut">
              <a:rPr lang="en-GB" smtClean="0"/>
              <a:pPr/>
              <a:t>08/01/2014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9B4493-54A6-474A-B022-5C6F24EF9730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594A09C-25D2-4D00-855E-4416730F77A4}" type="datetimeFigureOut">
              <a:rPr lang="en-GB" smtClean="0"/>
              <a:pPr/>
              <a:t>08/01/2014</a:t>
            </a:fld>
            <a:endParaRPr lang="en-GB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19B4493-54A6-474A-B022-5C6F24EF9730}" type="slidenum">
              <a:rPr lang="en-GB" smtClean="0"/>
              <a:pPr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amel.apache.org/spring-remoting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amel.apache.org/ei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alm/eventsdem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Enterprise Integration Patterns</a:t>
            </a:r>
            <a:br>
              <a:rPr lang="en-GB" dirty="0" smtClean="0"/>
            </a:br>
            <a:r>
              <a:rPr lang="en-GB" dirty="0" smtClean="0"/>
              <a:t>with Apache Camel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434275"/>
          </a:xfrm>
        </p:spPr>
        <p:txBody>
          <a:bodyPr>
            <a:normAutofit/>
          </a:bodyPr>
          <a:lstStyle/>
          <a:p>
            <a:r>
              <a:rPr lang="en-GB" sz="1800" dirty="0" smtClean="0"/>
              <a:t>Change the implementation in</a:t>
            </a:r>
          </a:p>
          <a:p>
            <a:pPr>
              <a:buNone/>
            </a:pPr>
            <a:r>
              <a:rPr lang="en-GB" sz="1800" dirty="0" smtClean="0"/>
              <a:t>/events-camel/</a:t>
            </a:r>
            <a:r>
              <a:rPr lang="en-GB" sz="1800" dirty="0" err="1" smtClean="0"/>
              <a:t>src</a:t>
            </a:r>
            <a:r>
              <a:rPr lang="en-GB" sz="1800" dirty="0" smtClean="0"/>
              <a:t>/test/java/events/camel/PojoConsumerTest.java</a:t>
            </a:r>
          </a:p>
          <a:p>
            <a:pPr>
              <a:buNone/>
            </a:pPr>
            <a:r>
              <a:rPr lang="en-GB" sz="1800" dirty="0" smtClean="0"/>
              <a:t>to use </a:t>
            </a:r>
            <a:r>
              <a:rPr lang="en-GB" sz="1800" dirty="0" err="1" smtClean="0"/>
              <a:t>vm</a:t>
            </a:r>
            <a:r>
              <a:rPr lang="en-GB" sz="1800" dirty="0" smtClean="0"/>
              <a:t>.</a:t>
            </a:r>
          </a:p>
          <a:p>
            <a:r>
              <a:rPr lang="en-GB" sz="1800" dirty="0" smtClean="0"/>
              <a:t>Add another camel context and consume the event </a:t>
            </a:r>
            <a:r>
              <a:rPr lang="en-GB" sz="1800" smtClean="0"/>
              <a:t>there </a:t>
            </a:r>
            <a:r>
              <a:rPr lang="en-GB" sz="1800" b="1" smtClean="0"/>
              <a:t>instead</a:t>
            </a:r>
            <a:r>
              <a:rPr lang="en-GB" sz="1800" smtClean="0"/>
              <a:t>.</a:t>
            </a:r>
            <a:endParaRPr lang="en-GB" sz="1800" dirty="0" smtClean="0"/>
          </a:p>
          <a:p>
            <a:pPr lvl="1"/>
            <a:r>
              <a:rPr lang="en-GB" sz="1400" dirty="0" smtClean="0"/>
              <a:t>Hint </a:t>
            </a:r>
            <a:r>
              <a:rPr lang="de-AT" sz="1400" dirty="0" err="1" smtClean="0"/>
              <a:t>multipleConsumers</a:t>
            </a:r>
            <a:r>
              <a:rPr lang="de-AT" sz="1400" dirty="0" smtClean="0"/>
              <a:t>=</a:t>
            </a:r>
            <a:r>
              <a:rPr lang="de-AT" sz="1400" dirty="0" err="1" smtClean="0"/>
              <a:t>true</a:t>
            </a:r>
            <a:endParaRPr lang="en-GB" sz="1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VM component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827416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JMS/</a:t>
            </a:r>
            <a:r>
              <a:rPr lang="en-GB" dirty="0" err="1" smtClean="0"/>
              <a:t>ActiveMQ</a:t>
            </a:r>
            <a:r>
              <a:rPr lang="en-GB" dirty="0" smtClean="0"/>
              <a:t> component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244" y="1779146"/>
            <a:ext cx="8906252" cy="1217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699792" y="3645024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 code walkthrough....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http://camel.apache.org/spring-remoting.html</a:t>
            </a:r>
            <a:endParaRPr lang="en-GB" dirty="0" smtClean="0"/>
          </a:p>
          <a:p>
            <a:r>
              <a:rPr lang="en-GB" dirty="0" smtClean="0"/>
              <a:t>As in </a:t>
            </a:r>
            <a:r>
              <a:rPr lang="en-GB" dirty="0" err="1" smtClean="0"/>
              <a:t>SystemConfig</a:t>
            </a:r>
            <a:r>
              <a:rPr lang="en-GB" dirty="0" smtClean="0"/>
              <a:t>, Gate-UMS,...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Synchronous Query/Answer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019680"/>
          </a:xfrm>
        </p:spPr>
        <p:txBody>
          <a:bodyPr/>
          <a:lstStyle/>
          <a:p>
            <a:r>
              <a:rPr lang="en-GB" dirty="0" smtClean="0"/>
              <a:t>How to handle transactions?</a:t>
            </a:r>
          </a:p>
          <a:p>
            <a:pPr lvl="1"/>
            <a:r>
              <a:rPr lang="en-GB" dirty="0" smtClean="0"/>
              <a:t>Transaction listener</a:t>
            </a:r>
          </a:p>
          <a:p>
            <a:pPr lvl="1"/>
            <a:r>
              <a:rPr lang="en-GB" dirty="0" smtClean="0"/>
              <a:t>Synchronize transaction for JMS(</a:t>
            </a:r>
            <a:r>
              <a:rPr lang="en-GB" dirty="0" err="1" smtClean="0"/>
              <a:t>ActiveMQ</a:t>
            </a:r>
            <a:r>
              <a:rPr lang="en-GB" dirty="0" smtClean="0"/>
              <a:t>) and database.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Publish/Subscribe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2699792" y="3645024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 code walkthrough....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Decoupling</a:t>
            </a:r>
          </a:p>
          <a:p>
            <a:pPr lvl="1"/>
            <a:r>
              <a:rPr lang="en-GB" dirty="0" smtClean="0"/>
              <a:t>Events produced in some place can be handled at some later time elsewhere</a:t>
            </a:r>
          </a:p>
          <a:p>
            <a:pPr lvl="1"/>
            <a:r>
              <a:rPr lang="en-GB" dirty="0" smtClean="0"/>
              <a:t>The producer may or may not wait for (an answer) from the producer</a:t>
            </a:r>
          </a:p>
          <a:p>
            <a:r>
              <a:rPr lang="en-GB" dirty="0" smtClean="0"/>
              <a:t>Separation of concerns</a:t>
            </a:r>
          </a:p>
          <a:p>
            <a:pPr lvl="1"/>
            <a:r>
              <a:rPr lang="en-GB" dirty="0" smtClean="0"/>
              <a:t>The producer and consumer knows (hardly) nothing of Camel</a:t>
            </a:r>
          </a:p>
          <a:p>
            <a:pPr lvl="1"/>
            <a:r>
              <a:rPr lang="en-GB" dirty="0" smtClean="0"/>
              <a:t>The routing is a configuration issue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72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>
                <a:hlinkClick r:id="rId2"/>
              </a:rPr>
              <a:t>http://camel.apache.org/eip.html</a:t>
            </a:r>
            <a:endParaRPr lang="en-GB" sz="2400" dirty="0" smtClean="0"/>
          </a:p>
          <a:p>
            <a:pPr>
              <a:buNone/>
            </a:pPr>
            <a:endParaRPr lang="en-GB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EIPs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556792"/>
            <a:ext cx="6576912" cy="1144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7398" y="2636912"/>
            <a:ext cx="7657010" cy="2597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9118" y="5229200"/>
            <a:ext cx="678320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79520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hlinkClick r:id="rId2"/>
              </a:rPr>
              <a:t>https://github.com/amalm/eventsdemo</a:t>
            </a:r>
            <a:endParaRPr lang="en-GB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implementation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First step, the Camel Context/Java</a:t>
            </a:r>
            <a:endParaRPr lang="en-GB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611560" y="4725144"/>
            <a:ext cx="3384376" cy="1584176"/>
            <a:chOff x="611560" y="4725144"/>
            <a:chExt cx="3384376" cy="1584176"/>
          </a:xfrm>
        </p:grpSpPr>
        <p:sp>
          <p:nvSpPr>
            <p:cNvPr id="6" name="Rechteck 5"/>
            <p:cNvSpPr/>
            <p:nvPr/>
          </p:nvSpPr>
          <p:spPr>
            <a:xfrm>
              <a:off x="611560" y="4725144"/>
              <a:ext cx="3384376" cy="15841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JVM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1043608" y="508518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Camel</a:t>
              </a:r>
              <a:br>
                <a:rPr lang="en-GB" sz="800" dirty="0" smtClean="0"/>
              </a:br>
              <a:r>
                <a:rPr lang="en-GB" sz="800" dirty="0" smtClean="0"/>
                <a:t>Context</a:t>
              </a:r>
              <a:endParaRPr lang="en-GB" sz="8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860032" y="4725144"/>
            <a:ext cx="3384376" cy="1584176"/>
            <a:chOff x="4860032" y="4725144"/>
            <a:chExt cx="3384376" cy="1584176"/>
          </a:xfrm>
        </p:grpSpPr>
        <p:sp>
          <p:nvSpPr>
            <p:cNvPr id="9" name="Rechteck 8"/>
            <p:cNvSpPr/>
            <p:nvPr/>
          </p:nvSpPr>
          <p:spPr>
            <a:xfrm>
              <a:off x="4860032" y="4725144"/>
              <a:ext cx="3384376" cy="15841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JVM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5076056" y="501317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Camel</a:t>
              </a:r>
              <a:br>
                <a:rPr lang="en-GB" sz="800" dirty="0" smtClean="0"/>
              </a:br>
              <a:r>
                <a:rPr lang="en-GB" sz="800" dirty="0" smtClean="0"/>
                <a:t>Context</a:t>
              </a:r>
              <a:endParaRPr lang="en-GB" sz="800" dirty="0"/>
            </a:p>
          </p:txBody>
        </p:sp>
      </p:grpSp>
      <p:sp>
        <p:nvSpPr>
          <p:cNvPr id="13" name="Ellipse 12"/>
          <p:cNvSpPr/>
          <p:nvPr/>
        </p:nvSpPr>
        <p:spPr>
          <a:xfrm>
            <a:off x="2843808" y="48691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Camel</a:t>
            </a:r>
            <a:br>
              <a:rPr lang="en-GB" sz="800" dirty="0" smtClean="0"/>
            </a:br>
            <a:r>
              <a:rPr lang="en-GB" sz="800" dirty="0" smtClean="0"/>
              <a:t>Context</a:t>
            </a:r>
            <a:endParaRPr lang="en-GB" sz="800" dirty="0"/>
          </a:p>
        </p:txBody>
      </p:sp>
      <p:sp>
        <p:nvSpPr>
          <p:cNvPr id="16" name="Rechteck 15"/>
          <p:cNvSpPr/>
          <p:nvPr/>
        </p:nvSpPr>
        <p:spPr>
          <a:xfrm>
            <a:off x="971600" y="1124744"/>
            <a:ext cx="77048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/events-camel/</a:t>
            </a:r>
            <a:r>
              <a:rPr lang="en-GB" sz="1200" dirty="0" err="1" smtClean="0"/>
              <a:t>src</a:t>
            </a:r>
            <a:r>
              <a:rPr lang="en-GB" sz="1200" dirty="0" smtClean="0"/>
              <a:t>/test/java/events/camel/PojoConsumerTest.java</a:t>
            </a:r>
            <a:endParaRPr lang="en-GB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556792"/>
            <a:ext cx="38385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Camel Context/Spring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132856"/>
            <a:ext cx="6088063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>
            <a:off x="1043608" y="1556792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/events-camel/</a:t>
            </a:r>
            <a:r>
              <a:rPr lang="en-GB" sz="1200" dirty="0" err="1" smtClean="0"/>
              <a:t>src</a:t>
            </a:r>
            <a:r>
              <a:rPr lang="en-GB" sz="1200" dirty="0" smtClean="0"/>
              <a:t>/main/resources/META-INF/</a:t>
            </a:r>
            <a:r>
              <a:rPr lang="en-GB" sz="1200" dirty="0" err="1" smtClean="0"/>
              <a:t>event.camel.spring.xml</a:t>
            </a:r>
            <a:r>
              <a:rPr lang="en-GB" sz="1200" dirty="0" smtClean="0"/>
              <a:t/>
            </a:r>
            <a:br>
              <a:rPr lang="en-GB" sz="1200" dirty="0" smtClean="0"/>
            </a:br>
            <a:r>
              <a:rPr lang="en-GB" sz="1200" dirty="0" smtClean="0"/>
              <a:t>/events-camel/</a:t>
            </a:r>
            <a:r>
              <a:rPr lang="en-GB" sz="1200" dirty="0" err="1" smtClean="0"/>
              <a:t>src</a:t>
            </a:r>
            <a:r>
              <a:rPr lang="en-GB" sz="1200" dirty="0" smtClean="0"/>
              <a:t>/test/java/events/camel/CamelEventSpringTest.java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504056"/>
          </a:xfrm>
        </p:spPr>
        <p:txBody>
          <a:bodyPr>
            <a:normAutofit/>
          </a:bodyPr>
          <a:lstStyle/>
          <a:p>
            <a:r>
              <a:rPr lang="en-GB" sz="1600" dirty="0" smtClean="0"/>
              <a:t>The camel components represent channels</a:t>
            </a:r>
            <a:endParaRPr lang="en-GB" sz="1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Camel Components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16832"/>
            <a:ext cx="4786212" cy="180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645024"/>
            <a:ext cx="4949328" cy="2894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539552" y="1124744"/>
            <a:ext cx="747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http://camel.apache.org/components.html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 component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7875982" cy="2362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4342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800" dirty="0" smtClean="0"/>
              <a:t>Change the implementation in</a:t>
            </a:r>
          </a:p>
          <a:p>
            <a:pPr>
              <a:buNone/>
            </a:pPr>
            <a:r>
              <a:rPr lang="en-GB" sz="1800" dirty="0" smtClean="0"/>
              <a:t>/events-camel/</a:t>
            </a:r>
            <a:r>
              <a:rPr lang="en-GB" sz="1800" dirty="0" err="1" smtClean="0"/>
              <a:t>src</a:t>
            </a:r>
            <a:r>
              <a:rPr lang="en-GB" sz="1800" dirty="0" smtClean="0"/>
              <a:t>/test/java/events/camel/PojoConsumerTest.java</a:t>
            </a:r>
          </a:p>
          <a:p>
            <a:pPr>
              <a:buNone/>
            </a:pPr>
            <a:r>
              <a:rPr lang="en-GB" sz="1800" dirty="0" smtClean="0"/>
              <a:t>to use </a:t>
            </a:r>
            <a:r>
              <a:rPr lang="en-GB" sz="1800" dirty="0" err="1" smtClean="0"/>
              <a:t>seda</a:t>
            </a:r>
            <a:r>
              <a:rPr lang="en-GB" sz="1800" dirty="0" smtClean="0"/>
              <a:t>.</a:t>
            </a:r>
            <a:endParaRPr lang="en-GB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SEDA component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891654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166</Words>
  <Application>Microsoft Office PowerPoint</Application>
  <PresentationFormat>Bildschirmpräsentation 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Deimos</vt:lpstr>
      <vt:lpstr>Enterprise Integration Patterns with Apache Camel</vt:lpstr>
      <vt:lpstr>Why?</vt:lpstr>
      <vt:lpstr>EIPs</vt:lpstr>
      <vt:lpstr>Demo implementation</vt:lpstr>
      <vt:lpstr>First step, the Camel Context/Java</vt:lpstr>
      <vt:lpstr>Camel Context/Spring</vt:lpstr>
      <vt:lpstr>Camel Components</vt:lpstr>
      <vt:lpstr>Direct component</vt:lpstr>
      <vt:lpstr>SEDA component</vt:lpstr>
      <vt:lpstr>VM component</vt:lpstr>
      <vt:lpstr>JMS/ActiveMQ component</vt:lpstr>
      <vt:lpstr>Synchronous Query/Answer</vt:lpstr>
      <vt:lpstr>Publish/Subscribe</vt:lpstr>
    </vt:vector>
  </TitlesOfParts>
  <Company>POCSO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Malmborg Anders</dc:creator>
  <cp:lastModifiedBy>Malmborg Anders</cp:lastModifiedBy>
  <cp:revision>17</cp:revision>
  <dcterms:created xsi:type="dcterms:W3CDTF">2013-12-10T12:54:34Z</dcterms:created>
  <dcterms:modified xsi:type="dcterms:W3CDTF">2014-01-08T16:21:46Z</dcterms:modified>
</cp:coreProperties>
</file>