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35"/>
  </p:normalViewPr>
  <p:slideViewPr>
    <p:cSldViewPr snapToGrid="0">
      <p:cViewPr varScale="1">
        <p:scale>
          <a:sx n="150" d="100"/>
          <a:sy n="150" d="100"/>
        </p:scale>
        <p:origin x="9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EAD26-11E5-D747-8D94-2130E5222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37900-B88D-43DF-BE98-78040934B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55597-018C-D299-3027-4AC46D1D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97C6-FF04-EC47-B0CF-9B83BC66977E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42849-8AD5-693A-2BFC-BF4CA0DE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8FC28-8192-FB11-514B-D71280E5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376-DD9A-8844-B311-9ADFC6A4A6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81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12C27-9248-7A49-CDC7-49336F8E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61F56-38C8-84A0-41DD-B44989EF3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41287-1F52-7510-0D77-F0DB2C8C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97C6-FF04-EC47-B0CF-9B83BC66977E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828D0-6E3E-B0D8-FF49-50540659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C76D6-D0AA-0203-CA88-7A92FB57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376-DD9A-8844-B311-9ADFC6A4A6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402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38A0C-ACD7-D80D-FCAC-02E0C1A7B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1459C-FEDD-7EFE-A500-22B56D907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1BDC7-6C6C-7996-15AD-FAE87ACC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97C6-FF04-EC47-B0CF-9B83BC66977E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EB25F-83E8-DE21-7CA9-213267B5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38F1C-7A23-78E7-001D-3C0DBE6E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376-DD9A-8844-B311-9ADFC6A4A6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835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FD889-F7EB-51BD-0107-988A3887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9AA1F-D3C0-B0AE-4CEB-C1E1C58C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EB1AB-75F7-2B6C-54A0-F01C1699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97C6-FF04-EC47-B0CF-9B83BC66977E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B79DC-2618-B231-CE40-787E79DE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A7BB8-51D5-2C16-357E-C27BC0F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376-DD9A-8844-B311-9ADFC6A4A6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659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E5084-4F85-F07B-79CA-650F553A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B7E7C-AC6A-231F-A357-B9A3511E8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0022D-92F9-808B-6688-05B16097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97C6-FF04-EC47-B0CF-9B83BC66977E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0BC41-4C41-3324-0ADA-AA1D15F7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96806-4F8B-0DAF-1A78-F9F44417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376-DD9A-8844-B311-9ADFC6A4A6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344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8D7A8-4F94-6618-9A1E-22AB5895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0F4B5-3CE6-A478-420A-263F07AD9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48F73C-C1AA-2523-2C24-67ECDC052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82650-1723-1E50-502D-A33D8CC1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97C6-FF04-EC47-B0CF-9B83BC66977E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7983F-324A-ECAB-F580-CF188F84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75982-E70D-33A8-89DD-460D90A6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376-DD9A-8844-B311-9ADFC6A4A6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68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173E4-1582-9289-56A2-07C524FE0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8B7B29-F9B0-E2BE-D575-97AB22E61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27B103-2060-E824-360D-8601DFF2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433AA9-07FC-242E-9B6E-614D65FAB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BD915B-95D3-B6EE-A2B7-2514EC97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5F2520-2D0A-A4D8-1115-81280345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97C6-FF04-EC47-B0CF-9B83BC66977E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9BDF17-647F-8BEF-297E-F23BDC55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066B4E-0521-CF6C-4098-E5A79717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376-DD9A-8844-B311-9ADFC6A4A6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224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856E8-C005-C577-87CD-05AC45EB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68B0FB-D3A6-EF25-0D62-4E725B66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97C6-FF04-EC47-B0CF-9B83BC66977E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EAD30-B05C-07A5-0263-263119B2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6262C9-8D82-19C2-612C-8D780353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376-DD9A-8844-B311-9ADFC6A4A6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668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B982B-CD6C-5914-B304-9C1DB5C3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97C6-FF04-EC47-B0CF-9B83BC66977E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1E082F-36F3-B185-15C6-FFA90FD4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36A78-5904-E788-4A05-CA6BB4AA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376-DD9A-8844-B311-9ADFC6A4A6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91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A054B-1961-1312-80EB-1AB4118B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A936E-466D-0AA9-DABC-EA0D9A7A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C7FA03-0ADF-EB28-1B5E-0B4B6FBF1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459AC-2660-9704-0608-6607F146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97C6-FF04-EC47-B0CF-9B83BC66977E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BEE0F4-FC1A-774C-9673-2F239FDB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D3860-B0CE-898A-99BF-7C081175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376-DD9A-8844-B311-9ADFC6A4A6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985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C84F5-CB4D-F1DA-99FA-86DAF521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63AB9D-CBED-6E86-096D-12E715082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464A3-7C7C-F202-D345-9C365A72C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B95B0-C78F-7F1E-D9AF-4F5CE8CE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97C6-FF04-EC47-B0CF-9B83BC66977E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393E61-A49E-4728-835F-A35C4504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94804-6B10-7E21-C455-AD3A6BCD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376-DD9A-8844-B311-9ADFC6A4A6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936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D0AD70-B2CF-5AE2-BDF9-75337EFD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0F4EDE-3DAB-A93C-27EE-37E05F4D5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5EB11-21F2-807C-072E-DC7387DA3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E397C6-FF04-EC47-B0CF-9B83BC66977E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8272A-BE0D-F7C9-7D7F-CB79388BC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1E91E-1D69-6549-13A2-2D4CABFC4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8CB376-DD9A-8844-B311-9ADFC6A4A6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215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2C1ECFC-1679-94D1-1D29-6274F5E6E039}"/>
              </a:ext>
            </a:extLst>
          </p:cNvPr>
          <p:cNvSpPr/>
          <p:nvPr/>
        </p:nvSpPr>
        <p:spPr>
          <a:xfrm>
            <a:off x="-143933" y="-177795"/>
            <a:ext cx="12496800" cy="4309529"/>
          </a:xfrm>
          <a:prstGeom prst="rect">
            <a:avLst/>
          </a:prstGeom>
          <a:solidFill>
            <a:srgbClr val="E67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ko-KR" altLang="en-US" sz="12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627B5AF-999B-C2F2-28AD-B9CFD9EBE553}"/>
              </a:ext>
            </a:extLst>
          </p:cNvPr>
          <p:cNvSpPr/>
          <p:nvPr/>
        </p:nvSpPr>
        <p:spPr>
          <a:xfrm>
            <a:off x="313267" y="651933"/>
            <a:ext cx="3132667" cy="277706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5CCC71A-7323-BD7F-D365-42B35747D07A}"/>
              </a:ext>
            </a:extLst>
          </p:cNvPr>
          <p:cNvCxnSpPr>
            <a:cxnSpLocks/>
          </p:cNvCxnSpPr>
          <p:nvPr/>
        </p:nvCxnSpPr>
        <p:spPr>
          <a:xfrm>
            <a:off x="-76200" y="4131734"/>
            <a:ext cx="12344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233EA1-824D-C2B9-4524-AFF9AD2BE3FE}"/>
              </a:ext>
            </a:extLst>
          </p:cNvPr>
          <p:cNvSpPr txBox="1"/>
          <p:nvPr/>
        </p:nvSpPr>
        <p:spPr>
          <a:xfrm>
            <a:off x="3687234" y="802271"/>
            <a:ext cx="200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이유리</a:t>
            </a:r>
            <a:r>
              <a:rPr lang="ko-KR" alt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Yuri Lee)</a:t>
            </a:r>
            <a:endParaRPr lang="en" altLang="ko-KR" sz="16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187B5-5C38-35B9-7AEF-6FF80BF46AC5}"/>
              </a:ext>
            </a:extLst>
          </p:cNvPr>
          <p:cNvSpPr txBox="1"/>
          <p:nvPr/>
        </p:nvSpPr>
        <p:spPr>
          <a:xfrm>
            <a:off x="3784601" y="1372907"/>
            <a:ext cx="2446867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effectLst/>
                <a:latin typeface="Helvetica Neue" panose="02000503000000020004" pitchFamily="2" charset="0"/>
              </a:rPr>
              <a:t>직업</a:t>
            </a:r>
            <a:endParaRPr lang="en-US" altLang="ko-KR" sz="1050" dirty="0">
              <a:latin typeface="Helvetica Neue" panose="02000503000000020004" pitchFamily="2" charset="0"/>
            </a:endParaRPr>
          </a:p>
          <a:p>
            <a:r>
              <a:rPr lang="ko-KR" altLang="en-US" sz="1050" dirty="0">
                <a:effectLst/>
                <a:latin typeface="Helvetica Neue" panose="02000503000000020004" pitchFamily="2" charset="0"/>
              </a:rPr>
              <a:t>대학생 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유학생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)</a:t>
            </a:r>
          </a:p>
          <a:p>
            <a:endParaRPr lang="en-US" altLang="ko-KR" sz="105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1050" dirty="0">
                <a:effectLst/>
                <a:latin typeface="Helvetica Neue" panose="02000503000000020004" pitchFamily="2" charset="0"/>
              </a:rPr>
              <a:t>학교</a:t>
            </a:r>
            <a:endParaRPr lang="en-US" altLang="ko-KR" sz="1050" dirty="0">
              <a:effectLst/>
              <a:latin typeface="Helvetica Neue" panose="02000503000000020004" pitchFamily="2" charset="0"/>
            </a:endParaRPr>
          </a:p>
          <a:p>
            <a:r>
              <a:rPr lang="en-US" altLang="ko-KR" sz="1050" dirty="0">
                <a:effectLst/>
                <a:latin typeface="Helvetica Neue" panose="02000503000000020004" pitchFamily="2" charset="0"/>
              </a:rPr>
              <a:t>UW – Madison</a:t>
            </a:r>
          </a:p>
          <a:p>
            <a:endParaRPr lang="ko-KR" altLang="en-US" sz="105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1050" dirty="0">
                <a:effectLst/>
                <a:latin typeface="Helvetica Neue" panose="02000503000000020004" pitchFamily="2" charset="0"/>
              </a:rPr>
              <a:t>전공</a:t>
            </a:r>
            <a:endParaRPr lang="en-US" altLang="ko-KR" sz="1050" dirty="0">
              <a:latin typeface="Helvetica Neue" panose="02000503000000020004" pitchFamily="2" charset="0"/>
            </a:endParaRPr>
          </a:p>
          <a:p>
            <a:r>
              <a:rPr lang="en-US" altLang="ko-KR" sz="1050" dirty="0">
                <a:effectLst/>
                <a:latin typeface="Helvetica Neue" panose="02000503000000020004" pitchFamily="2" charset="0"/>
              </a:rPr>
              <a:t>Computer Science</a:t>
            </a:r>
            <a:endParaRPr lang="ko-KR" altLang="en-US" sz="1050" dirty="0">
              <a:effectLst/>
              <a:latin typeface="Helvetica Neue" panose="02000503000000020004" pitchFamily="2" charset="0"/>
            </a:endParaRPr>
          </a:p>
          <a:p>
            <a:endParaRPr lang="en-US" altLang="ko-KR" sz="105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1050" dirty="0">
                <a:effectLst/>
                <a:latin typeface="Helvetica Neue" panose="02000503000000020004" pitchFamily="2" charset="0"/>
              </a:rPr>
              <a:t>나이</a:t>
            </a:r>
            <a:endParaRPr lang="en-US" altLang="ko-KR" sz="1050" dirty="0">
              <a:latin typeface="Helvetica Neue" panose="02000503000000020004" pitchFamily="2" charset="0"/>
            </a:endParaRPr>
          </a:p>
          <a:p>
            <a:r>
              <a:rPr lang="en-US" altLang="ko-KR" sz="1050" dirty="0">
                <a:effectLst/>
                <a:latin typeface="Helvetica Neue" panose="02000503000000020004" pitchFamily="2" charset="0"/>
              </a:rPr>
              <a:t>26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세</a:t>
            </a:r>
          </a:p>
          <a:p>
            <a:endParaRPr lang="ko-KR" altLang="en-US" sz="105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5A80BE-7DAA-1AAA-3599-FEFB86473246}"/>
              </a:ext>
            </a:extLst>
          </p:cNvPr>
          <p:cNvSpPr txBox="1"/>
          <p:nvPr/>
        </p:nvSpPr>
        <p:spPr>
          <a:xfrm>
            <a:off x="6110819" y="757802"/>
            <a:ext cx="2882902" cy="256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R" sz="1400" b="1" dirty="0">
                <a:effectLst/>
                <a:latin typeface="Helvetica Neue" panose="02000503000000020004" pitchFamily="2" charset="0"/>
              </a:rPr>
              <a:t>Who I am </a:t>
            </a:r>
            <a:endParaRPr lang="en" altLang="ko-KR" sz="1050" dirty="0"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effectLst/>
                <a:latin typeface="Helvetica Neue" panose="02000503000000020004" pitchFamily="2" charset="0"/>
              </a:rPr>
              <a:t>직업 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: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대학생</a:t>
            </a:r>
            <a:endParaRPr lang="en-US" altLang="ko-KR" sz="1050" dirty="0"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endParaRPr lang="ko-KR" altLang="en-US" sz="1050" dirty="0"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effectLst/>
                <a:latin typeface="Helvetica Neue" panose="02000503000000020004" pitchFamily="2" charset="0"/>
              </a:rPr>
              <a:t>가족관계 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: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외동 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/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미국인 룸메이트와 생활</a:t>
            </a:r>
            <a:endParaRPr lang="en-US" altLang="ko-KR" sz="1050" dirty="0"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endParaRPr lang="ko-KR" altLang="en-US" sz="1050" dirty="0"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effectLst/>
                <a:latin typeface="Helvetica Neue" panose="02000503000000020004" pitchFamily="2" charset="0"/>
              </a:rPr>
              <a:t>관심사 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: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공부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쇼핑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사진</a:t>
            </a:r>
            <a:endParaRPr lang="en-US" altLang="ko-KR" sz="1050" dirty="0"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endParaRPr lang="ko-KR" altLang="en-US" sz="1050" dirty="0"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취미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활동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: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주말에는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새로운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카페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탐방</a:t>
            </a:r>
            <a:r>
              <a:rPr lang="en-US" altLang="ko-KR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사진찍기</a:t>
            </a:r>
            <a:endParaRPr lang="en-US" altLang="ko-KR" sz="105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자주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외식을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하고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배달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음식을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시킴</a:t>
            </a:r>
          </a:p>
          <a:p>
            <a:pPr>
              <a:lnSpc>
                <a:spcPct val="150000"/>
              </a:lnSpc>
            </a:pPr>
            <a:endParaRPr kumimoji="1"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26EA2-CFA8-9A94-174D-C5E2B9583C00}"/>
              </a:ext>
            </a:extLst>
          </p:cNvPr>
          <p:cNvSpPr txBox="1"/>
          <p:nvPr/>
        </p:nvSpPr>
        <p:spPr>
          <a:xfrm>
            <a:off x="9235018" y="757802"/>
            <a:ext cx="2804582" cy="256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R" sz="1400" b="1" dirty="0">
                <a:effectLst/>
                <a:latin typeface="Helvetica Neue" panose="02000503000000020004" pitchFamily="2" charset="0"/>
              </a:rPr>
              <a:t>Behavior</a:t>
            </a:r>
            <a:endParaRPr lang="en" altLang="ko-KR" sz="1050" dirty="0">
              <a:effectLst/>
              <a:latin typeface="Helvetica Neue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effectLst/>
                <a:latin typeface="Helvetica Neue" panose="02000503000000020004" pitchFamily="2" charset="0"/>
              </a:rPr>
              <a:t>평소에는 재활용을 신경 쓰고 있지만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Helvetica Neue" panose="02000503000000020004" pitchFamily="2" charset="0"/>
              </a:rPr>
              <a:t>    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분리수거를 어떻게 해야 할지 모를 때는   </a:t>
            </a:r>
            <a:endParaRPr lang="en-US" altLang="ko-KR" sz="1050" dirty="0"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Helvetica Neue" panose="02000503000000020004" pitchFamily="2" charset="0"/>
              </a:rPr>
              <a:t>    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그냥 일반 쓰레기로 버리게 되는 경우</a:t>
            </a:r>
            <a:endParaRPr lang="en-US" altLang="ko-KR" sz="1050" dirty="0">
              <a:latin typeface="Helvetica Neue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effectLst/>
                <a:latin typeface="Helvetica Neue" panose="02000503000000020004" pitchFamily="2" charset="0"/>
              </a:rPr>
              <a:t>미국의 재활용 규정이 지역마다</a:t>
            </a:r>
            <a:endParaRPr lang="en-US" altLang="ko-KR" sz="1050" dirty="0"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Helvetica Neue" panose="02000503000000020004" pitchFamily="2" charset="0"/>
              </a:rPr>
              <a:t>  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  다르다는 점이 불편함</a:t>
            </a:r>
            <a:endParaRPr lang="en-US" altLang="ko-KR" sz="1050" dirty="0">
              <a:latin typeface="Helvetica Neue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effectLst/>
                <a:latin typeface="Helvetica Neue" panose="02000503000000020004" pitchFamily="2" charset="0"/>
              </a:rPr>
              <a:t>새로운 기술에 대한 적응이 빠름</a:t>
            </a:r>
            <a:endParaRPr lang="en-US" altLang="ko-KR" sz="1050" dirty="0">
              <a:effectLst/>
              <a:latin typeface="Helvetica Neue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평소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공부와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일을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병행하면서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바쁜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일상을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endParaRPr lang="en-US" altLang="ko-KR" sz="105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   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보내고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있음</a:t>
            </a:r>
          </a:p>
          <a:p>
            <a:pPr>
              <a:lnSpc>
                <a:spcPct val="150000"/>
              </a:lnSpc>
            </a:pPr>
            <a:endParaRPr kumimoji="1"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F97C3F-4B99-6AE7-8A6C-7359AD645E18}"/>
              </a:ext>
            </a:extLst>
          </p:cNvPr>
          <p:cNvSpPr txBox="1"/>
          <p:nvPr/>
        </p:nvSpPr>
        <p:spPr>
          <a:xfrm>
            <a:off x="812801" y="4490051"/>
            <a:ext cx="1820334" cy="1607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R" sz="1400" b="1" dirty="0">
                <a:effectLst/>
                <a:latin typeface="Helvetica Neue" panose="02000503000000020004" pitchFamily="2" charset="0"/>
              </a:rPr>
              <a:t>Character</a:t>
            </a:r>
            <a:endParaRPr lang="en" altLang="ko-KR" sz="1400" dirty="0"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050" dirty="0" err="1">
                <a:effectLst/>
                <a:latin typeface="Helvetica Neue" panose="02000503000000020004" pitchFamily="2" charset="0"/>
              </a:rPr>
              <a:t>기술친화적인</a:t>
            </a:r>
            <a:endParaRPr lang="ko-KR" altLang="en-US" sz="1050" dirty="0"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 성실한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 외향적인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 새로운 것을 추구하는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착실한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35239-B9DE-8280-061E-19C1AFFF3DDA}"/>
              </a:ext>
            </a:extLst>
          </p:cNvPr>
          <p:cNvSpPr txBox="1"/>
          <p:nvPr/>
        </p:nvSpPr>
        <p:spPr>
          <a:xfrm>
            <a:off x="3903136" y="4409048"/>
            <a:ext cx="3653366" cy="184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R" sz="1400" b="1" dirty="0">
                <a:effectLst/>
                <a:latin typeface="Helvetica Neue" panose="02000503000000020004" pitchFamily="2" charset="0"/>
              </a:rPr>
              <a:t>Needs</a:t>
            </a:r>
            <a:endParaRPr lang="en" altLang="ko-KR" sz="1400" dirty="0">
              <a:effectLst/>
              <a:latin typeface="Helvetica Neue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effectLst/>
                <a:latin typeface="Helvetica Neue" panose="02000503000000020004" pitchFamily="2" charset="0"/>
              </a:rPr>
              <a:t>종이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플라스틱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음식물쓰레기를 따로 분리해야 하지만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분리 방법에 대한 명확한 정보를 얻기가 어려움</a:t>
            </a:r>
            <a:endParaRPr lang="en-US" altLang="ko-KR" sz="1050" dirty="0">
              <a:effectLst/>
              <a:latin typeface="Helvetica Neue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effectLst/>
                <a:latin typeface="Helvetica Neue" panose="02000503000000020004" pitchFamily="2" charset="0"/>
              </a:rPr>
              <a:t>일회용품을 줄이고 싶은 마음은 있지만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Helvetica Neue" panose="02000503000000020004" pitchFamily="2" charset="0"/>
              </a:rPr>
              <a:t>    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구체적으로 어떤 대안을 선택해야 할지 정보가 부족함</a:t>
            </a:r>
            <a:endParaRPr lang="en-US" altLang="ko-KR" sz="1050" dirty="0">
              <a:effectLst/>
              <a:latin typeface="Helvetica Neue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바쁜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일상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속에서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복잡한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재활용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절차를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따를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시간이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없어</a:t>
            </a:r>
            <a:r>
              <a:rPr lang="en-US" altLang="ko-KR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   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간편한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해결책이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2EF43-ABF8-1E0E-6EDA-FB426DDB423F}"/>
              </a:ext>
            </a:extLst>
          </p:cNvPr>
          <p:cNvSpPr txBox="1"/>
          <p:nvPr/>
        </p:nvSpPr>
        <p:spPr>
          <a:xfrm>
            <a:off x="8119533" y="4328469"/>
            <a:ext cx="3513667" cy="256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R" sz="1400" b="1" dirty="0">
                <a:effectLst/>
                <a:latin typeface="Helvetica Neue" panose="02000503000000020004" pitchFamily="2" charset="0"/>
              </a:rPr>
              <a:t>Value</a:t>
            </a:r>
            <a:endParaRPr lang="en" altLang="ko-KR" sz="1400" dirty="0">
              <a:effectLst/>
              <a:latin typeface="Helvetica Neue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effectLst/>
                <a:latin typeface="Helvetica Neue" panose="02000503000000020004" pitchFamily="2" charset="0"/>
              </a:rPr>
              <a:t>쉽게 쓸 수 있는 간편한 솔루션을 통해</a:t>
            </a:r>
            <a:endParaRPr lang="en-US" altLang="ko-KR" sz="1050" dirty="0"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Helvetica Neue" panose="02000503000000020004" pitchFamily="2" charset="0"/>
              </a:rPr>
              <a:t>    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쓰레기를 처리하고 싶어 함</a:t>
            </a:r>
            <a:endParaRPr lang="en-US" altLang="ko-KR" sz="1050" dirty="0">
              <a:latin typeface="Helvetica Neue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effectLst/>
                <a:latin typeface="Helvetica Neue" panose="02000503000000020004" pitchFamily="2" charset="0"/>
              </a:rPr>
              <a:t>번거롭지 않고 시간을 절약하는 것이 가장 중요함</a:t>
            </a:r>
            <a:endParaRPr lang="en-US" altLang="ko-KR" sz="1050" dirty="0">
              <a:latin typeface="Helvetica Neue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effectLst/>
                <a:latin typeface="Helvetica Neue" panose="02000503000000020004" pitchFamily="2" charset="0"/>
              </a:rPr>
              <a:t>자신이 하는 작은 행동이 환경에 어떻게 기여하는지 알기를 원함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예를 들어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재활용을 할 때 얼마나 많은 자원이 절약되는지를 직관적으로 확인하고 싶어 함</a:t>
            </a:r>
            <a:endParaRPr lang="en-US" altLang="ko-KR" sz="1050" dirty="0">
              <a:latin typeface="Helvetica Neue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큰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변화는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아니더라도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일상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속에서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실천할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있는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endParaRPr lang="en-US" altLang="ko-KR" sz="105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   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친환경적인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선택을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통해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만족감을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느끼고자</a:t>
            </a:r>
            <a:r>
              <a:rPr lang="ko-KR" altLang="en-US" sz="10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0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</a:t>
            </a:r>
          </a:p>
          <a:p>
            <a:pPr>
              <a:lnSpc>
                <a:spcPct val="150000"/>
              </a:lnSpc>
            </a:pP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6014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215</Words>
  <Application>Microsoft Macintosh PowerPoint</Application>
  <PresentationFormat>와이드스크린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Apple SD Gothic Neo</vt:lpstr>
      <vt:lpstr>Arial</vt:lpstr>
      <vt:lpstr>Helvetica Neue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SAEAN SHIN</dc:creator>
  <cp:lastModifiedBy>SAEAN SHIN</cp:lastModifiedBy>
  <cp:revision>1</cp:revision>
  <dcterms:created xsi:type="dcterms:W3CDTF">2024-09-25T10:02:24Z</dcterms:created>
  <dcterms:modified xsi:type="dcterms:W3CDTF">2024-09-25T10:27:44Z</dcterms:modified>
</cp:coreProperties>
</file>