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>
        <p:scale>
          <a:sx n="149" d="100"/>
          <a:sy n="149" d="100"/>
        </p:scale>
        <p:origin x="-2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3C401-152A-3F43-B444-98C7E73CC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B8AB37-506B-5340-B6AF-0F61A675C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23365-9DE0-1D43-AE46-FE394F1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E80D-C9F6-AD4D-A95E-2F6A288DB54D}" type="datetimeFigureOut">
              <a:rPr kumimoji="1" lang="ko-KR" altLang="en-US" smtClean="0"/>
              <a:t>2022. 5. 11.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6AD1E-5766-B14D-AEF6-6AB163BE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8590E-119D-C24B-B1F5-CDE98AE9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2FA9-47BB-2047-A37C-F1667C93A0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8BFF9-D003-044D-846C-C58E35E0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65403-A507-744C-84A5-9A81CBB8C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B4E03-5B03-5746-9829-308D6B82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E80D-C9F6-AD4D-A95E-2F6A288DB54D}" type="datetimeFigureOut">
              <a:rPr kumimoji="1" lang="ko-KR" altLang="en-US" smtClean="0"/>
              <a:t>2022. 5. 11.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40A4D-380B-6648-852F-CD22EF7E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961A9-8F45-A54F-83FB-E7EBCB86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2FA9-47BB-2047-A37C-F1667C93A0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053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DBFD79-7E5C-7245-A555-5C1C24290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4573C4-AEF5-9D42-9F60-8418542C0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F79C2-2C79-0841-B88A-34D01118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E80D-C9F6-AD4D-A95E-2F6A288DB54D}" type="datetimeFigureOut">
              <a:rPr kumimoji="1" lang="ko-KR" altLang="en-US" smtClean="0"/>
              <a:t>2022. 5. 11.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C95CC-6FD3-5B48-940A-5C999EBF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44099-EFC2-C849-B184-6D9F836C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2FA9-47BB-2047-A37C-F1667C93A0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08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60049-4ED2-8648-9F22-A9AE03CB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1ECE9-71AE-FD43-B76D-0829D48B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F43AA-4AF3-7A48-9B84-C0BD5344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E80D-C9F6-AD4D-A95E-2F6A288DB54D}" type="datetimeFigureOut">
              <a:rPr kumimoji="1" lang="ko-KR" altLang="en-US" smtClean="0"/>
              <a:t>2022. 5. 11.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71718-1FAE-DE4F-88F6-DC1E4424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F169A-E253-994E-8EEE-26DBED7D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2FA9-47BB-2047-A37C-F1667C93A0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475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FF7CB-980F-B44E-B073-18A057C0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54C39-2086-3C4C-A718-09EDEDDBA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F21DE-9E43-4B4A-83DB-A8E04F2C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E80D-C9F6-AD4D-A95E-2F6A288DB54D}" type="datetimeFigureOut">
              <a:rPr kumimoji="1" lang="ko-KR" altLang="en-US" smtClean="0"/>
              <a:t>2022. 5. 11.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1D53B-3D99-F147-85F8-79D75243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5FE15-F92F-B741-8E64-1F800A99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2FA9-47BB-2047-A37C-F1667C93A0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492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F3764-1438-404D-9583-C4183E73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693C3-E6F6-EA48-9A57-B0FBB1FED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8D3104-47AC-B645-97A7-52705750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ACC62-D40F-BA4B-A857-9212C34C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E80D-C9F6-AD4D-A95E-2F6A288DB54D}" type="datetimeFigureOut">
              <a:rPr kumimoji="1" lang="ko-KR" altLang="en-US" smtClean="0"/>
              <a:t>2022. 5. 11.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46C443-FBAD-CD4F-A443-09224209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0A530-DDD5-0348-B0A0-76A595C4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2FA9-47BB-2047-A37C-F1667C93A0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210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F31FE-1ED0-434A-9B58-644F400E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FE880-3733-BA46-A028-9A656BB85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D1A23-7BDC-D540-85B3-7F4EB4609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385F43-2E4B-7740-845F-5A4A3EDC7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1FFAB-A653-5740-B15F-1C75F5D78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9DF84B-7FA3-1E4B-8FAA-EE728760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E80D-C9F6-AD4D-A95E-2F6A288DB54D}" type="datetimeFigureOut">
              <a:rPr kumimoji="1" lang="ko-KR" altLang="en-US" smtClean="0"/>
              <a:t>2022. 5. 11.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7BF796-C5E3-0D4D-940D-17A3C976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165367-E9E8-8745-8039-AB1BDB49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2FA9-47BB-2047-A37C-F1667C93A0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97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F76B1-4197-344B-A5E3-70CC6132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A042CC-C5B3-CB49-A521-5E7575D7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E80D-C9F6-AD4D-A95E-2F6A288DB54D}" type="datetimeFigureOut">
              <a:rPr kumimoji="1" lang="ko-KR" altLang="en-US" smtClean="0"/>
              <a:t>2022. 5. 11.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47BFEE-2080-BE43-853F-AD6043D8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B2013B-9AD8-B145-8529-1B8EDF98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2FA9-47BB-2047-A37C-F1667C93A0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131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A897AB-A0F8-F649-BEF1-C4DE9520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E80D-C9F6-AD4D-A95E-2F6A288DB54D}" type="datetimeFigureOut">
              <a:rPr kumimoji="1" lang="ko-KR" altLang="en-US" smtClean="0"/>
              <a:t>2022. 5. 11.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1E8A1-C9C4-CA46-8901-4D968A02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F4879F-7B87-944A-91C5-DF2C37E7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2FA9-47BB-2047-A37C-F1667C93A0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51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7ABD4-F816-664E-BB3C-EF7ECD7C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B6992-1260-4643-AC70-6468B1E1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460E05-EDD8-ED49-9EFF-F23F28EB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894D6-CD81-BB41-90D1-FC8A5EBD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E80D-C9F6-AD4D-A95E-2F6A288DB54D}" type="datetimeFigureOut">
              <a:rPr kumimoji="1" lang="ko-KR" altLang="en-US" smtClean="0"/>
              <a:t>2022. 5. 11.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F6CF8-47AC-1043-AC8A-16E37D49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62E57-0AB0-3540-8EE5-25DE63EA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2FA9-47BB-2047-A37C-F1667C93A0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094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5C55C-A713-7444-BBE6-4AF4574F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689254-5ECD-4843-A53A-999802F15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1CC6DF-0B6F-3443-B90B-A8D5108F0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67C06-9429-124B-8973-6AB369FD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E80D-C9F6-AD4D-A95E-2F6A288DB54D}" type="datetimeFigureOut">
              <a:rPr kumimoji="1" lang="ko-KR" altLang="en-US" smtClean="0"/>
              <a:t>2022. 5. 11.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BBE16-DA6E-4A42-99C2-9EC29670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BB4D1-8D13-5243-B6A3-0C2507C4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2FA9-47BB-2047-A37C-F1667C93A0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633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886971-A3FE-AA40-AE9F-3AFCBC32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9BFA3F-5366-6840-869D-74F476B7D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78158-6937-AC4B-9B8C-31FED9DA8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E80D-C9F6-AD4D-A95E-2F6A288DB54D}" type="datetimeFigureOut">
              <a:rPr kumimoji="1" lang="ko-KR" altLang="en-US" smtClean="0"/>
              <a:t>2022. 5. 11.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09F78-9747-1E48-93BC-7C94F3922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F2467-A478-4242-A614-868D382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52FA9-47BB-2047-A37C-F1667C93A0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346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6AF2CC-CA70-D542-8E7C-EB9FB503F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142" y="90525"/>
            <a:ext cx="3873500" cy="646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E6C9EE-9442-F24B-92E5-6BE24EB6DF8B}"/>
              </a:ext>
            </a:extLst>
          </p:cNvPr>
          <p:cNvSpPr txBox="1"/>
          <p:nvPr/>
        </p:nvSpPr>
        <p:spPr>
          <a:xfrm>
            <a:off x="6390168" y="-33130"/>
            <a:ext cx="613498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- Header center</a:t>
            </a:r>
          </a:p>
          <a:p>
            <a:r>
              <a:rPr kumimoji="1" lang="en-US" altLang="ko-KR" sz="3200" dirty="0"/>
              <a:t> – 1 logo click-&gt;item</a:t>
            </a:r>
            <a:r>
              <a:rPr kumimoji="1" lang="ko-KR" altLang="en-US" sz="3200" dirty="0"/>
              <a:t>페이지</a:t>
            </a:r>
            <a:endParaRPr kumimoji="1" lang="en-US" altLang="ko-KR" sz="3200" dirty="0"/>
          </a:p>
          <a:p>
            <a:r>
              <a:rPr kumimoji="1" lang="en-US" altLang="ko-KR" sz="3200" dirty="0"/>
              <a:t> - 2</a:t>
            </a:r>
          </a:p>
          <a:p>
            <a:r>
              <a:rPr kumimoji="1" lang="en-US" altLang="ko-KR" sz="3200" dirty="0"/>
              <a:t>   -2.1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&lt;div&gt;+padding(</a:t>
            </a:r>
            <a:r>
              <a:rPr kumimoji="1" lang="en-US" altLang="ko-KR" sz="3200" dirty="0" err="1"/>
              <a:t>vh</a:t>
            </a:r>
            <a:r>
              <a:rPr kumimoji="1" lang="en-US" altLang="ko-KR" sz="3200" dirty="0"/>
              <a:t>%)</a:t>
            </a:r>
          </a:p>
          <a:p>
            <a:r>
              <a:rPr kumimoji="1" lang="en-US" altLang="ko-KR" sz="3200" dirty="0"/>
              <a:t>   -2.2 &lt;div&gt;+padding(</a:t>
            </a:r>
            <a:r>
              <a:rPr kumimoji="1" lang="en-US" altLang="ko-KR" sz="3200" dirty="0" err="1"/>
              <a:t>vh</a:t>
            </a:r>
            <a:r>
              <a:rPr kumimoji="1" lang="en-US" altLang="ko-KR" sz="3200" dirty="0"/>
              <a:t>%)</a:t>
            </a:r>
          </a:p>
          <a:p>
            <a:r>
              <a:rPr kumimoji="1" lang="en-US" altLang="ko-KR" sz="3200" dirty="0"/>
              <a:t>   -2.3 &lt;div &lt;a&gt;*4 &gt;</a:t>
            </a:r>
          </a:p>
          <a:p>
            <a:r>
              <a:rPr kumimoji="1" lang="en-US" altLang="ko-KR" sz="3200" dirty="0"/>
              <a:t> - 3</a:t>
            </a:r>
          </a:p>
          <a:p>
            <a:r>
              <a:rPr kumimoji="1" lang="en-US" altLang="ko-KR" sz="3200" dirty="0"/>
              <a:t>   -3.1 &lt;input&gt;</a:t>
            </a:r>
          </a:p>
          <a:p>
            <a:r>
              <a:rPr kumimoji="1" lang="en-US" altLang="ko-KR" sz="3200" dirty="0"/>
              <a:t>   -3.2 &lt;input&gt;</a:t>
            </a:r>
          </a:p>
          <a:p>
            <a:r>
              <a:rPr kumimoji="1" lang="en-US" altLang="ko-KR" sz="3200" dirty="0"/>
              <a:t>   -3.3 space-between</a:t>
            </a:r>
          </a:p>
          <a:p>
            <a:r>
              <a:rPr kumimoji="1" lang="en-US" altLang="ko-KR" sz="3200" dirty="0"/>
              <a:t>&lt;div&lt;input type=checkbox&gt;&gt;</a:t>
            </a:r>
          </a:p>
          <a:p>
            <a:r>
              <a:rPr kumimoji="1" lang="en-US" altLang="ko-KR" sz="3200" dirty="0"/>
              <a:t>&lt;div &lt;a&gt;&lt;a&gt;&gt;</a:t>
            </a:r>
          </a:p>
          <a:p>
            <a:r>
              <a:rPr kumimoji="1" lang="en-US" altLang="ko-KR" sz="3200" dirty="0"/>
              <a:t>   -3.4 &lt;div&gt;+padding(</a:t>
            </a:r>
            <a:r>
              <a:rPr kumimoji="1" lang="en-US" altLang="ko-KR" sz="3200" dirty="0" err="1"/>
              <a:t>vh</a:t>
            </a:r>
            <a:r>
              <a:rPr kumimoji="1" lang="en-US" altLang="ko-KR" sz="3200" dirty="0"/>
              <a:t>%)</a:t>
            </a:r>
          </a:p>
          <a:p>
            <a:endParaRPr kumimoji="1"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3B89B-F535-284F-9CE3-B202A01368E6}"/>
              </a:ext>
            </a:extLst>
          </p:cNvPr>
          <p:cNvSpPr txBox="1"/>
          <p:nvPr/>
        </p:nvSpPr>
        <p:spPr>
          <a:xfrm>
            <a:off x="233916" y="244550"/>
            <a:ext cx="11897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폴더 구조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Item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Login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32 13</a:t>
            </a:r>
            <a:r>
              <a:rPr kumimoji="1" lang="ko-KR" altLang="en-US" dirty="0"/>
              <a:t> </a:t>
            </a:r>
            <a:r>
              <a:rPr kumimoji="1" lang="en-US" altLang="ko-KR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92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95</Words>
  <Application>Microsoft Macintosh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이의제</dc:creator>
  <cp:lastModifiedBy>이의제</cp:lastModifiedBy>
  <cp:revision>5</cp:revision>
  <dcterms:created xsi:type="dcterms:W3CDTF">2022-05-11T10:18:35Z</dcterms:created>
  <dcterms:modified xsi:type="dcterms:W3CDTF">2022-05-11T16:50:09Z</dcterms:modified>
</cp:coreProperties>
</file>