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00"/>
    <p:restoredTop sz="94673"/>
  </p:normalViewPr>
  <p:slideViewPr>
    <p:cSldViewPr snapToGrid="0">
      <p:cViewPr>
        <p:scale>
          <a:sx n="61" d="100"/>
          <a:sy n="61" d="100"/>
        </p:scale>
        <p:origin x="376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712EB-5F78-70C0-42B4-D457136CD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3810CC-6115-0B67-C214-84B935C2D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FB7AC-DF93-F3E5-B931-DEB93A98A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4911-E9D5-C64D-AE37-5870C6B12D1A}" type="datetimeFigureOut">
              <a:rPr kumimoji="1" lang="ko-Kore-KR" altLang="en-US" smtClean="0"/>
              <a:t>2023. 2. 28.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0CBAB-2978-C5C6-5E6D-BEF2138D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DD345F-9FB6-7C4A-DD0A-C1942651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74C1-4554-4348-8869-C29B823B17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217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CEAF5-363C-8E54-F4F1-231DF07E6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EB31DA-2901-6FE6-9ED1-32A744586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AF0F1C-F820-6199-49D6-992AF969A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4911-E9D5-C64D-AE37-5870C6B12D1A}" type="datetimeFigureOut">
              <a:rPr kumimoji="1" lang="ko-Kore-KR" altLang="en-US" smtClean="0"/>
              <a:t>2023. 2. 28.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24F38-033A-07B7-32B7-8949CA1A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0AE733-1884-59D6-8D77-ED2B1F183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74C1-4554-4348-8869-C29B823B17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2782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932C17-3EBF-157B-83F0-4C6B3F2B3F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9B3FC9-D5D8-566A-05F5-52FC2BFEA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04858D-4CF9-3F1A-4EAF-2C5F570B6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4911-E9D5-C64D-AE37-5870C6B12D1A}" type="datetimeFigureOut">
              <a:rPr kumimoji="1" lang="ko-Kore-KR" altLang="en-US" smtClean="0"/>
              <a:t>2023. 2. 28.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11EDBF-2E67-F590-CE37-46D0C944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122D3-CA08-D415-7F6D-97417E50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74C1-4554-4348-8869-C29B823B17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81880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A523A-D48C-4ACF-8943-9560E6119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F4190D-CE86-FEF8-C62D-E43F0C671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18493F-0CFD-36AD-7B96-C0A75D89E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4911-E9D5-C64D-AE37-5870C6B12D1A}" type="datetimeFigureOut">
              <a:rPr kumimoji="1" lang="ko-Kore-KR" altLang="en-US" smtClean="0"/>
              <a:t>2023. 2. 28.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1F56C5-C930-D8A7-3258-34C0D335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6D251-E5B0-968E-DDDD-952FCB928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74C1-4554-4348-8869-C29B823B17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997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440CA-34BA-DDA2-7BB7-08E37A91F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CC14E3-4CA1-5261-0C99-B51C97152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AC780-C086-1944-C5B6-608B62198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4911-E9D5-C64D-AE37-5870C6B12D1A}" type="datetimeFigureOut">
              <a:rPr kumimoji="1" lang="ko-Kore-KR" altLang="en-US" smtClean="0"/>
              <a:t>2023. 2. 28.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81264B-829E-E03F-32C5-4700F3379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BBEDC5-E1D7-1739-0322-22D16DCC5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74C1-4554-4348-8869-C29B823B17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417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85E0A-631D-3275-7D81-DBE093F7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7D5BF1-319C-3563-F4A7-E2362B17B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B2FFE7-9EC1-B4D0-0EFE-5C7EB4D5F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93FEDE-56BA-C861-BD37-D4532CD4B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4911-E9D5-C64D-AE37-5870C6B12D1A}" type="datetimeFigureOut">
              <a:rPr kumimoji="1" lang="ko-Kore-KR" altLang="en-US" smtClean="0"/>
              <a:t>2023. 2. 28.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AA2536-3518-31D9-7943-B2DC22389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D57007-FD74-3485-348F-047C97914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74C1-4554-4348-8869-C29B823B17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665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CEA0C-BF7A-1846-5CB2-B2091146D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25BD8E-F120-D001-E00E-8CC7773F0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757776-B05C-6193-AA75-D4F652862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041030-5C3A-0C55-8728-6F3A561DC8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A6E211-F50D-AD51-72FF-9A7C75D0C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718524-7B5D-D2B6-8EA3-0319592FB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4911-E9D5-C64D-AE37-5870C6B12D1A}" type="datetimeFigureOut">
              <a:rPr kumimoji="1" lang="ko-Kore-KR" altLang="en-US" smtClean="0"/>
              <a:t>2023. 2. 28.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37E590-05A2-04C8-1C37-69CDF803C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597387-629D-B887-93CF-9CAA3B66F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74C1-4554-4348-8869-C29B823B17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1624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F1AC8-7E75-9945-13FD-56A5109CD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3611AA-F32F-5C4E-E8DF-D543972AE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4911-E9D5-C64D-AE37-5870C6B12D1A}" type="datetimeFigureOut">
              <a:rPr kumimoji="1" lang="ko-Kore-KR" altLang="en-US" smtClean="0"/>
              <a:t>2023. 2. 28.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91F95C-559D-37A1-5A5A-EBAF82C14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E9F40A-C498-6B3B-2193-CE223721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74C1-4554-4348-8869-C29B823B17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284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76A180-3B87-D995-B409-6346A8F0D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4911-E9D5-C64D-AE37-5870C6B12D1A}" type="datetimeFigureOut">
              <a:rPr kumimoji="1" lang="ko-Kore-KR" altLang="en-US" smtClean="0"/>
              <a:t>2023. 2. 28.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C4DE24-86CC-C069-7B10-087575113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28D965-9B9C-91E9-AE4D-535664AC2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74C1-4554-4348-8869-C29B823B17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575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A58FE-1E5A-1911-D9C2-A4C229359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412E3D-9FAF-3D8C-B6E0-FF078F4D6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8ABA4B-429E-1563-25AB-B6E641CD6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34EB3E-D4A4-6B30-C494-376714A07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4911-E9D5-C64D-AE37-5870C6B12D1A}" type="datetimeFigureOut">
              <a:rPr kumimoji="1" lang="ko-Kore-KR" altLang="en-US" smtClean="0"/>
              <a:t>2023. 2. 28.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A0929C-39B2-7D13-FBA9-B4C6D3FB9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E75195-79A4-AA54-296D-09282E4D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74C1-4554-4348-8869-C29B823B17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70021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72649-8B3F-A463-8950-B956418AA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21996F-01AB-0975-796D-3FC344D00B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B343C0-6CCC-B904-E92F-900B139C7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A1D369-696F-E5D1-607F-6FA10FFC4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4911-E9D5-C64D-AE37-5870C6B12D1A}" type="datetimeFigureOut">
              <a:rPr kumimoji="1" lang="ko-Kore-KR" altLang="en-US" smtClean="0"/>
              <a:t>2023. 2. 28.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6629C4-3A01-F718-518A-FB77C27D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14B9FD-B204-E663-6194-C485EB6FA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74C1-4554-4348-8869-C29B823B17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6740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11FD60-6CFD-677E-CB49-6879713FB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F15D37-5170-A80D-9AF2-BF7B13597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F7C7C0-BC0D-24B8-C8C2-B949FA5247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44911-E9D5-C64D-AE37-5870C6B12D1A}" type="datetimeFigureOut">
              <a:rPr kumimoji="1" lang="ko-Kore-KR" altLang="en-US" smtClean="0"/>
              <a:t>2023. 2. 28.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28BC05-37BE-01D4-0166-1060AC2FA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B13E3E-89CB-6B14-DF7B-AE122A367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874C1-4554-4348-8869-C29B823B17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016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F37AC61-A7FD-962F-268A-F2F4496C5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38" y="4756638"/>
            <a:ext cx="11139854" cy="930447"/>
          </a:xfrm>
        </p:spPr>
        <p:txBody>
          <a:bodyPr>
            <a:normAutofit/>
          </a:bodyPr>
          <a:lstStyle/>
          <a:p>
            <a:r>
              <a:rPr kumimoji="1" lang="ko-Kore-KR" altLang="en-US" sz="5400">
                <a:solidFill>
                  <a:srgbClr val="FFFFFF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이다연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D6A3E9-CA5C-57B9-3B3B-D5857DFEE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9362" y="5815698"/>
            <a:ext cx="9144000" cy="420001"/>
          </a:xfrm>
        </p:spPr>
        <p:txBody>
          <a:bodyPr>
            <a:normAutofit/>
          </a:bodyPr>
          <a:lstStyle/>
          <a:p>
            <a:r>
              <a:rPr kumimoji="1" lang="en-US" altLang="ko-Kore-KR" sz="2000">
                <a:solidFill>
                  <a:srgbClr val="E7E6E6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#ENFJ #FRONTEND #</a:t>
            </a:r>
            <a:r>
              <a:rPr kumimoji="1" lang="ko-KR" altLang="en-US" sz="2000">
                <a:solidFill>
                  <a:srgbClr val="E7E6E6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심리학과</a:t>
            </a:r>
            <a:endParaRPr kumimoji="1" lang="ko-Kore-KR" altLang="en-US" sz="2000">
              <a:solidFill>
                <a:srgbClr val="E7E6E6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pic>
        <p:nvPicPr>
          <p:cNvPr id="1028" name="Picture 4" descr="아기처럼 잠자는 새끼 고양이 : 동아사이언스">
            <a:extLst>
              <a:ext uri="{FF2B5EF4-FFF2-40B4-BE49-F238E27FC236}">
                <a16:creationId xmlns:a16="http://schemas.microsoft.com/office/drawing/2014/main" id="{D431B77B-16D7-BF06-9C2C-32339B9E2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8068" y="481555"/>
            <a:ext cx="3425609" cy="338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아이폰8 64GB 로즈골드 -버튼고장- | 브랜드 중고거래 플랫폼, 번개장터">
            <a:extLst>
              <a:ext uri="{FF2B5EF4-FFF2-40B4-BE49-F238E27FC236}">
                <a16:creationId xmlns:a16="http://schemas.microsoft.com/office/drawing/2014/main" id="{F0AA268C-3A43-6591-6E1E-0A3DE17CC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43757" y="684226"/>
            <a:ext cx="3433324" cy="297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칭찬 - 상황별 짤방 모음 - 오늘의짤방">
            <a:extLst>
              <a:ext uri="{FF2B5EF4-FFF2-40B4-BE49-F238E27FC236}">
                <a16:creationId xmlns:a16="http://schemas.microsoft.com/office/drawing/2014/main" id="{F7BFEBCE-EE71-D953-4F07-8EDBD3EEC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07753" y="483305"/>
            <a:ext cx="3423916" cy="342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18D8184-806B-03B0-19E2-D48587FE2B50}"/>
              </a:ext>
            </a:extLst>
          </p:cNvPr>
          <p:cNvSpPr txBox="1"/>
          <p:nvPr/>
        </p:nvSpPr>
        <p:spPr>
          <a:xfrm>
            <a:off x="378067" y="3879256"/>
            <a:ext cx="3425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28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취미는</a:t>
            </a:r>
            <a:r>
              <a:rPr kumimoji="1" lang="ko-KR" altLang="en-US" sz="28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잠 자기</a:t>
            </a:r>
            <a:endParaRPr kumimoji="1" lang="ko-Kore-KR" altLang="en-US" sz="2800" b="1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3819BF-CE89-808F-AAD3-D59A93C0C079}"/>
              </a:ext>
            </a:extLst>
          </p:cNvPr>
          <p:cNvSpPr txBox="1"/>
          <p:nvPr/>
        </p:nvSpPr>
        <p:spPr>
          <a:xfrm>
            <a:off x="4265733" y="3861228"/>
            <a:ext cx="3425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웃는게 좋아</a:t>
            </a:r>
            <a:endParaRPr kumimoji="1" lang="ko-Kore-KR" altLang="en-US" sz="2800" b="1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04FEB4-D32B-D989-86FE-4241DD2CB7CE}"/>
              </a:ext>
            </a:extLst>
          </p:cNvPr>
          <p:cNvSpPr txBox="1"/>
          <p:nvPr/>
        </p:nvSpPr>
        <p:spPr>
          <a:xfrm>
            <a:off x="8269395" y="3907221"/>
            <a:ext cx="3425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칭찬 전문가</a:t>
            </a:r>
            <a:endParaRPr kumimoji="1" lang="ko-Kore-KR" altLang="en-US" sz="2800" b="1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61CC7C-DC59-AF1D-287A-BB4027D8004E}"/>
              </a:ext>
            </a:extLst>
          </p:cNvPr>
          <p:cNvSpPr txBox="1"/>
          <p:nvPr/>
        </p:nvSpPr>
        <p:spPr>
          <a:xfrm>
            <a:off x="6755656" y="3889464"/>
            <a:ext cx="553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☺️</a:t>
            </a:r>
            <a:endParaRPr kumimoji="1" lang="ko-Kore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4F9832-54BA-D20C-C143-0E035E0879C5}"/>
              </a:ext>
            </a:extLst>
          </p:cNvPr>
          <p:cNvSpPr txBox="1"/>
          <p:nvPr/>
        </p:nvSpPr>
        <p:spPr>
          <a:xfrm>
            <a:off x="10778067" y="3935609"/>
            <a:ext cx="553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😘</a:t>
            </a:r>
            <a:endParaRPr kumimoji="1" lang="ko-Kore-KR" alt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A86255-4B0E-4BDE-20EF-FF8D0FCC30A0}"/>
              </a:ext>
            </a:extLst>
          </p:cNvPr>
          <p:cNvSpPr txBox="1"/>
          <p:nvPr/>
        </p:nvSpPr>
        <p:spPr>
          <a:xfrm>
            <a:off x="3102067" y="3915949"/>
            <a:ext cx="553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💤</a:t>
            </a:r>
            <a:endParaRPr kumimoji="1" lang="ko-Kore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7824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17</Words>
  <Application>Microsoft Macintosh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BM HANNA 11yrs old OTF</vt:lpstr>
      <vt:lpstr>BM HANNA Air OTF</vt:lpstr>
      <vt:lpstr>Arial</vt:lpstr>
      <vt:lpstr>Calibri</vt:lpstr>
      <vt:lpstr>Calibri Light</vt:lpstr>
      <vt:lpstr>Office 테마</vt:lpstr>
      <vt:lpstr>이다연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이다연</dc:title>
  <dc:creator>이다연</dc:creator>
  <cp:lastModifiedBy>이다연</cp:lastModifiedBy>
  <cp:revision>1</cp:revision>
  <dcterms:created xsi:type="dcterms:W3CDTF">2023-02-28T11:44:54Z</dcterms:created>
  <dcterms:modified xsi:type="dcterms:W3CDTF">2023-02-28T12:34:55Z</dcterms:modified>
</cp:coreProperties>
</file>