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BF636-B3E2-4DF9-BD18-E3F34787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06E4F-02A5-44D8-9F11-036F5A120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EFD5D-F242-49BE-BD6F-DDFDA928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196-5716-44E0-B62C-09271A96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F70CA-AEE4-4D9F-BE9D-EEFDFED0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015C0-B674-40EC-A96D-12153C35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09D42-146E-456D-8283-979D56AAD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FA869-6D77-4576-BB08-FDD7672C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21127-12AC-4F44-82BF-6AEFE030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9D457-E7A1-4FCD-8453-BA1C79D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3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FAA428-569B-4BA9-B01D-15E2F6181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75898-CD80-416D-BF85-B376DF92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350A7-AF51-4FA0-9C47-EC3018BF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C9AFA-C31F-4659-8F2A-E0D20490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3182C-8901-4347-964A-E369EB0C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3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20EFF-8F42-49E0-AFAC-D15FB23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45954-751B-41B1-8178-B61EEB47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45898-63EF-4099-B353-3017ADEE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DA49-4EF8-4B14-A0DF-A7C20F68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6DC45-A2AD-484E-85CF-AF753AE6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C0DCA-5575-47D1-A3F2-9C323E03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6F140-A1E8-478F-95FB-0918A0C0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6E9B4-33D8-4A46-B9D0-2A1BED0D2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5E76A-DEC0-4655-A192-5765E27D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A4E3E-2123-4C39-B495-A9F9268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F66F1-1E99-4CC0-BFEC-FE35E700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6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99EF7-7BF3-4D11-871D-25424572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42E9A-081D-440E-8F9F-F8C364EF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46CC19-62E3-470A-8A38-4B414F569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ACCC60-F820-4146-810C-6A8AA1103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10839-3122-4337-A87C-BC0C42084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6AE255-5F46-42B2-804A-045B8C11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BC9D0-4EE7-4AF0-B7F8-4C223ACE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BB91A-A935-4B58-B93D-02605AD0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9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B80EA-B4EC-4B6F-98A2-76055AA0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FA8D9C-5A7B-44C5-87C2-0BFCC910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2D0995-22A0-4B53-AB1F-EC88CA31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B04A0-CF0C-42A1-BF1C-00BE794C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4D8A47-FE38-4F52-807E-B4E378FD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C0C9AB-1FD1-4CB5-B903-27DF8C9C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E7BE6-8D2A-4AB9-8D19-1929BB7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2DE6-C1DE-4778-8E9E-B1BA6946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07239-8951-467E-A58F-4680D94B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771B4-26A6-4D2D-9FC6-0B77203A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DEC21-EC99-4FAD-A7AC-AAEF0DAA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40032-E85B-434D-B0D1-FBB83968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395AE-6722-40BE-BDF9-FD71A584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4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890A-D8FA-4D9F-B77F-BE9BFEA1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D91D40-D241-49C5-9590-32C99CBCB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82E87-9862-42DA-8508-1F2562FA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83E5A-E961-4E28-9D90-5CE9DAA4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83ADD-66A7-4D36-83DF-FC2A255B74B1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EDC72-F64C-4EBB-92D6-390EA7DC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328AB-C083-44E1-869B-D96A5839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0B988-B8A0-48F6-B22A-0718633D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298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ë©ìì´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AD48D138-2DBA-4428-91E5-541E001DE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3" b="18832"/>
          <a:stretch/>
        </p:blipFill>
        <p:spPr bwMode="auto">
          <a:xfrm>
            <a:off x="10730346" y="5983560"/>
            <a:ext cx="1461654" cy="8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C4CD65-FE11-45CB-AF64-A052CD83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08" y="0"/>
            <a:ext cx="9560583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1A40D1-DEC5-483C-9BC2-F789304F1985}"/>
              </a:ext>
            </a:extLst>
          </p:cNvPr>
          <p:cNvSpPr/>
          <p:nvPr/>
        </p:nvSpPr>
        <p:spPr>
          <a:xfrm>
            <a:off x="3371850" y="1247775"/>
            <a:ext cx="1057275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E83AA-0846-4AAD-B972-2980ECFB4F87}"/>
              </a:ext>
            </a:extLst>
          </p:cNvPr>
          <p:cNvSpPr txBox="1"/>
          <p:nvPr/>
        </p:nvSpPr>
        <p:spPr>
          <a:xfrm>
            <a:off x="3652208" y="878443"/>
            <a:ext cx="32194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요기에 마우스를 </a:t>
            </a:r>
            <a:r>
              <a:rPr lang="ko-KR" altLang="en-US" dirty="0" err="1"/>
              <a:t>올려주시면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0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38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ë©ìì´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AD48D138-2DBA-4428-91E5-541E001DE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3" b="18832"/>
          <a:stretch/>
        </p:blipFill>
        <p:spPr bwMode="auto">
          <a:xfrm>
            <a:off x="10730346" y="5983560"/>
            <a:ext cx="1461654" cy="8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F5F67B-9415-42E6-901F-6B5A4552B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84" t="9778" r="15750" b="34667"/>
          <a:stretch/>
        </p:blipFill>
        <p:spPr>
          <a:xfrm>
            <a:off x="1106193" y="1107440"/>
            <a:ext cx="9979613" cy="46431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5D0967-3C46-451A-B17D-F3CE65CDE001}"/>
              </a:ext>
            </a:extLst>
          </p:cNvPr>
          <p:cNvSpPr/>
          <p:nvPr/>
        </p:nvSpPr>
        <p:spPr>
          <a:xfrm>
            <a:off x="5261933" y="4278868"/>
            <a:ext cx="16817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A97F8-2F18-49EA-ACBA-3718A2343331}"/>
              </a:ext>
            </a:extLst>
          </p:cNvPr>
          <p:cNvSpPr txBox="1"/>
          <p:nvPr/>
        </p:nvSpPr>
        <p:spPr>
          <a:xfrm>
            <a:off x="7033583" y="4345543"/>
            <a:ext cx="3219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바로 다운받지 마시고 </a:t>
            </a:r>
            <a:endParaRPr lang="en-US" altLang="ko-KR" dirty="0"/>
          </a:p>
          <a:p>
            <a:r>
              <a:rPr lang="ko-KR" altLang="en-US" dirty="0"/>
              <a:t>아래 링크 클릭</a:t>
            </a:r>
          </a:p>
        </p:txBody>
      </p:sp>
    </p:spTree>
    <p:extLst>
      <p:ext uri="{BB962C8B-B14F-4D97-AF65-F5344CB8AC3E}">
        <p14:creationId xmlns:p14="http://schemas.microsoft.com/office/powerpoint/2010/main" val="154807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ë©ìì´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AD48D138-2DBA-4428-91E5-541E001DE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3" b="18832"/>
          <a:stretch/>
        </p:blipFill>
        <p:spPr bwMode="auto">
          <a:xfrm>
            <a:off x="10730346" y="5983560"/>
            <a:ext cx="1461654" cy="8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1CC24D-9714-46E5-B572-27AF63A3A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03" y="0"/>
            <a:ext cx="1024959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9CF66-879B-4835-B2B8-D3E15F09221B}"/>
              </a:ext>
            </a:extLst>
          </p:cNvPr>
          <p:cNvSpPr/>
          <p:nvPr/>
        </p:nvSpPr>
        <p:spPr>
          <a:xfrm>
            <a:off x="2019300" y="2286000"/>
            <a:ext cx="3629025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0F123-6FAC-4D66-9095-4E48BBB1CCAA}"/>
              </a:ext>
            </a:extLst>
          </p:cNvPr>
          <p:cNvSpPr txBox="1"/>
          <p:nvPr/>
        </p:nvSpPr>
        <p:spPr>
          <a:xfrm>
            <a:off x="3718883" y="2812018"/>
            <a:ext cx="3219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본인에게 맞는 운영체제 직접 선택</a:t>
            </a:r>
          </a:p>
        </p:txBody>
      </p:sp>
    </p:spTree>
    <p:extLst>
      <p:ext uri="{BB962C8B-B14F-4D97-AF65-F5344CB8AC3E}">
        <p14:creationId xmlns:p14="http://schemas.microsoft.com/office/powerpoint/2010/main" val="201453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ë©ìì´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AD48D138-2DBA-4428-91E5-541E001DE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3" b="18832"/>
          <a:stretch/>
        </p:blipFill>
        <p:spPr bwMode="auto">
          <a:xfrm>
            <a:off x="10730346" y="5983560"/>
            <a:ext cx="1461654" cy="8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FD7D93-CEDF-47C4-8C3F-A36F6BBC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88" y="0"/>
            <a:ext cx="1007842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D1E8E3E-9B69-4225-85AC-5C6C8726FAD7}"/>
              </a:ext>
            </a:extLst>
          </p:cNvPr>
          <p:cNvSpPr/>
          <p:nvPr/>
        </p:nvSpPr>
        <p:spPr>
          <a:xfrm>
            <a:off x="1247775" y="4343400"/>
            <a:ext cx="4019550" cy="171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FF6A-2F43-457C-BBC1-8219289353CD}"/>
              </a:ext>
            </a:extLst>
          </p:cNvPr>
          <p:cNvSpPr txBox="1"/>
          <p:nvPr/>
        </p:nvSpPr>
        <p:spPr>
          <a:xfrm>
            <a:off x="1247775" y="3420070"/>
            <a:ext cx="32194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executable installer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비트와 </a:t>
            </a:r>
            <a:r>
              <a:rPr lang="en-US" altLang="ko-KR" dirty="0"/>
              <a:t>32</a:t>
            </a:r>
            <a:r>
              <a:rPr lang="ko-KR" altLang="en-US" dirty="0"/>
              <a:t>비트에 맞게 다운받아주세요</a:t>
            </a:r>
          </a:p>
        </p:txBody>
      </p:sp>
    </p:spTree>
    <p:extLst>
      <p:ext uri="{BB962C8B-B14F-4D97-AF65-F5344CB8AC3E}">
        <p14:creationId xmlns:p14="http://schemas.microsoft.com/office/powerpoint/2010/main" val="22209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ë©ìì´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AD48D138-2DBA-4428-91E5-541E001DE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3" b="18832"/>
          <a:stretch/>
        </p:blipFill>
        <p:spPr bwMode="auto">
          <a:xfrm>
            <a:off x="10730346" y="5983560"/>
            <a:ext cx="1461654" cy="8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BC570B9-BBA1-40E7-80CE-0FECDB61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1476375"/>
            <a:ext cx="6343650" cy="3905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90F7B3-275E-4985-BAA9-12EC6FFB48DE}"/>
              </a:ext>
            </a:extLst>
          </p:cNvPr>
          <p:cNvSpPr/>
          <p:nvPr/>
        </p:nvSpPr>
        <p:spPr>
          <a:xfrm>
            <a:off x="4648201" y="4981574"/>
            <a:ext cx="1828800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FB44D-6367-4E58-894A-331E7EF0856E}"/>
              </a:ext>
            </a:extLst>
          </p:cNvPr>
          <p:cNvSpPr txBox="1"/>
          <p:nvPr/>
        </p:nvSpPr>
        <p:spPr>
          <a:xfrm>
            <a:off x="4486275" y="5381625"/>
            <a:ext cx="32194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여길 꼭 체크해주시고 설치 시작해주세요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661566-B337-4D91-9DC0-6D8331A543B9}"/>
              </a:ext>
            </a:extLst>
          </p:cNvPr>
          <p:cNvSpPr/>
          <p:nvPr/>
        </p:nvSpPr>
        <p:spPr>
          <a:xfrm>
            <a:off x="4648200" y="2762248"/>
            <a:ext cx="4190999" cy="923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9865E-F06A-4A4B-B600-D6AAE46C3A71}"/>
              </a:ext>
            </a:extLst>
          </p:cNvPr>
          <p:cNvSpPr txBox="1"/>
          <p:nvPr/>
        </p:nvSpPr>
        <p:spPr>
          <a:xfrm>
            <a:off x="7115175" y="3224211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설치시작</a:t>
            </a:r>
          </a:p>
        </p:txBody>
      </p:sp>
    </p:spTree>
    <p:extLst>
      <p:ext uri="{BB962C8B-B14F-4D97-AF65-F5344CB8AC3E}">
        <p14:creationId xmlns:p14="http://schemas.microsoft.com/office/powerpoint/2010/main" val="121441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ë©ìì´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AD48D138-2DBA-4428-91E5-541E001DE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3" b="18832"/>
          <a:stretch/>
        </p:blipFill>
        <p:spPr bwMode="auto">
          <a:xfrm>
            <a:off x="10730346" y="5983560"/>
            <a:ext cx="1461654" cy="8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20A76A-E04A-46BA-93C8-937A2E31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1476375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ë©ìì´ì¬ìì²ë¼ì ëí ì´ë¯¸ì§ ê²ìê²°ê³¼">
            <a:extLst>
              <a:ext uri="{FF2B5EF4-FFF2-40B4-BE49-F238E27FC236}">
                <a16:creationId xmlns:a16="http://schemas.microsoft.com/office/drawing/2014/main" id="{AD48D138-2DBA-4428-91E5-541E001DE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3" b="18832"/>
          <a:stretch/>
        </p:blipFill>
        <p:spPr bwMode="auto">
          <a:xfrm>
            <a:off x="10730346" y="5983560"/>
            <a:ext cx="1461654" cy="8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AE5902-1488-411E-8A63-43ADC481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1476375"/>
            <a:ext cx="6343650" cy="3905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54C8E-6EC5-4978-9F7F-B270A2B4EF49}"/>
              </a:ext>
            </a:extLst>
          </p:cNvPr>
          <p:cNvSpPr txBox="1"/>
          <p:nvPr/>
        </p:nvSpPr>
        <p:spPr>
          <a:xfrm>
            <a:off x="5657850" y="4138611"/>
            <a:ext cx="876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4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F11508-8B70-4A8C-99AA-C2E6E50AA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t="37222" r="57033"/>
          <a:stretch/>
        </p:blipFill>
        <p:spPr>
          <a:xfrm>
            <a:off x="6096000" y="1276350"/>
            <a:ext cx="4905375" cy="430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8F8B9-23DF-4B13-87F1-D76E7BDF15D5}"/>
              </a:ext>
            </a:extLst>
          </p:cNvPr>
          <p:cNvSpPr txBox="1"/>
          <p:nvPr/>
        </p:nvSpPr>
        <p:spPr>
          <a:xfrm>
            <a:off x="1228725" y="1357311"/>
            <a:ext cx="4343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잘 설치가 되었는지 확인하는 방법은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명렴</a:t>
            </a:r>
            <a:r>
              <a:rPr lang="ko-KR" altLang="en-US" dirty="0"/>
              <a:t> 프롬프트를 </a:t>
            </a:r>
            <a:r>
              <a:rPr lang="ko-KR" altLang="en-US" dirty="0" err="1"/>
              <a:t>열어주시고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70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3F492-A84D-4CEC-8003-BAEFC835FB81}"/>
              </a:ext>
            </a:extLst>
          </p:cNvPr>
          <p:cNvSpPr txBox="1"/>
          <p:nvPr/>
        </p:nvSpPr>
        <p:spPr>
          <a:xfrm>
            <a:off x="1228725" y="2924859"/>
            <a:ext cx="4343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–version </a:t>
            </a:r>
            <a:r>
              <a:rPr lang="ko-KR" altLang="en-US" dirty="0"/>
              <a:t>을 입력했을 때 옆에 사진과 같이 나오시면 성공입니다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95647-3D72-4B44-BBED-7F61BF7E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666875"/>
            <a:ext cx="4752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</Words>
  <Application>Microsoft Office PowerPoint</Application>
  <PresentationFormat>와이드스크린</PresentationFormat>
  <Paragraphs>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상협</dc:creator>
  <cp:lastModifiedBy>박 상협</cp:lastModifiedBy>
  <cp:revision>13</cp:revision>
  <dcterms:created xsi:type="dcterms:W3CDTF">2020-05-21T08:54:44Z</dcterms:created>
  <dcterms:modified xsi:type="dcterms:W3CDTF">2020-05-21T09:43:10Z</dcterms:modified>
</cp:coreProperties>
</file>