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3968D-5C2E-E441-A676-70E5F2CA4B4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E5ED-3C98-2241-892A-6C7568CCB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2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AE5ED-3C98-2241-892A-6C7568CCB6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1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9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0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0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0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E6A2-B41B-7843-972A-1E9D0B7CBBD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F8BD5D-AB20-CD4E-9024-81A22A158A0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099B0-5AD0-584B-A921-CE4CEEE7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071" y="2200298"/>
            <a:ext cx="10748321" cy="2614884"/>
          </a:xfrm>
        </p:spPr>
        <p:txBody>
          <a:bodyPr/>
          <a:lstStyle/>
          <a:p>
            <a:r>
              <a:rPr lang="en-US" b="1" dirty="0" err="1">
                <a:latin typeface="ACADEMY ENGRAVED LET PLAIN:1.0" panose="02000000000000000000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Pygame</a:t>
            </a:r>
            <a:r>
              <a:rPr lang="en-US" b="1" dirty="0">
                <a:latin typeface="ACADEMY ENGRAVED LET PLAIN:1.0" panose="02000000000000000000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gold digger</a:t>
            </a:r>
            <a:endParaRPr lang="ru-RU" b="1" dirty="0">
              <a:latin typeface="+mn-lt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78917A-EA26-0B40-AFC9-B06338693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071" y="5201851"/>
            <a:ext cx="9212128" cy="977621"/>
          </a:xfrm>
        </p:spPr>
        <p:txBody>
          <a:bodyPr>
            <a:noAutofit/>
          </a:bodyPr>
          <a:lstStyle/>
          <a:p>
            <a:r>
              <a:rPr lang="ru-RU" sz="2400" dirty="0"/>
              <a:t>Авторы</a:t>
            </a:r>
            <a:r>
              <a:rPr lang="en-US" sz="2400" dirty="0"/>
              <a:t>:</a:t>
            </a:r>
            <a:r>
              <a:rPr lang="ru-RU" sz="2400" dirty="0"/>
              <a:t> Валеев </a:t>
            </a:r>
            <a:r>
              <a:rPr lang="ru-RU" sz="2400" dirty="0" err="1"/>
              <a:t>максум</a:t>
            </a:r>
            <a:r>
              <a:rPr lang="ru-RU" sz="2400" dirty="0"/>
              <a:t>, смоляков </a:t>
            </a:r>
            <a:r>
              <a:rPr lang="ru-RU" sz="2400" dirty="0" err="1"/>
              <a:t>никита</a:t>
            </a:r>
            <a:r>
              <a:rPr lang="ru-RU" sz="2400" dirty="0"/>
              <a:t>, </a:t>
            </a:r>
            <a:r>
              <a:rPr lang="ru-RU" sz="2400" dirty="0" err="1"/>
              <a:t>шингирий</a:t>
            </a:r>
            <a:r>
              <a:rPr lang="ru-RU" sz="2400" dirty="0"/>
              <a:t> </a:t>
            </a:r>
            <a:r>
              <a:rPr lang="ru-RU" sz="2400" dirty="0" err="1"/>
              <a:t>павел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D3C45E-7F3F-1548-8F0D-E93B8E65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84" y="0"/>
            <a:ext cx="5612384" cy="35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2416F-404F-2744-A8C6-8DA25804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93623"/>
            <a:ext cx="9603275" cy="1049235"/>
          </a:xfrm>
        </p:spPr>
        <p:txBody>
          <a:bodyPr>
            <a:normAutofit/>
          </a:bodyPr>
          <a:lstStyle/>
          <a:p>
            <a:r>
              <a:rPr lang="ru-RU" sz="5400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4E5D6-5C68-4D4C-9F3F-A2A25A791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0496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Для каких целей была создана наша игра</a:t>
            </a:r>
            <a:r>
              <a:rPr lang="en-US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?</a:t>
            </a:r>
            <a:endParaRPr lang="ru-RU" sz="2800" dirty="0"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3F104-204F-084F-B791-F737288B6A9B}"/>
              </a:ext>
            </a:extLst>
          </p:cNvPr>
          <p:cNvSpPr txBox="1"/>
          <p:nvPr/>
        </p:nvSpPr>
        <p:spPr>
          <a:xfrm>
            <a:off x="1294362" y="1987052"/>
            <a:ext cx="96032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мире существует огромное количество различных </a:t>
            </a:r>
            <a:r>
              <a:rPr lang="ru-RU" sz="2400" dirty="0" err="1"/>
              <a:t>инди</a:t>
            </a:r>
            <a:r>
              <a:rPr lang="ru-RU" sz="2400" dirty="0"/>
              <a:t>-игр, но мы с нашей командой решили создать уникальную в своем роде игру.</a:t>
            </a:r>
          </a:p>
          <a:p>
            <a:r>
              <a:rPr lang="ru-RU" sz="2400" dirty="0"/>
              <a:t>Перед нами была поставлена задача – создать интересную, затягивающую и полезную игру, которая не только вовлекает в свой игровой процесс, но и повышает эффективность работы ваших нейронных соединений и тренирует вашу память. </a:t>
            </a:r>
          </a:p>
          <a:p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691D3-96A8-504E-959A-1BCB2F43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77" y="4419157"/>
            <a:ext cx="3628423" cy="22677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5F8A1-00BB-7E47-832D-93AA3E03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68" y="4365255"/>
            <a:ext cx="4126184" cy="23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F2A0D-3475-774E-9A96-8D8B171F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3079"/>
            <a:ext cx="9603275" cy="1049235"/>
          </a:xfrm>
        </p:spPr>
        <p:txBody>
          <a:bodyPr>
            <a:normAutofit/>
          </a:bodyPr>
          <a:lstStyle/>
          <a:p>
            <a:r>
              <a:rPr lang="ru-RU" sz="5400" b="1" dirty="0" err="1"/>
              <a:t>Геймплей</a:t>
            </a:r>
            <a:r>
              <a:rPr lang="ru-RU" sz="5400" dirty="0"/>
              <a:t> </a:t>
            </a:r>
            <a:r>
              <a:rPr lang="ru-RU" sz="5400" b="1" dirty="0"/>
              <a:t>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F359A5-82CE-4941-9B39-F7DB7F3C6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023"/>
          <a:stretch/>
        </p:blipFill>
        <p:spPr>
          <a:xfrm>
            <a:off x="512359" y="2235653"/>
            <a:ext cx="7082569" cy="34565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850D1B-D113-FF40-8137-44F6F54F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54559">
            <a:off x="9040138" y="2121225"/>
            <a:ext cx="1488792" cy="14887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052EAF-6765-FA46-8E13-3AFCB7EA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891" y="3761059"/>
            <a:ext cx="2143799" cy="21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5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51867-7D31-FE40-99F3-826F2934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3992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sz="5400" b="1" dirty="0"/>
              <a:t>Описание 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35A85-28F4-E241-B1D7-586B2CB5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3580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И ОСОБЕННОСТИ, ТЕХНОЛОГИИ ПРИ РАЗРАБОТКЕ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6FDB2-838F-A541-B3C5-8D928B6899E9}"/>
              </a:ext>
            </a:extLst>
          </p:cNvPr>
          <p:cNvSpPr txBox="1"/>
          <p:nvPr/>
        </p:nvSpPr>
        <p:spPr>
          <a:xfrm>
            <a:off x="1799050" y="2092649"/>
            <a:ext cx="8277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разработке игры использовались</a:t>
            </a:r>
            <a:r>
              <a:rPr lang="en-US" sz="3200" b="1" dirty="0"/>
              <a:t>:</a:t>
            </a:r>
            <a:endParaRPr lang="ru-RU" sz="3200" b="1" dirty="0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8C4D201-1E78-A342-9795-77D88F19E881}"/>
              </a:ext>
            </a:extLst>
          </p:cNvPr>
          <p:cNvSpPr/>
          <p:nvPr/>
        </p:nvSpPr>
        <p:spPr>
          <a:xfrm>
            <a:off x="1447800" y="2889504"/>
            <a:ext cx="2596896" cy="2871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861A0-2756-6F4E-9BB4-26254A287856}"/>
              </a:ext>
            </a:extLst>
          </p:cNvPr>
          <p:cNvSpPr txBox="1"/>
          <p:nvPr/>
        </p:nvSpPr>
        <p:spPr>
          <a:xfrm>
            <a:off x="1631717" y="3098974"/>
            <a:ext cx="221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Библиотеки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SYS</a:t>
            </a:r>
          </a:p>
          <a:p>
            <a:r>
              <a:rPr lang="en-US" sz="2800" b="1" dirty="0" err="1"/>
              <a:t>PyGame</a:t>
            </a:r>
            <a:endParaRPr lang="en-US" sz="2800" b="1" dirty="0"/>
          </a:p>
          <a:p>
            <a:r>
              <a:rPr lang="en-US" sz="2800" b="1" dirty="0"/>
              <a:t>OS</a:t>
            </a:r>
            <a:endParaRPr lang="ru-RU" sz="2800" b="1" dirty="0"/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40742D55-B111-AF40-996E-816DBF683CD2}"/>
              </a:ext>
            </a:extLst>
          </p:cNvPr>
          <p:cNvSpPr/>
          <p:nvPr/>
        </p:nvSpPr>
        <p:spPr>
          <a:xfrm>
            <a:off x="4952878" y="2889504"/>
            <a:ext cx="2596896" cy="2871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B06FB8D-50AF-BF4D-B89A-7A6A8BC97987}"/>
              </a:ext>
            </a:extLst>
          </p:cNvPr>
          <p:cNvSpPr/>
          <p:nvPr/>
        </p:nvSpPr>
        <p:spPr>
          <a:xfrm>
            <a:off x="8457957" y="2825829"/>
            <a:ext cx="2596896" cy="2871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DE357-F65F-824B-8B5A-EC5459B11E4A}"/>
              </a:ext>
            </a:extLst>
          </p:cNvPr>
          <p:cNvSpPr txBox="1"/>
          <p:nvPr/>
        </p:nvSpPr>
        <p:spPr>
          <a:xfrm>
            <a:off x="4952878" y="3106211"/>
            <a:ext cx="25968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Классы</a:t>
            </a:r>
            <a:r>
              <a:rPr lang="en-US" sz="2400" b="1" dirty="0"/>
              <a:t>:</a:t>
            </a:r>
            <a:endParaRPr lang="ru-RU" sz="2400" b="1" dirty="0"/>
          </a:p>
          <a:p>
            <a:r>
              <a:rPr lang="ru-RU" sz="2400" b="1" dirty="0"/>
              <a:t>Класс</a:t>
            </a:r>
            <a:r>
              <a:rPr lang="en-US" sz="2400" b="1" dirty="0"/>
              <a:t> </a:t>
            </a:r>
            <a:r>
              <a:rPr lang="ru-RU" sz="2400" b="1" dirty="0"/>
              <a:t>основного игрока</a:t>
            </a:r>
          </a:p>
          <a:p>
            <a:r>
              <a:rPr lang="ru-RU" sz="2400" b="1" dirty="0"/>
              <a:t>Класс текстур</a:t>
            </a:r>
          </a:p>
          <a:p>
            <a:r>
              <a:rPr lang="ru-RU" sz="2400" b="1" dirty="0"/>
              <a:t>Класс спрайтов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FAFB-9A96-7344-9518-C78F1D373999}"/>
              </a:ext>
            </a:extLst>
          </p:cNvPr>
          <p:cNvSpPr txBox="1"/>
          <p:nvPr/>
        </p:nvSpPr>
        <p:spPr>
          <a:xfrm>
            <a:off x="8668512" y="3052808"/>
            <a:ext cx="2071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Технологии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Python 3.7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894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7198B-B068-3744-9051-A980DE27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76" y="841387"/>
            <a:ext cx="9603275" cy="1049235"/>
          </a:xfrm>
        </p:spPr>
        <p:txBody>
          <a:bodyPr>
            <a:normAutofit/>
          </a:bodyPr>
          <a:lstStyle/>
          <a:p>
            <a:r>
              <a:rPr lang="ru-RU" sz="54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242E8-D6FC-A14E-9FDA-FF434097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76" y="5436979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4D9BC-289B-F64F-A7C9-0312446E139A}"/>
              </a:ext>
            </a:extLst>
          </p:cNvPr>
          <p:cNvSpPr txBox="1"/>
          <p:nvPr/>
        </p:nvSpPr>
        <p:spPr>
          <a:xfrm>
            <a:off x="974776" y="1945669"/>
            <a:ext cx="59004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Игра работает на «отлично», результат превзошел наши ожидания. Мы преуспели во всем</a:t>
            </a:r>
            <a:r>
              <a:rPr lang="en-US" sz="2600" dirty="0"/>
              <a:t>:</a:t>
            </a:r>
            <a:r>
              <a:rPr lang="ru-RU" sz="2600" dirty="0"/>
              <a:t> начиная от </a:t>
            </a:r>
            <a:r>
              <a:rPr lang="ru-RU" sz="2600" dirty="0" err="1"/>
              <a:t>геймплея</a:t>
            </a:r>
            <a:r>
              <a:rPr lang="ru-RU" sz="2600" dirty="0"/>
              <a:t> и заканчивая технической составляющей игры. В данный момент мы работаем над следующем</a:t>
            </a:r>
            <a:r>
              <a:rPr lang="en-US" sz="2600" dirty="0"/>
              <a:t>:</a:t>
            </a:r>
            <a:r>
              <a:rPr lang="ru-RU" sz="2600" dirty="0"/>
              <a:t> улучшением механики игры, добавлением новых уровней, заданий и локаций. Оптимизируем код.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BA5AC1-0F44-5D46-A249-C32AF63F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64" y="2329340"/>
            <a:ext cx="5316756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363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{E4E025C8-CBC5-EB47-808A-97017A51C721}tf10001119</Template>
  <TotalTime>823</TotalTime>
  <Words>168</Words>
  <Application>Microsoft Macintosh PowerPoint</Application>
  <PresentationFormat>Широкоэкранный</PresentationFormat>
  <Paragraphs>24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ACADEMY ENGRAVED LET PLAIN:1.0</vt:lpstr>
      <vt:lpstr>Arial</vt:lpstr>
      <vt:lpstr>Calibri</vt:lpstr>
      <vt:lpstr>Gill Sans MT</vt:lpstr>
      <vt:lpstr>Галерея</vt:lpstr>
      <vt:lpstr>Pygame gold digger</vt:lpstr>
      <vt:lpstr>Введение</vt:lpstr>
      <vt:lpstr>Геймплей игры</vt:lpstr>
      <vt:lpstr>Описание реализации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gold digger</dc:title>
  <dc:creator>Павел Шингирий</dc:creator>
  <cp:lastModifiedBy>Павел Шингирий</cp:lastModifiedBy>
  <cp:revision>13</cp:revision>
  <dcterms:created xsi:type="dcterms:W3CDTF">2021-01-18T18:47:03Z</dcterms:created>
  <dcterms:modified xsi:type="dcterms:W3CDTF">2021-01-19T18:45:45Z</dcterms:modified>
</cp:coreProperties>
</file>