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63" r:id="rId4"/>
    <p:sldId id="310" r:id="rId5"/>
    <p:sldId id="311" r:id="rId6"/>
    <p:sldId id="315" r:id="rId7"/>
    <p:sldId id="313" r:id="rId8"/>
    <p:sldId id="323" r:id="rId9"/>
    <p:sldId id="317" r:id="rId10"/>
    <p:sldId id="312" r:id="rId11"/>
    <p:sldId id="314" r:id="rId12"/>
    <p:sldId id="319" r:id="rId13"/>
    <p:sldId id="320" r:id="rId14"/>
    <p:sldId id="316" r:id="rId15"/>
    <p:sldId id="299" r:id="rId16"/>
    <p:sldId id="318" r:id="rId17"/>
    <p:sldId id="32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8C6"/>
    <a:srgbClr val="2F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6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E842-3833-50DF-7B11-28A7870B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AAD83-EE10-A727-3445-40C4C868A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34DE9-D2BA-AB51-A7B4-EA015081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444B0-5FC2-CC97-C429-80A62E94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A08D6-8E62-FB0D-5A86-CFE33DD8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4A9D-17B5-251A-E2CD-B52938F9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E158D2-5EBF-EC64-8067-D63F61A2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6B9E6-2110-2DBF-A65C-0F2BA6A6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C9BC-3F85-7806-18C4-4D81FC38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5BFB3-CE4D-16E6-F485-88E46057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1433A-C103-F7B0-4DA6-D4755CD2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FF3E-DE1A-58B6-F70D-1763FCE5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9495D-B3EA-0421-E1D3-37D074D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05C5B-0F9F-C83B-61F8-DE69DC06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B9B3D-0D93-5884-37F5-170CC269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0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C26F0-5DE9-6279-179B-E2F9D1E0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5AC3-76AF-A8FD-84B9-8AFF993B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B66A9-03E1-9D83-9551-9EB3BD56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53A09-D34C-D348-F343-F51AF93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D87F3-5DDC-5242-D25D-42E0C17E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904B1-5114-47EF-ECE5-75102028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09BEC-DED4-0320-3B6F-8721F352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8D4B0-17D6-A374-53B2-A5FB380D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2DA43-9383-0936-6F3F-B13DAC30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0CBB5-658D-55F3-2374-8D9FE1B9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64BA3-24B6-14A6-5068-DB11C74F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556FB-9029-239F-DC48-B7B31F82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0D4DE-9C48-D4FB-D117-83D4458B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19D22-5942-BD88-1674-FB7A853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31943-A9FF-3954-39CA-0977F925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C05FE-066B-A702-14E3-1561530B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9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939C0-7F25-0918-26B8-DDCE3709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3911-4B3C-071B-A03A-14FDDFE1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AB37C-6A83-67BE-D21E-B8DB16CB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66152-4CB0-86BC-6770-C723A7206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D5B96A-8DA4-20B5-66E8-4C037ED62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FA6E9-1218-3149-23C8-C2DCCD44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DF53D6-2132-8013-2855-BA2AC709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4EE6-A459-0842-D4DF-4F8068BB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80A3-7E05-45C5-AA7E-E4C74440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3A1E9-11DB-348D-1829-42BCCD6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5F0671-929F-E45C-3FE0-86A3D16D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E294B-2C46-2FE0-DE3B-C5CA269B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A2FD41-F6CB-9CEE-5E3D-2D436450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CD241-5F27-BF39-67C9-D58C58E5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4C6E5-EB0A-47C0-A39E-521A3D6E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69EF5-06B1-0EC6-A053-F45F7083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785AA-AAE0-0E66-1A2F-A4EAAA83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0407C-3121-EF57-6607-BF440E610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0204E-FA14-D870-7CCF-B39A773F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0C1A3-DC11-CD5C-625F-9B817B91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872DE-D174-0368-686B-B612931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97FE1-4D22-B509-A0FD-59EE4BD6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5F4A3C-013B-5C99-8845-201B787B3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6B62C-98B5-1802-F5DA-C95C72EA5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3B37C-96D9-E149-7D19-A0401F75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5D7E6-9F84-CB88-959E-44589AA3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8E6AF-1235-5C75-56F8-91C2E3D4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5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21EF84-F59C-91B3-A668-A90E93BC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5490D-F84F-639E-926D-FAC870FB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5250-D014-A285-5212-6EA62A474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34C2-F11C-44BD-8CD1-FF4871FF9740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41E73-3848-1CF2-31F5-9E75BDCFC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979C-3091-6F15-25BA-7C60EFA6D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F314-EF7D-4AF9-B600-A3A072FD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12294E-35D8-34FA-BF17-9DB6B7B1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4800" kern="1200" dirty="0" err="1">
                <a:latin typeface="+mj-lt"/>
                <a:ea typeface="+mj-ea"/>
                <a:cs typeface="+mj-cs"/>
              </a:rPr>
              <a:t>그리디</a:t>
            </a:r>
            <a:r>
              <a:rPr lang="ko-KR" altLang="en-US" sz="4800" kern="1200" dirty="0">
                <a:latin typeface="+mj-lt"/>
                <a:ea typeface="+mj-ea"/>
                <a:cs typeface="+mj-cs"/>
              </a:rPr>
              <a:t> 알고리즘 </a:t>
            </a:r>
            <a:br>
              <a:rPr lang="en-US" altLang="ko-KR" sz="4800" kern="1200" dirty="0">
                <a:latin typeface="+mj-lt"/>
                <a:ea typeface="+mj-ea"/>
                <a:cs typeface="+mj-cs"/>
              </a:rPr>
            </a:br>
            <a:endParaRPr lang="ko-KR" altLang="en-US" sz="3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021.02.16 알고리즘">
            <a:extLst>
              <a:ext uri="{FF2B5EF4-FFF2-40B4-BE49-F238E27FC236}">
                <a16:creationId xmlns:a16="http://schemas.microsoft.com/office/drawing/2014/main" id="{80E817EE-9B8A-A44D-3833-BA1AC896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6" y="0"/>
            <a:ext cx="9610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9C66C-6C19-3E1F-D74F-AAF59802FBAD}"/>
              </a:ext>
            </a:extLst>
          </p:cNvPr>
          <p:cNvSpPr txBox="1"/>
          <p:nvPr/>
        </p:nvSpPr>
        <p:spPr>
          <a:xfrm>
            <a:off x="2991016" y="3044279"/>
            <a:ext cx="6209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어떻게 </a:t>
            </a:r>
            <a:r>
              <a:rPr lang="ko-KR" altLang="en-US" sz="4400" dirty="0" err="1">
                <a:solidFill>
                  <a:schemeClr val="bg1"/>
                </a:solidFill>
              </a:rPr>
              <a:t>접근해야하는가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39C3D-31B4-E073-FDAA-AA7D38A6B89C}"/>
              </a:ext>
            </a:extLst>
          </p:cNvPr>
          <p:cNvSpPr txBox="1"/>
          <p:nvPr/>
        </p:nvSpPr>
        <p:spPr>
          <a:xfrm>
            <a:off x="3401023" y="4370044"/>
            <a:ext cx="538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단순히 가장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좋아보이는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것을 반복적으로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시도해봄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42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004042-5312-6D7B-51E7-BB844F24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A5915A-1B44-59B2-DA0A-FA1B591F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8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6C1386-B171-415C-4583-1E556901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616"/>
            <a:ext cx="12192000" cy="59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F50BF9-6DC7-6B90-1014-BBE3DE63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690687"/>
            <a:ext cx="7219950" cy="347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1A651D-5E97-DB0D-EFFA-EF848B47A340}"/>
              </a:ext>
            </a:extLst>
          </p:cNvPr>
          <p:cNvSpPr txBox="1"/>
          <p:nvPr/>
        </p:nvSpPr>
        <p:spPr>
          <a:xfrm>
            <a:off x="872508" y="664736"/>
            <a:ext cx="538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Rolo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님의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A867-0327-D932-FC06-B1BE93AD48EB}"/>
              </a:ext>
            </a:extLst>
          </p:cNvPr>
          <p:cNvSpPr txBox="1"/>
          <p:nvPr/>
        </p:nvSpPr>
        <p:spPr>
          <a:xfrm>
            <a:off x="3465958" y="5578360"/>
            <a:ext cx="501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그럼 꽃을 가장 많이 심을 수 있게 하면 되겠다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5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8631A9-D569-E28F-A287-AC10E729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804862"/>
            <a:ext cx="45148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5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73C66-AD4B-7983-1BCD-FB9F668D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28750"/>
            <a:ext cx="10972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6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BB72D-F81A-12FB-48BB-BC6D25E88BA2}"/>
              </a:ext>
            </a:extLst>
          </p:cNvPr>
          <p:cNvSpPr txBox="1"/>
          <p:nvPr/>
        </p:nvSpPr>
        <p:spPr>
          <a:xfrm>
            <a:off x="3854726" y="3244334"/>
            <a:ext cx="448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https://www.acmicpc.net/problem/11399</a:t>
            </a:r>
          </a:p>
        </p:txBody>
      </p:sp>
    </p:spTree>
    <p:extLst>
      <p:ext uri="{BB962C8B-B14F-4D97-AF65-F5344CB8AC3E}">
        <p14:creationId xmlns:p14="http://schemas.microsoft.com/office/powerpoint/2010/main" val="118017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1E3DC6-8273-A6BB-715F-E4D34DF82B30}"/>
              </a:ext>
            </a:extLst>
          </p:cNvPr>
          <p:cNvSpPr txBox="1"/>
          <p:nvPr/>
        </p:nvSpPr>
        <p:spPr>
          <a:xfrm>
            <a:off x="4204463" y="3044279"/>
            <a:ext cx="3783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알고리즘이란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6727D-D3FF-F1F5-2E02-B8DDB8079526}"/>
              </a:ext>
            </a:extLst>
          </p:cNvPr>
          <p:cNvSpPr txBox="1"/>
          <p:nvPr/>
        </p:nvSpPr>
        <p:spPr>
          <a:xfrm>
            <a:off x="4204462" y="4455484"/>
            <a:ext cx="3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문제를 해결하기 위한 절차나 방법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8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741CA0-8300-8402-E80A-38E7087C6259}"/>
              </a:ext>
            </a:extLst>
          </p:cNvPr>
          <p:cNvSpPr txBox="1"/>
          <p:nvPr/>
        </p:nvSpPr>
        <p:spPr>
          <a:xfrm>
            <a:off x="2625847" y="4503192"/>
            <a:ext cx="69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미래를 고려하지 않고 오직 현재 시점에 가장 좋은 선택을 하는 것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9C66C-6C19-3E1F-D74F-AAF59802FBAD}"/>
              </a:ext>
            </a:extLst>
          </p:cNvPr>
          <p:cNvSpPr txBox="1"/>
          <p:nvPr/>
        </p:nvSpPr>
        <p:spPr>
          <a:xfrm>
            <a:off x="3253831" y="3044279"/>
            <a:ext cx="5684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</a:rPr>
              <a:t>그리디</a:t>
            </a:r>
            <a:r>
              <a:rPr lang="ko-KR" altLang="en-US" sz="4400" dirty="0">
                <a:solidFill>
                  <a:schemeClr val="bg1"/>
                </a:solidFill>
              </a:rPr>
              <a:t> 알고리즘이란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6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9C66C-6C19-3E1F-D74F-AAF59802FBAD}"/>
              </a:ext>
            </a:extLst>
          </p:cNvPr>
          <p:cNvSpPr txBox="1"/>
          <p:nvPr/>
        </p:nvSpPr>
        <p:spPr>
          <a:xfrm>
            <a:off x="3480894" y="3044279"/>
            <a:ext cx="5230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</a:rPr>
              <a:t>어떨 때 사용하는가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9C66C-6C19-3E1F-D74F-AAF59802FBAD}"/>
              </a:ext>
            </a:extLst>
          </p:cNvPr>
          <p:cNvSpPr txBox="1"/>
          <p:nvPr/>
        </p:nvSpPr>
        <p:spPr>
          <a:xfrm>
            <a:off x="1309315" y="2418981"/>
            <a:ext cx="978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</a:rPr>
              <a:t>현재의 선택이 미래의 선택에 영향을 주지 않는다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556C4-747F-67C5-8F09-76B2A832121C}"/>
              </a:ext>
            </a:extLst>
          </p:cNvPr>
          <p:cNvSpPr txBox="1"/>
          <p:nvPr/>
        </p:nvSpPr>
        <p:spPr>
          <a:xfrm>
            <a:off x="1309314" y="3530051"/>
            <a:ext cx="978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</a:rPr>
              <a:t>부분의 최적 해가 모이면 전체의 최적 해가 된다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3273C-29DB-6730-DEA8-EF863A574C32}"/>
              </a:ext>
            </a:extLst>
          </p:cNvPr>
          <p:cNvSpPr txBox="1"/>
          <p:nvPr/>
        </p:nvSpPr>
        <p:spPr>
          <a:xfrm>
            <a:off x="1822837" y="30437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4020202020204" pitchFamily="34" charset="0"/>
              </a:rPr>
              <a:t>탐욕 선택 속성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4020202020204" pitchFamily="34" charset="0"/>
              </a:rPr>
              <a:t>(greedy choice property)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CFD0F-18A0-0CB3-86BE-860910C0318D}"/>
              </a:ext>
            </a:extLst>
          </p:cNvPr>
          <p:cNvSpPr txBox="1"/>
          <p:nvPr/>
        </p:nvSpPr>
        <p:spPr>
          <a:xfrm>
            <a:off x="1822837" y="425563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최적 부분 구조</a:t>
            </a:r>
            <a:r>
              <a:rPr lang="en-US" altLang="ko-KR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</a:rPr>
              <a:t>(optimal substructure)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93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C73CFF-00D8-250D-6276-27399FD2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9C66C-6C19-3E1F-D74F-AAF59802FBAD}"/>
              </a:ext>
            </a:extLst>
          </p:cNvPr>
          <p:cNvSpPr txBox="1"/>
          <p:nvPr/>
        </p:nvSpPr>
        <p:spPr>
          <a:xfrm>
            <a:off x="4967337" y="3044279"/>
            <a:ext cx="2257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왜 쓸까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17B8C-0E54-3B3B-764B-1E7D6007FE98}"/>
              </a:ext>
            </a:extLst>
          </p:cNvPr>
          <p:cNvSpPr txBox="1"/>
          <p:nvPr/>
        </p:nvSpPr>
        <p:spPr>
          <a:xfrm>
            <a:off x="3313043" y="4028137"/>
            <a:ext cx="55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빠르게 정답의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근접하게 최적해를 찾을 수 있게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해줌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동차 네비게이션 어플 3종 비교, 운전자 눈에 쏙 들어오는 디자인 시인성은?">
            <a:extLst>
              <a:ext uri="{FF2B5EF4-FFF2-40B4-BE49-F238E27FC236}">
                <a16:creationId xmlns:a16="http://schemas.microsoft.com/office/drawing/2014/main" id="{4BCAC583-26F5-D77D-C1A5-751AA725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90538"/>
            <a:ext cx="98488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46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8AAB5-AC7F-2ABA-7CE5-ECCBB6DB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8B4D6-335D-9E20-0BC2-CCA14428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00557B-E194-E29E-37BB-4E8A52EA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97AB00-2307-1BF4-F61A-C9F1DED9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</TotalTime>
  <Words>108</Words>
  <Application>Microsoft Office PowerPoint</Application>
  <PresentationFormat>와이드스크린</PresentationFormat>
  <Paragraphs>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Open Sans</vt:lpstr>
      <vt:lpstr>Office 테마</vt:lpstr>
      <vt:lpstr>그리디 알고리즘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6장. 데이터 타입</dc:title>
  <dc:creator>Kes</dc:creator>
  <cp:lastModifiedBy>Kes</cp:lastModifiedBy>
  <cp:revision>26</cp:revision>
  <dcterms:created xsi:type="dcterms:W3CDTF">2023-05-08T03:53:45Z</dcterms:created>
  <dcterms:modified xsi:type="dcterms:W3CDTF">2023-05-26T03:35:49Z</dcterms:modified>
</cp:coreProperties>
</file>