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25142"/>
            <a:ext cx="13004801" cy="1415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388340"/>
            <a:ext cx="13004801" cy="1141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2770" y="2973330"/>
            <a:ext cx="2839742" cy="242417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hape 35"/>
          <p:cNvSpPr/>
          <p:nvPr/>
        </p:nvSpPr>
        <p:spPr>
          <a:xfrm>
            <a:off x="8280541" y="2483778"/>
            <a:ext cx="388086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진정한 </a:t>
            </a:r>
            <a:endParaRPr sz="50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lvl="0">
              <a:defRPr sz="1800"/>
            </a:pPr>
            <a:r>
              <a:rPr sz="5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멋쟁이 사자를 </a:t>
            </a:r>
            <a:endParaRPr sz="50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lvl="0">
              <a:defRPr sz="1800"/>
            </a:pPr>
            <a:r>
              <a:rPr sz="5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가려보자! </a:t>
            </a:r>
          </a:p>
        </p:txBody>
      </p:sp>
      <p:sp>
        <p:nvSpPr>
          <p:cNvPr id="36" name="Shape 36"/>
          <p:cNvSpPr/>
          <p:nvPr/>
        </p:nvSpPr>
        <p:spPr>
          <a:xfrm flipV="1">
            <a:off x="2490512" y="7747004"/>
            <a:ext cx="8437953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37" name="Shape 37"/>
          <p:cNvSpPr/>
          <p:nvPr/>
        </p:nvSpPr>
        <p:spPr>
          <a:xfrm>
            <a:off x="6059121" y="8452756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더보기</a:t>
            </a:r>
          </a:p>
        </p:txBody>
      </p:sp>
      <p:pic>
        <p:nvPicPr>
          <p:cNvPr id="3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56910" y="2973330"/>
            <a:ext cx="2839741" cy="2424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" y="-25142"/>
            <a:ext cx="12992798" cy="141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2132" y="3627682"/>
            <a:ext cx="3241835" cy="27674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64599" y="3627682"/>
            <a:ext cx="3241835" cy="2767421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2733760" y="2076689"/>
            <a:ext cx="8073063" cy="140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100"/>
            </a:lvl1pPr>
          </a:lstStyle>
          <a:p>
            <a:pPr lvl="0">
              <a:defRPr b="0" sz="1800"/>
            </a:pPr>
            <a:r>
              <a:rPr b="1" sz="8100"/>
              <a:t>인기투표를 해보자.</a:t>
            </a:r>
          </a:p>
        </p:txBody>
      </p:sp>
      <p:sp>
        <p:nvSpPr>
          <p:cNvPr id="44" name="Shape 44"/>
          <p:cNvSpPr/>
          <p:nvPr/>
        </p:nvSpPr>
        <p:spPr>
          <a:xfrm>
            <a:off x="5903390" y="4292599"/>
            <a:ext cx="154720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000"/>
            </a:lvl1pPr>
          </a:lstStyle>
          <a:p>
            <a:pPr lvl="0">
              <a:defRPr b="0" sz="1800"/>
            </a:pPr>
            <a:r>
              <a:rPr b="1" sz="7000"/>
              <a:t>VS </a:t>
            </a:r>
          </a:p>
        </p:txBody>
      </p:sp>
      <p:sp>
        <p:nvSpPr>
          <p:cNvPr id="45" name="Shape 45"/>
          <p:cNvSpPr/>
          <p:nvPr/>
        </p:nvSpPr>
        <p:spPr>
          <a:xfrm>
            <a:off x="3292682" y="6540565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손현진</a:t>
            </a:r>
          </a:p>
        </p:txBody>
      </p:sp>
      <p:sp>
        <p:nvSpPr>
          <p:cNvPr id="46" name="Shape 46"/>
          <p:cNvSpPr/>
          <p:nvPr/>
        </p:nvSpPr>
        <p:spPr>
          <a:xfrm>
            <a:off x="8635149" y="6540565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손현진</a:t>
            </a:r>
          </a:p>
        </p:txBody>
      </p:sp>
      <p:sp>
        <p:nvSpPr>
          <p:cNvPr id="47" name="Shape 47"/>
          <p:cNvSpPr/>
          <p:nvPr/>
        </p:nvSpPr>
        <p:spPr>
          <a:xfrm>
            <a:off x="667600" y="1574990"/>
            <a:ext cx="90525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매치</a:t>
            </a:r>
          </a:p>
        </p:txBody>
      </p:sp>
      <p:sp>
        <p:nvSpPr>
          <p:cNvPr id="48" name="Shape 48"/>
          <p:cNvSpPr/>
          <p:nvPr/>
        </p:nvSpPr>
        <p:spPr>
          <a:xfrm>
            <a:off x="427309" y="2218417"/>
            <a:ext cx="1300735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209"/>
            <a:ext cx="13004801" cy="1415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 rot="10782309">
            <a:off x="2011719" y="4585028"/>
            <a:ext cx="3427229" cy="3427229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86480" y="2127431"/>
            <a:ext cx="13081229" cy="2323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7100"/>
            </a:lvl1pPr>
          </a:lstStyle>
          <a:p>
            <a:pPr lvl="0">
              <a:defRPr b="0" sz="1800"/>
            </a:pPr>
            <a:r>
              <a:rPr b="1" sz="7100"/>
              <a:t>// 대진표가 고정 </a:t>
            </a:r>
            <a:endParaRPr b="1" sz="7100"/>
          </a:p>
        </p:txBody>
      </p:sp>
      <p:pic>
        <p:nvPicPr>
          <p:cNvPr id="5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9465" y="5099672"/>
            <a:ext cx="1239174" cy="105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29465" y="6318872"/>
            <a:ext cx="1239174" cy="1057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43599" y="5769727"/>
            <a:ext cx="1239174" cy="105783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6830058" y="5522026"/>
            <a:ext cx="6028466" cy="1553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4500"/>
              <a:t>여러분의 소중한 한표가</a:t>
            </a:r>
            <a:endParaRPr b="1" sz="4500"/>
          </a:p>
          <a:p>
            <a:pPr lvl="0">
              <a:defRPr sz="1800"/>
            </a:pPr>
            <a:r>
              <a:rPr b="1" sz="4500"/>
              <a:t>최고의 멋쟁이를 고릅니다.</a:t>
            </a:r>
          </a:p>
        </p:txBody>
      </p:sp>
      <p:sp>
        <p:nvSpPr>
          <p:cNvPr id="57" name="Shape 57"/>
          <p:cNvSpPr/>
          <p:nvPr/>
        </p:nvSpPr>
        <p:spPr>
          <a:xfrm>
            <a:off x="6877378" y="7164356"/>
            <a:ext cx="5541661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8" name="Shape 58"/>
          <p:cNvSpPr/>
          <p:nvPr/>
        </p:nvSpPr>
        <p:spPr>
          <a:xfrm>
            <a:off x="259210" y="1532860"/>
            <a:ext cx="13007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대진표</a:t>
            </a:r>
          </a:p>
        </p:txBody>
      </p:sp>
      <p:sp>
        <p:nvSpPr>
          <p:cNvPr id="59" name="Shape 59"/>
          <p:cNvSpPr/>
          <p:nvPr/>
        </p:nvSpPr>
        <p:spPr>
          <a:xfrm>
            <a:off x="216658" y="2176287"/>
            <a:ext cx="1300735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209"/>
            <a:ext cx="13004801" cy="1415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388340"/>
            <a:ext cx="13004801" cy="1141107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2733760" y="2076689"/>
            <a:ext cx="8073063" cy="140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100">
                <a:solidFill>
                  <a:srgbClr val="FFFF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8100">
                <a:solidFill>
                  <a:srgbClr val="FFFFFF"/>
                </a:solidFill>
              </a:rPr>
              <a:t>인기투표를 해보자.</a:t>
            </a:r>
          </a:p>
        </p:txBody>
      </p:sp>
      <p:sp>
        <p:nvSpPr>
          <p:cNvPr id="64" name="Shape 64"/>
          <p:cNvSpPr/>
          <p:nvPr/>
        </p:nvSpPr>
        <p:spPr>
          <a:xfrm>
            <a:off x="-8467" y="420026"/>
            <a:ext cx="13004801" cy="9311680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65" name="Shape 65"/>
          <p:cNvSpPr/>
          <p:nvPr/>
        </p:nvSpPr>
        <p:spPr>
          <a:xfrm>
            <a:off x="2733760" y="1382422"/>
            <a:ext cx="8073063" cy="140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100"/>
            </a:lvl1pPr>
          </a:lstStyle>
          <a:p>
            <a:pPr lvl="0">
              <a:defRPr b="0" sz="1800"/>
            </a:pPr>
            <a:r>
              <a:rPr b="1" sz="8100"/>
              <a:t>사람을 응원해보자!</a:t>
            </a:r>
          </a:p>
        </p:txBody>
      </p:sp>
      <p:pic>
        <p:nvPicPr>
          <p:cNvPr id="6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5199" y="4875862"/>
            <a:ext cx="1658518" cy="1415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93265" y="4875862"/>
            <a:ext cx="1658518" cy="141580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3017879" y="5259916"/>
            <a:ext cx="851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VS </a:t>
            </a:r>
          </a:p>
        </p:txBody>
      </p:sp>
      <p:sp>
        <p:nvSpPr>
          <p:cNvPr id="69" name="Shape 69"/>
          <p:cNvSpPr/>
          <p:nvPr/>
        </p:nvSpPr>
        <p:spPr>
          <a:xfrm>
            <a:off x="922866" y="6897503"/>
            <a:ext cx="4838050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00245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452"/>
                </a:solidFill>
              </a:rPr>
              <a:t>각 매치마다 댓글을 달 수 있어요.</a:t>
            </a:r>
          </a:p>
        </p:txBody>
      </p:sp>
      <p:pic>
        <p:nvPicPr>
          <p:cNvPr id="7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87451" y="4717844"/>
            <a:ext cx="2068404" cy="176571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7933266" y="6914436"/>
            <a:ext cx="3173574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2400">
                <a:solidFill>
                  <a:srgbClr val="002452"/>
                </a:solidFill>
              </a:rPr>
              <a:t>개개인의 프로필에도 </a:t>
            </a:r>
            <a:endParaRPr sz="2400">
              <a:solidFill>
                <a:srgbClr val="002452"/>
              </a:solidFill>
            </a:endParaRPr>
          </a:p>
          <a:p>
            <a:pPr lvl="0">
              <a:defRPr sz="1800"/>
            </a:pPr>
            <a:r>
              <a:rPr sz="2400">
                <a:solidFill>
                  <a:srgbClr val="002452"/>
                </a:solidFill>
              </a:rPr>
              <a:t>응원댓글을 달 수 있어요.</a:t>
            </a:r>
          </a:p>
        </p:txBody>
      </p:sp>
      <p:sp>
        <p:nvSpPr>
          <p:cNvPr id="72" name="Shape 72"/>
          <p:cNvSpPr/>
          <p:nvPr/>
        </p:nvSpPr>
        <p:spPr>
          <a:xfrm>
            <a:off x="1722307" y="3350609"/>
            <a:ext cx="3239167" cy="827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 lvl="0">
              <a:defRPr b="0" sz="1800"/>
            </a:pPr>
            <a:r>
              <a:rPr b="1" sz="4500"/>
              <a:t>매치마다 댓글</a:t>
            </a:r>
          </a:p>
        </p:txBody>
      </p:sp>
      <p:sp>
        <p:nvSpPr>
          <p:cNvPr id="73" name="Shape 73"/>
          <p:cNvSpPr/>
          <p:nvPr/>
        </p:nvSpPr>
        <p:spPr>
          <a:xfrm>
            <a:off x="1915912" y="4268756"/>
            <a:ext cx="2851958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4" name="Shape 74"/>
          <p:cNvSpPr/>
          <p:nvPr/>
        </p:nvSpPr>
        <p:spPr>
          <a:xfrm>
            <a:off x="7754896" y="3271600"/>
            <a:ext cx="3733514" cy="827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500"/>
            </a:lvl1pPr>
          </a:lstStyle>
          <a:p>
            <a:pPr lvl="0">
              <a:defRPr b="0" sz="1800"/>
            </a:pPr>
            <a:r>
              <a:rPr b="1" sz="4500"/>
              <a:t>프로필마다 댓글</a:t>
            </a:r>
          </a:p>
        </p:txBody>
      </p:sp>
      <p:sp>
        <p:nvSpPr>
          <p:cNvPr id="75" name="Shape 75"/>
          <p:cNvSpPr/>
          <p:nvPr/>
        </p:nvSpPr>
        <p:spPr>
          <a:xfrm>
            <a:off x="8195673" y="4189747"/>
            <a:ext cx="2851959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76" name="Shape 76"/>
          <p:cNvSpPr/>
          <p:nvPr/>
        </p:nvSpPr>
        <p:spPr>
          <a:xfrm>
            <a:off x="244035" y="648125"/>
            <a:ext cx="16962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댓글기능</a:t>
            </a:r>
          </a:p>
        </p:txBody>
      </p:sp>
      <p:sp>
        <p:nvSpPr>
          <p:cNvPr id="77" name="Shape 77"/>
          <p:cNvSpPr/>
          <p:nvPr/>
        </p:nvSpPr>
        <p:spPr>
          <a:xfrm flipV="1">
            <a:off x="399222" y="1291551"/>
            <a:ext cx="1300735" cy="1"/>
          </a:xfrm>
          <a:prstGeom prst="line">
            <a:avLst/>
          </a:prstGeom>
          <a:ln w="889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8209"/>
            <a:ext cx="13004801" cy="1415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1388340"/>
            <a:ext cx="13004801" cy="114110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24838" y="2568055"/>
            <a:ext cx="5289579" cy="41094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" y="-25142"/>
            <a:ext cx="12992798" cy="1414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8932" y="4467917"/>
            <a:ext cx="1656988" cy="14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6599" y="4467917"/>
            <a:ext cx="1656987" cy="14145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/>
        </p:nvSpPr>
        <p:spPr>
          <a:xfrm>
            <a:off x="2733760" y="2076689"/>
            <a:ext cx="8073063" cy="140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8100"/>
            </a:lvl1pPr>
          </a:lstStyle>
          <a:p>
            <a:pPr lvl="0">
              <a:defRPr b="0" sz="1800"/>
            </a:pPr>
            <a:r>
              <a:rPr b="1" sz="8100"/>
              <a:t>인기투표를 해보자.</a:t>
            </a:r>
          </a:p>
        </p:txBody>
      </p:sp>
      <p:sp>
        <p:nvSpPr>
          <p:cNvPr id="88" name="Shape 88"/>
          <p:cNvSpPr/>
          <p:nvPr/>
        </p:nvSpPr>
        <p:spPr>
          <a:xfrm>
            <a:off x="2526047" y="4851317"/>
            <a:ext cx="8512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VS </a:t>
            </a:r>
          </a:p>
        </p:txBody>
      </p:sp>
      <p:sp>
        <p:nvSpPr>
          <p:cNvPr id="89" name="Shape 89"/>
          <p:cNvSpPr/>
          <p:nvPr/>
        </p:nvSpPr>
        <p:spPr>
          <a:xfrm>
            <a:off x="1715277" y="6508447"/>
            <a:ext cx="2472765" cy="125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600"/>
              <a:t>둘 중 한명을</a:t>
            </a:r>
            <a:endParaRPr b="1" sz="3600"/>
          </a:p>
          <a:p>
            <a:pPr lvl="0">
              <a:defRPr sz="1800"/>
            </a:pPr>
            <a:r>
              <a:rPr b="1" sz="3600"/>
              <a:t>뽑는 시스템  </a:t>
            </a:r>
          </a:p>
        </p:txBody>
      </p:sp>
      <p:pic>
        <p:nvPicPr>
          <p:cNvPr id="9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65451" y="3609148"/>
            <a:ext cx="2285373" cy="2285372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8171755" y="6508447"/>
            <a:ext cx="2472765" cy="125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600"/>
              <a:t>둘 중 한명을</a:t>
            </a:r>
            <a:endParaRPr b="1" sz="3600"/>
          </a:p>
          <a:p>
            <a:pPr lvl="0">
              <a:defRPr sz="1800"/>
            </a:pPr>
            <a:r>
              <a:rPr b="1" sz="3600"/>
              <a:t>뽑는 시스템  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