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18">
          <p15:clr>
            <a:srgbClr val="A4A3A4"/>
          </p15:clr>
        </p15:guide>
        <p15:guide id="2" pos="3840">
          <p15:clr>
            <a:srgbClr val="A4A3A4"/>
          </p15:clr>
        </p15:guide>
      </p15:sldGuideLst>
    </p:ext>
    <p:ext uri="http://customooxmlschemas.google.com/">
      <go:slidesCustomData xmlns:go="http://customooxmlschemas.google.com/" r:id="rId20" roundtripDataSignature="AMtx7miPTxPXxI/T+pPDD2mpACJfIbGQ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18" orient="horz"/>
        <p:guide pos="384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85" name="Google Shape;8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73357ede5c_1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g73357ede5c_1_1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the third step, we run Ryu controller which is a component-based software defined networking framework, and it supports various protocols for managing network devices. Also we activate the FlowManager application which provides a user-friendly interface to modify and monitor the flow tables in the network. This figure shows that the controller connected to the switch successfully.</a:t>
            </a:r>
            <a:endParaRPr/>
          </a:p>
        </p:txBody>
      </p:sp>
      <p:sp>
        <p:nvSpPr>
          <p:cNvPr id="458" name="Google Shape;458;g73357ede5c_1_1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73357ede5c_1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g73357ede5c_1_1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the fourth step, we integrate Snort into our environment. We create an interface connected to a switch port to receive packets for analysis. As you can see, the port is named as 'snort0'.</a:t>
            </a:r>
            <a:endParaRPr/>
          </a:p>
        </p:txBody>
      </p:sp>
      <p:sp>
        <p:nvSpPr>
          <p:cNvPr id="495" name="Google Shape;495;g73357ede5c_1_1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7348caffc3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g7348caffc3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the last step, we utilize a script provided by Ryu to link Snort IDS to Ryu. Here shows the flow table on FlowManager page. The FlowManager shows that the flows added include additional OUTPUT action that copies packets to port 5.</a:t>
            </a:r>
            <a:endParaRPr/>
          </a:p>
        </p:txBody>
      </p:sp>
      <p:sp>
        <p:nvSpPr>
          <p:cNvPr id="532" name="Google Shape;532;g7348caffc3_0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75c63f5ab6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8" name="Google Shape;568;g75c63f5ab6_1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9" name="Google Shape;569;g75c63f5ab6_1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4" name="Google Shape;60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We will introduce our project in 5 parts.</a:t>
            </a:r>
            <a:endParaRPr/>
          </a:p>
        </p:txBody>
      </p:sp>
      <p:sp>
        <p:nvSpPr>
          <p:cNvPr id="93" name="Google Shape;93;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Snort is a powerful IDS tool. It can perform protocol analysis and search / match the content of network data packets. It also can detect various attack methods and provide real-time alarm to the attack. </a:t>
            </a:r>
            <a:endParaRPr/>
          </a:p>
          <a:p>
            <a:pPr indent="0" lvl="0" marL="0" rtl="0" algn="l">
              <a:lnSpc>
                <a:spcPct val="100000"/>
              </a:lnSpc>
              <a:spcBef>
                <a:spcPts val="0"/>
              </a:spcBef>
              <a:spcAft>
                <a:spcPts val="0"/>
              </a:spcAft>
              <a:buSzPts val="1400"/>
              <a:buNone/>
            </a:pPr>
            <a:r>
              <a:rPr lang="en-US"/>
              <a:t>In IDS, if you need to change the matching rules, you usually need to stop the IDS network, then modify the rules, and reconfigure. However, in the process of restarting IDS, we lost the detection function of packets. Some malicious or unknown sources of packets may use this gap to escape the monitoring of the system. So, we also realize the function that change the rules without rebooting the IDS based on snort.</a:t>
            </a:r>
            <a:endParaRPr/>
          </a:p>
          <a:p>
            <a:pPr indent="0" lvl="0" marL="0" rtl="0" algn="l">
              <a:lnSpc>
                <a:spcPct val="100000"/>
              </a:lnSpc>
              <a:spcBef>
                <a:spcPts val="0"/>
              </a:spcBef>
              <a:spcAft>
                <a:spcPts val="0"/>
              </a:spcAft>
              <a:buSzPts val="1400"/>
              <a:buNone/>
            </a:pPr>
            <a:r>
              <a:rPr lang="en-US"/>
              <a:t>Under the current general trend of SDN, we deploy IDS into the SDN architecture.</a:t>
            </a:r>
            <a:endParaRPr/>
          </a:p>
        </p:txBody>
      </p:sp>
      <p:sp>
        <p:nvSpPr>
          <p:cNvPr id="191" name="Google Shape;19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5c63f5ab6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75c63f5ab6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Here are all platforms we used in our project. First, we create the virtual machine of ubuntu 18.04 on VirtualBox. And build our architecture based on Snort, Open vSwitch and Ryu.</a:t>
            </a:r>
            <a:endParaRPr/>
          </a:p>
        </p:txBody>
      </p:sp>
      <p:sp>
        <p:nvSpPr>
          <p:cNvPr id="227" name="Google Shape;227;g75c63f5ab6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3357ede5c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73357ede5c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Here is the diagram of our architecture. We install and configure </a:t>
            </a:r>
            <a:r>
              <a:rPr lang="en-US"/>
              <a:t>Ryu controller and Snort intrusion detection system</a:t>
            </a:r>
            <a:r>
              <a:rPr lang="en-US"/>
              <a:t> on our ubuntu virtual machine. In order to connect all components used in our project, which include </a:t>
            </a:r>
            <a:r>
              <a:rPr lang="en-US"/>
              <a:t>Ryu controller, Snort, Internet and hosts, </a:t>
            </a:r>
            <a:r>
              <a:rPr lang="en-US"/>
              <a:t>we create an OpenFlow switch by using Open vSwitch and deploy interfaces</a:t>
            </a:r>
            <a:r>
              <a:rPr lang="en-US"/>
              <a:t>. </a:t>
            </a:r>
            <a:endParaRPr/>
          </a:p>
        </p:txBody>
      </p:sp>
      <p:sp>
        <p:nvSpPr>
          <p:cNvPr id="268" name="Google Shape;268;g73357ede5c_1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5c63f5ab6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g75c63f5ab6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basis of our experiment is based on the connection between two hosts. We use host A to ping Host B. Here are their IP addresses. When we ping IP address of Host B from Host A, the ping command will first send an ICMP Echo Request to Host B. After receiving it, Host B will return an ICMP Echo Reply. If it does not return, it is timed out, and the specified network address will not be considered to exist. Here is the matching rule. And this is the revised rule. Snort can monitor packets according to these rules.</a:t>
            </a:r>
            <a:endParaRPr/>
          </a:p>
        </p:txBody>
      </p:sp>
      <p:sp>
        <p:nvSpPr>
          <p:cNvPr id="305" name="Google Shape;305;g75c63f5ab6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73357ede5c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g73357ede5c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first, we write the matching rule, and load it. If the load fails, you need to modify your rules to match snort's configuration. N</a:t>
            </a:r>
            <a:r>
              <a:rPr lang="en-US"/>
              <a:t>ext, we start listening. We can not see anything now, because we haven't start connecting. So we open a new terminal to ping IP address of Host B. If it is successfully connected, we can receive the alarms based on the matching rule.</a:t>
            </a:r>
            <a:endParaRPr/>
          </a:p>
          <a:p>
            <a:pPr indent="0" lvl="0" marL="0" rtl="0" algn="l">
              <a:lnSpc>
                <a:spcPct val="100000"/>
              </a:lnSpc>
              <a:spcBef>
                <a:spcPts val="0"/>
              </a:spcBef>
              <a:spcAft>
                <a:spcPts val="0"/>
              </a:spcAft>
              <a:buSzPts val="1400"/>
              <a:buNone/>
            </a:pPr>
            <a:r>
              <a:rPr lang="en-US"/>
              <a:t>Next step, we should realize changing rules without rebooting IDS. We keep the snort working and open another terminal. We revise the rule and make sure it can be loaded successfully. Then, we send signals to tell snort that we have reloaded a new rule. Snort IDS will show the result of reload completed. We ping Host B again, and get the alarms according to our revised rules.</a:t>
            </a:r>
            <a:endParaRPr/>
          </a:p>
        </p:txBody>
      </p:sp>
      <p:sp>
        <p:nvSpPr>
          <p:cNvPr id="347" name="Google Shape;347;g73357ede5c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734489df45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734489df45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Our second module aims to deploy our architecture in SDN environment. After installing all components we need, we implement this module in several steps. Firstly, we add more network adapters on out virtual machine for necessary connections. As you can see, they are named as enp0s3, 8, 9, and 10.</a:t>
            </a:r>
            <a:endParaRPr/>
          </a:p>
        </p:txBody>
      </p:sp>
      <p:sp>
        <p:nvSpPr>
          <p:cNvPr id="384" name="Google Shape;384;g734489df45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73357ede5c_1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g73357ede5c_1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Secondly, we create an OpenFlow Switch using Open vSwitch and add the four Ethernet ports to it. Then we connect the switch with hosts and Ryu controller to exchange OpenFlow packets and populate its flow tables. The figure shows the network configuration.</a:t>
            </a:r>
            <a:endParaRPr/>
          </a:p>
        </p:txBody>
      </p:sp>
      <p:sp>
        <p:nvSpPr>
          <p:cNvPr id="421" name="Google Shape;421;g73357ede5c_1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p:cSld name="标题幻灯片">
    <p:bg>
      <p:bgPr>
        <a:solidFill>
          <a:srgbClr val="EDEDED"/>
        </a:solidFill>
      </p:bgPr>
    </p:bg>
    <p:spTree>
      <p:nvGrpSpPr>
        <p:cNvPr id="15" name="Shape 15"/>
        <p:cNvGrpSpPr/>
        <p:nvPr/>
      </p:nvGrpSpPr>
      <p:grpSpPr>
        <a:xfrm>
          <a:off x="0" y="0"/>
          <a:ext cx="0" cy="0"/>
          <a:chOff x="0" y="0"/>
          <a:chExt cx="0" cy="0"/>
        </a:xfrm>
      </p:grpSpPr>
      <p:sp>
        <p:nvSpPr>
          <p:cNvPr id="16" name="Google Shape;16;p15"/>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64" name="Shape 64"/>
        <p:cNvGrpSpPr/>
        <p:nvPr/>
      </p:nvGrpSpPr>
      <p:grpSpPr>
        <a:xfrm>
          <a:off x="0" y="0"/>
          <a:ext cx="0" cy="0"/>
          <a:chOff x="0" y="0"/>
          <a:chExt cx="0" cy="0"/>
        </a:xfrm>
      </p:grpSpPr>
      <p:sp>
        <p:nvSpPr>
          <p:cNvPr id="65" name="Google Shape;6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垂直排列标题与&#10;文本" type="vertTitleAndTx">
  <p:cSld name="VERTICAL_TITLE_AND_VERTICAL_TEXT">
    <p:spTree>
      <p:nvGrpSpPr>
        <p:cNvPr id="70" name="Shape 70"/>
        <p:cNvGrpSpPr/>
        <p:nvPr/>
      </p:nvGrpSpPr>
      <p:grpSpPr>
        <a:xfrm>
          <a:off x="0" y="0"/>
          <a:ext cx="0" cy="0"/>
          <a:chOff x="0" y="0"/>
          <a:chExt cx="0" cy="0"/>
        </a:xfrm>
      </p:grpSpPr>
      <p:sp>
        <p:nvSpPr>
          <p:cNvPr id="71" name="Google Shape;71;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标题幻灯片">
  <p:cSld name="1_标题幻灯片">
    <p:spTree>
      <p:nvGrpSpPr>
        <p:cNvPr id="76" name="Shape 76"/>
        <p:cNvGrpSpPr/>
        <p:nvPr/>
      </p:nvGrpSpPr>
      <p:grpSpPr>
        <a:xfrm>
          <a:off x="0" y="0"/>
          <a:ext cx="0" cy="0"/>
          <a:chOff x="0" y="0"/>
          <a:chExt cx="0" cy="0"/>
        </a:xfrm>
      </p:grpSpPr>
      <p:sp>
        <p:nvSpPr>
          <p:cNvPr id="77" name="Google Shape;77;p26"/>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标题幻灯片">
  <p:cSld name="3_标题幻灯片">
    <p:spTree>
      <p:nvGrpSpPr>
        <p:cNvPr id="78" name="Shape 78"/>
        <p:cNvGrpSpPr/>
        <p:nvPr/>
      </p:nvGrpSpPr>
      <p:grpSpPr>
        <a:xfrm>
          <a:off x="0" y="0"/>
          <a:ext cx="0" cy="0"/>
          <a:chOff x="0" y="0"/>
          <a:chExt cx="0" cy="0"/>
        </a:xfrm>
      </p:grpSpPr>
      <p:sp>
        <p:nvSpPr>
          <p:cNvPr id="79" name="Google Shape;79;p27"/>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标题幻灯片">
  <p:cSld name="2_标题幻灯片">
    <p:spTree>
      <p:nvGrpSpPr>
        <p:cNvPr id="80" name="Shape 80"/>
        <p:cNvGrpSpPr/>
        <p:nvPr/>
      </p:nvGrpSpPr>
      <p:grpSpPr>
        <a:xfrm>
          <a:off x="0" y="0"/>
          <a:ext cx="0" cy="0"/>
          <a:chOff x="0" y="0"/>
          <a:chExt cx="0" cy="0"/>
        </a:xfrm>
      </p:grpSpPr>
      <p:sp>
        <p:nvSpPr>
          <p:cNvPr id="81" name="Google Shape;81;p28"/>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p:cSld name="标题和内容">
    <p:bg>
      <p:bgPr>
        <a:solidFill>
          <a:srgbClr val="F1F2F6"/>
        </a:solidFill>
      </p:bgPr>
    </p:bg>
    <p:spTree>
      <p:nvGrpSpPr>
        <p:cNvPr id="17" name="Shape 17"/>
        <p:cNvGrpSpPr/>
        <p:nvPr/>
      </p:nvGrpSpPr>
      <p:grpSpPr>
        <a:xfrm>
          <a:off x="0" y="0"/>
          <a:ext cx="0" cy="0"/>
          <a:chOff x="0" y="0"/>
          <a:chExt cx="0" cy="0"/>
        </a:xfrm>
      </p:grpSpPr>
      <p:sp>
        <p:nvSpPr>
          <p:cNvPr id="18" name="Google Shape;18;p16"/>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19" name="Shape 19"/>
        <p:cNvGrpSpPr/>
        <p:nvPr/>
      </p:nvGrpSpPr>
      <p:grpSpPr>
        <a:xfrm>
          <a:off x="0" y="0"/>
          <a:ext cx="0" cy="0"/>
          <a:chOff x="0" y="0"/>
          <a:chExt cx="0" cy="0"/>
        </a:xfrm>
      </p:grpSpPr>
      <p:sp>
        <p:nvSpPr>
          <p:cNvPr id="20" name="Google Shape;20;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2" name="Google Shape;2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25" name="Shape 25"/>
        <p:cNvGrpSpPr/>
        <p:nvPr/>
      </p:nvGrpSpPr>
      <p:grpSpPr>
        <a:xfrm>
          <a:off x="0" y="0"/>
          <a:ext cx="0" cy="0"/>
          <a:chOff x="0" y="0"/>
          <a:chExt cx="0" cy="0"/>
        </a:xfrm>
      </p:grpSpPr>
      <p:sp>
        <p:nvSpPr>
          <p:cNvPr id="26" name="Google Shape;2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32" name="Shape 32"/>
        <p:cNvGrpSpPr/>
        <p:nvPr/>
      </p:nvGrpSpPr>
      <p:grpSpPr>
        <a:xfrm>
          <a:off x="0" y="0"/>
          <a:ext cx="0" cy="0"/>
          <a:chOff x="0" y="0"/>
          <a:chExt cx="0" cy="0"/>
        </a:xfrm>
      </p:grpSpPr>
      <p:sp>
        <p:nvSpPr>
          <p:cNvPr id="33" name="Google Shape;33;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 name="Google Shape;35;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41" name="Shape 41"/>
        <p:cNvGrpSpPr/>
        <p:nvPr/>
      </p:nvGrpSpPr>
      <p:grpSpPr>
        <a:xfrm>
          <a:off x="0" y="0"/>
          <a:ext cx="0" cy="0"/>
          <a:chOff x="0" y="0"/>
          <a:chExt cx="0" cy="0"/>
        </a:xfrm>
      </p:grpSpPr>
      <p:sp>
        <p:nvSpPr>
          <p:cNvPr id="42" name="Google Shape;4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46" name="Shape 46"/>
        <p:cNvGrpSpPr/>
        <p:nvPr/>
      </p:nvGrpSpPr>
      <p:grpSpPr>
        <a:xfrm>
          <a:off x="0" y="0"/>
          <a:ext cx="0" cy="0"/>
          <a:chOff x="0" y="0"/>
          <a:chExt cx="0" cy="0"/>
        </a:xfrm>
      </p:grpSpPr>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50" name="Shape 50"/>
        <p:cNvGrpSpPr/>
        <p:nvPr/>
      </p:nvGrpSpPr>
      <p:grpSpPr>
        <a:xfrm>
          <a:off x="0" y="0"/>
          <a:ext cx="0" cy="0"/>
          <a:chOff x="0" y="0"/>
          <a:chExt cx="0" cy="0"/>
        </a:xfrm>
      </p:grpSpPr>
      <p:sp>
        <p:nvSpPr>
          <p:cNvPr id="51" name="Google Shape;51;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3" name="Google Shape;53;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4" name="Google Shape;5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57" name="Shape 57"/>
        <p:cNvGrpSpPr/>
        <p:nvPr/>
      </p:nvGrpSpPr>
      <p:grpSpPr>
        <a:xfrm>
          <a:off x="0" y="0"/>
          <a:ext cx="0" cy="0"/>
          <a:chOff x="0" y="0"/>
          <a:chExt cx="0" cy="0"/>
        </a:xfrm>
      </p:grpSpPr>
      <p:sp>
        <p:nvSpPr>
          <p:cNvPr id="58" name="Google Shape;58;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0" name="Google Shape;60;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F2F6"/>
        </a:solidFill>
      </p:bgPr>
    </p:bg>
    <p:spTree>
      <p:nvGrpSpPr>
        <p:cNvPr id="86" name="Shape 86"/>
        <p:cNvGrpSpPr/>
        <p:nvPr/>
      </p:nvGrpSpPr>
      <p:grpSpPr>
        <a:xfrm>
          <a:off x="0" y="0"/>
          <a:ext cx="0" cy="0"/>
          <a:chOff x="0" y="0"/>
          <a:chExt cx="0" cy="0"/>
        </a:xfrm>
      </p:grpSpPr>
      <p:sp>
        <p:nvSpPr>
          <p:cNvPr id="87" name="Google Shape;87;p1"/>
          <p:cNvSpPr txBox="1"/>
          <p:nvPr/>
        </p:nvSpPr>
        <p:spPr>
          <a:xfrm>
            <a:off x="814275" y="1260600"/>
            <a:ext cx="10563600" cy="1868400"/>
          </a:xfrm>
          <a:prstGeom prst="rect">
            <a:avLst/>
          </a:prstGeom>
          <a:solidFill>
            <a:srgbClr val="1A5595"/>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lang="en-US" sz="4800">
                <a:solidFill>
                  <a:srgbClr val="FDFDFD"/>
                </a:solidFill>
                <a:latin typeface="Impact"/>
                <a:ea typeface="Impact"/>
                <a:cs typeface="Impact"/>
                <a:sym typeface="Impact"/>
              </a:rPr>
              <a:t>Develop a virtual intrusion detection system (vIDS) based on containers</a:t>
            </a:r>
            <a:endParaRPr b="0" i="0" sz="4800" u="none" cap="none" strike="noStrike">
              <a:solidFill>
                <a:srgbClr val="FDFDFD"/>
              </a:solidFill>
              <a:latin typeface="Impact"/>
              <a:ea typeface="Impact"/>
              <a:cs typeface="Impact"/>
              <a:sym typeface="Impact"/>
            </a:endParaRPr>
          </a:p>
        </p:txBody>
      </p:sp>
      <p:sp>
        <p:nvSpPr>
          <p:cNvPr id="88" name="Google Shape;88;p1"/>
          <p:cNvSpPr/>
          <p:nvPr/>
        </p:nvSpPr>
        <p:spPr>
          <a:xfrm>
            <a:off x="1350550" y="4563100"/>
            <a:ext cx="10563600" cy="114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3000">
                <a:solidFill>
                  <a:srgbClr val="1A5595"/>
                </a:solidFill>
                <a:latin typeface="Times New Roman"/>
                <a:ea typeface="Times New Roman"/>
                <a:cs typeface="Times New Roman"/>
                <a:sym typeface="Times New Roman"/>
              </a:rPr>
              <a:t>Linyu Zhang       Zhechao Sui        Jie Hao  	    Biyang Fu</a:t>
            </a:r>
            <a:endParaRPr b="0" i="0" sz="3000" u="none" cap="none" strike="noStrike">
              <a:solidFill>
                <a:srgbClr val="000000"/>
              </a:solidFill>
              <a:latin typeface="Arial"/>
              <a:ea typeface="Arial"/>
              <a:cs typeface="Arial"/>
              <a:sym typeface="Arial"/>
            </a:endParaRPr>
          </a:p>
        </p:txBody>
      </p:sp>
      <p:sp>
        <p:nvSpPr>
          <p:cNvPr id="89" name="Google Shape;89;p1"/>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grpSp>
        <p:nvGrpSpPr>
          <p:cNvPr id="460" name="Google Shape;460;g73357ede5c_1_150"/>
          <p:cNvGrpSpPr/>
          <p:nvPr/>
        </p:nvGrpSpPr>
        <p:grpSpPr>
          <a:xfrm>
            <a:off x="405199" y="206615"/>
            <a:ext cx="10979326" cy="714049"/>
            <a:chOff x="405199" y="206615"/>
            <a:chExt cx="10979326" cy="714049"/>
          </a:xfrm>
        </p:grpSpPr>
        <p:grpSp>
          <p:nvGrpSpPr>
            <p:cNvPr id="461" name="Google Shape;461;g73357ede5c_1_150"/>
            <p:cNvGrpSpPr/>
            <p:nvPr/>
          </p:nvGrpSpPr>
          <p:grpSpPr>
            <a:xfrm>
              <a:off x="405199" y="206615"/>
              <a:ext cx="3811366" cy="714049"/>
              <a:chOff x="1068598" y="1136602"/>
              <a:chExt cx="4313940" cy="808205"/>
            </a:xfrm>
          </p:grpSpPr>
          <p:sp>
            <p:nvSpPr>
              <p:cNvPr id="462" name="Google Shape;462;g73357ede5c_1_150"/>
              <p:cNvSpPr/>
              <p:nvPr/>
            </p:nvSpPr>
            <p:spPr>
              <a:xfrm>
                <a:off x="1068598" y="1893060"/>
                <a:ext cx="4313940" cy="51747"/>
              </a:xfrm>
              <a:custGeom>
                <a:rect b="b" l="l" r="r" t="t"/>
                <a:pathLst>
                  <a:path extrusionOk="0" h="21" w="2209">
                    <a:moveTo>
                      <a:pt x="134" y="21"/>
                    </a:moveTo>
                    <a:cubicBezTo>
                      <a:pt x="117" y="21"/>
                      <a:pt x="108" y="20"/>
                      <a:pt x="100" y="20"/>
                    </a:cubicBezTo>
                    <a:cubicBezTo>
                      <a:pt x="91" y="19"/>
                      <a:pt x="83" y="18"/>
                      <a:pt x="67" y="18"/>
                    </a:cubicBezTo>
                    <a:cubicBezTo>
                      <a:pt x="50" y="18"/>
                      <a:pt x="41" y="18"/>
                      <a:pt x="33" y="17"/>
                    </a:cubicBezTo>
                    <a:cubicBezTo>
                      <a:pt x="25" y="17"/>
                      <a:pt x="16" y="17"/>
                      <a:pt x="0" y="17"/>
                    </a:cubicBezTo>
                    <a:cubicBezTo>
                      <a:pt x="0" y="0"/>
                      <a:pt x="0" y="0"/>
                      <a:pt x="0" y="0"/>
                    </a:cubicBezTo>
                    <a:cubicBezTo>
                      <a:pt x="17" y="0"/>
                      <a:pt x="26" y="0"/>
                      <a:pt x="34" y="1"/>
                    </a:cubicBezTo>
                    <a:cubicBezTo>
                      <a:pt x="42" y="1"/>
                      <a:pt x="50" y="2"/>
                      <a:pt x="67" y="2"/>
                    </a:cubicBezTo>
                    <a:cubicBezTo>
                      <a:pt x="84" y="2"/>
                      <a:pt x="93" y="2"/>
                      <a:pt x="101" y="3"/>
                    </a:cubicBezTo>
                    <a:cubicBezTo>
                      <a:pt x="109" y="4"/>
                      <a:pt x="117" y="4"/>
                      <a:pt x="134" y="4"/>
                    </a:cubicBezTo>
                    <a:cubicBezTo>
                      <a:pt x="150" y="4"/>
                      <a:pt x="158" y="3"/>
                      <a:pt x="166" y="2"/>
                    </a:cubicBezTo>
                    <a:cubicBezTo>
                      <a:pt x="175" y="1"/>
                      <a:pt x="184" y="1"/>
                      <a:pt x="201" y="1"/>
                    </a:cubicBezTo>
                    <a:cubicBezTo>
                      <a:pt x="218" y="1"/>
                      <a:pt x="226" y="1"/>
                      <a:pt x="234" y="1"/>
                    </a:cubicBezTo>
                    <a:cubicBezTo>
                      <a:pt x="243" y="1"/>
                      <a:pt x="251" y="1"/>
                      <a:pt x="268" y="1"/>
                    </a:cubicBezTo>
                    <a:cubicBezTo>
                      <a:pt x="285" y="1"/>
                      <a:pt x="293" y="1"/>
                      <a:pt x="301" y="1"/>
                    </a:cubicBezTo>
                    <a:cubicBezTo>
                      <a:pt x="310" y="2"/>
                      <a:pt x="318" y="2"/>
                      <a:pt x="335" y="2"/>
                    </a:cubicBezTo>
                    <a:cubicBezTo>
                      <a:pt x="351" y="2"/>
                      <a:pt x="360" y="1"/>
                      <a:pt x="368" y="1"/>
                    </a:cubicBezTo>
                    <a:cubicBezTo>
                      <a:pt x="376" y="1"/>
                      <a:pt x="385" y="1"/>
                      <a:pt x="402" y="1"/>
                    </a:cubicBezTo>
                    <a:cubicBezTo>
                      <a:pt x="418" y="1"/>
                      <a:pt x="427" y="1"/>
                      <a:pt x="435" y="1"/>
                    </a:cubicBezTo>
                    <a:cubicBezTo>
                      <a:pt x="444" y="1"/>
                      <a:pt x="452" y="1"/>
                      <a:pt x="469" y="1"/>
                    </a:cubicBezTo>
                    <a:cubicBezTo>
                      <a:pt x="485" y="1"/>
                      <a:pt x="493" y="1"/>
                      <a:pt x="502" y="1"/>
                    </a:cubicBezTo>
                    <a:cubicBezTo>
                      <a:pt x="510" y="0"/>
                      <a:pt x="519" y="0"/>
                      <a:pt x="536" y="0"/>
                    </a:cubicBezTo>
                    <a:cubicBezTo>
                      <a:pt x="553" y="0"/>
                      <a:pt x="561" y="1"/>
                      <a:pt x="570" y="2"/>
                    </a:cubicBezTo>
                    <a:cubicBezTo>
                      <a:pt x="578" y="2"/>
                      <a:pt x="586" y="3"/>
                      <a:pt x="602" y="3"/>
                    </a:cubicBezTo>
                    <a:cubicBezTo>
                      <a:pt x="619" y="3"/>
                      <a:pt x="627" y="2"/>
                      <a:pt x="635" y="2"/>
                    </a:cubicBezTo>
                    <a:cubicBezTo>
                      <a:pt x="644" y="2"/>
                      <a:pt x="652" y="1"/>
                      <a:pt x="669" y="1"/>
                    </a:cubicBezTo>
                    <a:cubicBezTo>
                      <a:pt x="686" y="1"/>
                      <a:pt x="694" y="1"/>
                      <a:pt x="703" y="1"/>
                    </a:cubicBezTo>
                    <a:cubicBezTo>
                      <a:pt x="711" y="1"/>
                      <a:pt x="720" y="2"/>
                      <a:pt x="736" y="2"/>
                    </a:cubicBezTo>
                    <a:cubicBezTo>
                      <a:pt x="753" y="2"/>
                      <a:pt x="762" y="2"/>
                      <a:pt x="770" y="2"/>
                    </a:cubicBezTo>
                    <a:cubicBezTo>
                      <a:pt x="779" y="3"/>
                      <a:pt x="787" y="3"/>
                      <a:pt x="803" y="3"/>
                    </a:cubicBezTo>
                    <a:cubicBezTo>
                      <a:pt x="820" y="3"/>
                      <a:pt x="828" y="3"/>
                      <a:pt x="836" y="3"/>
                    </a:cubicBezTo>
                    <a:cubicBezTo>
                      <a:pt x="845" y="2"/>
                      <a:pt x="853" y="2"/>
                      <a:pt x="870" y="2"/>
                    </a:cubicBezTo>
                    <a:cubicBezTo>
                      <a:pt x="887" y="2"/>
                      <a:pt x="895" y="2"/>
                      <a:pt x="904" y="2"/>
                    </a:cubicBezTo>
                    <a:cubicBezTo>
                      <a:pt x="912" y="2"/>
                      <a:pt x="920" y="3"/>
                      <a:pt x="937" y="3"/>
                    </a:cubicBezTo>
                    <a:cubicBezTo>
                      <a:pt x="954" y="3"/>
                      <a:pt x="962" y="3"/>
                      <a:pt x="971" y="3"/>
                    </a:cubicBezTo>
                    <a:cubicBezTo>
                      <a:pt x="979" y="3"/>
                      <a:pt x="987" y="3"/>
                      <a:pt x="1004" y="3"/>
                    </a:cubicBezTo>
                    <a:cubicBezTo>
                      <a:pt x="1020" y="3"/>
                      <a:pt x="1028" y="3"/>
                      <a:pt x="1037" y="2"/>
                    </a:cubicBezTo>
                    <a:cubicBezTo>
                      <a:pt x="1045" y="1"/>
                      <a:pt x="1054" y="1"/>
                      <a:pt x="1071" y="1"/>
                    </a:cubicBezTo>
                    <a:cubicBezTo>
                      <a:pt x="1088" y="1"/>
                      <a:pt x="1097" y="2"/>
                      <a:pt x="1105" y="2"/>
                    </a:cubicBezTo>
                    <a:cubicBezTo>
                      <a:pt x="1114" y="3"/>
                      <a:pt x="1122" y="4"/>
                      <a:pt x="1138" y="4"/>
                    </a:cubicBezTo>
                    <a:cubicBezTo>
                      <a:pt x="1154" y="4"/>
                      <a:pt x="1163" y="4"/>
                      <a:pt x="1171" y="3"/>
                    </a:cubicBezTo>
                    <a:cubicBezTo>
                      <a:pt x="1180" y="3"/>
                      <a:pt x="1188" y="3"/>
                      <a:pt x="1205" y="3"/>
                    </a:cubicBezTo>
                    <a:cubicBezTo>
                      <a:pt x="1222" y="3"/>
                      <a:pt x="1230" y="3"/>
                      <a:pt x="1238" y="3"/>
                    </a:cubicBezTo>
                    <a:cubicBezTo>
                      <a:pt x="1247" y="3"/>
                      <a:pt x="1255" y="4"/>
                      <a:pt x="1272" y="4"/>
                    </a:cubicBezTo>
                    <a:cubicBezTo>
                      <a:pt x="1288" y="4"/>
                      <a:pt x="1296" y="3"/>
                      <a:pt x="1304" y="2"/>
                    </a:cubicBezTo>
                    <a:cubicBezTo>
                      <a:pt x="1313" y="1"/>
                      <a:pt x="1322" y="0"/>
                      <a:pt x="1339" y="0"/>
                    </a:cubicBezTo>
                    <a:cubicBezTo>
                      <a:pt x="1356" y="0"/>
                      <a:pt x="1364" y="0"/>
                      <a:pt x="1372" y="0"/>
                    </a:cubicBezTo>
                    <a:cubicBezTo>
                      <a:pt x="1381" y="0"/>
                      <a:pt x="1389" y="0"/>
                      <a:pt x="1406" y="0"/>
                    </a:cubicBezTo>
                    <a:cubicBezTo>
                      <a:pt x="1423" y="0"/>
                      <a:pt x="1431" y="1"/>
                      <a:pt x="1439" y="1"/>
                    </a:cubicBezTo>
                    <a:cubicBezTo>
                      <a:pt x="1448" y="1"/>
                      <a:pt x="1456" y="1"/>
                      <a:pt x="1473" y="1"/>
                    </a:cubicBezTo>
                    <a:cubicBezTo>
                      <a:pt x="1490" y="1"/>
                      <a:pt x="1498" y="2"/>
                      <a:pt x="1507" y="3"/>
                    </a:cubicBezTo>
                    <a:cubicBezTo>
                      <a:pt x="1515" y="3"/>
                      <a:pt x="1523" y="4"/>
                      <a:pt x="1540" y="4"/>
                    </a:cubicBezTo>
                    <a:cubicBezTo>
                      <a:pt x="1607" y="4"/>
                      <a:pt x="1607" y="4"/>
                      <a:pt x="1607" y="4"/>
                    </a:cubicBezTo>
                    <a:cubicBezTo>
                      <a:pt x="1623" y="4"/>
                      <a:pt x="1631" y="3"/>
                      <a:pt x="1639" y="2"/>
                    </a:cubicBezTo>
                    <a:cubicBezTo>
                      <a:pt x="1648" y="2"/>
                      <a:pt x="1656" y="1"/>
                      <a:pt x="1674" y="1"/>
                    </a:cubicBezTo>
                    <a:cubicBezTo>
                      <a:pt x="1690" y="1"/>
                      <a:pt x="1699" y="1"/>
                      <a:pt x="1707" y="1"/>
                    </a:cubicBezTo>
                    <a:cubicBezTo>
                      <a:pt x="1715" y="1"/>
                      <a:pt x="1724" y="1"/>
                      <a:pt x="1741" y="1"/>
                    </a:cubicBezTo>
                    <a:cubicBezTo>
                      <a:pt x="1757" y="1"/>
                      <a:pt x="1766" y="2"/>
                      <a:pt x="1774" y="2"/>
                    </a:cubicBezTo>
                    <a:cubicBezTo>
                      <a:pt x="1782" y="3"/>
                      <a:pt x="1791" y="3"/>
                      <a:pt x="1807" y="3"/>
                    </a:cubicBezTo>
                    <a:cubicBezTo>
                      <a:pt x="1824" y="3"/>
                      <a:pt x="1832" y="3"/>
                      <a:pt x="1841" y="3"/>
                    </a:cubicBezTo>
                    <a:cubicBezTo>
                      <a:pt x="1849" y="2"/>
                      <a:pt x="1858" y="2"/>
                      <a:pt x="1874" y="2"/>
                    </a:cubicBezTo>
                    <a:cubicBezTo>
                      <a:pt x="1891" y="2"/>
                      <a:pt x="1900" y="3"/>
                      <a:pt x="1908" y="3"/>
                    </a:cubicBezTo>
                    <a:cubicBezTo>
                      <a:pt x="1916" y="3"/>
                      <a:pt x="1925" y="3"/>
                      <a:pt x="1941" y="3"/>
                    </a:cubicBezTo>
                    <a:cubicBezTo>
                      <a:pt x="1958" y="3"/>
                      <a:pt x="1966" y="3"/>
                      <a:pt x="1974" y="2"/>
                    </a:cubicBezTo>
                    <a:cubicBezTo>
                      <a:pt x="1982" y="1"/>
                      <a:pt x="1991" y="0"/>
                      <a:pt x="2008" y="0"/>
                    </a:cubicBezTo>
                    <a:cubicBezTo>
                      <a:pt x="2026" y="0"/>
                      <a:pt x="2034" y="1"/>
                      <a:pt x="2043" y="2"/>
                    </a:cubicBezTo>
                    <a:cubicBezTo>
                      <a:pt x="2051" y="2"/>
                      <a:pt x="2059" y="3"/>
                      <a:pt x="2075" y="3"/>
                    </a:cubicBezTo>
                    <a:cubicBezTo>
                      <a:pt x="2092" y="3"/>
                      <a:pt x="2100" y="3"/>
                      <a:pt x="2108" y="2"/>
                    </a:cubicBezTo>
                    <a:cubicBezTo>
                      <a:pt x="2117" y="1"/>
                      <a:pt x="2125" y="1"/>
                      <a:pt x="2142" y="1"/>
                    </a:cubicBezTo>
                    <a:cubicBezTo>
                      <a:pt x="2159" y="1"/>
                      <a:pt x="2168" y="1"/>
                      <a:pt x="2176" y="2"/>
                    </a:cubicBezTo>
                    <a:cubicBezTo>
                      <a:pt x="2185" y="2"/>
                      <a:pt x="2193" y="3"/>
                      <a:pt x="2209" y="3"/>
                    </a:cubicBezTo>
                    <a:cubicBezTo>
                      <a:pt x="2209" y="19"/>
                      <a:pt x="2209" y="19"/>
                      <a:pt x="2209" y="19"/>
                    </a:cubicBezTo>
                    <a:cubicBezTo>
                      <a:pt x="2192" y="19"/>
                      <a:pt x="2184" y="19"/>
                      <a:pt x="2175" y="18"/>
                    </a:cubicBezTo>
                    <a:cubicBezTo>
                      <a:pt x="2167" y="18"/>
                      <a:pt x="2159" y="17"/>
                      <a:pt x="2142" y="17"/>
                    </a:cubicBezTo>
                    <a:cubicBezTo>
                      <a:pt x="2126" y="17"/>
                      <a:pt x="2118" y="18"/>
                      <a:pt x="2110" y="19"/>
                    </a:cubicBezTo>
                    <a:cubicBezTo>
                      <a:pt x="2101" y="19"/>
                      <a:pt x="2092" y="20"/>
                      <a:pt x="2075" y="20"/>
                    </a:cubicBezTo>
                    <a:cubicBezTo>
                      <a:pt x="2058" y="20"/>
                      <a:pt x="2049" y="19"/>
                      <a:pt x="2041" y="18"/>
                    </a:cubicBezTo>
                    <a:cubicBezTo>
                      <a:pt x="2033" y="17"/>
                      <a:pt x="2025" y="17"/>
                      <a:pt x="2008" y="17"/>
                    </a:cubicBezTo>
                    <a:cubicBezTo>
                      <a:pt x="1992" y="17"/>
                      <a:pt x="1984" y="17"/>
                      <a:pt x="1976" y="18"/>
                    </a:cubicBezTo>
                    <a:cubicBezTo>
                      <a:pt x="1967" y="19"/>
                      <a:pt x="1959" y="20"/>
                      <a:pt x="1941" y="20"/>
                    </a:cubicBezTo>
                    <a:cubicBezTo>
                      <a:pt x="1925" y="20"/>
                      <a:pt x="1916" y="20"/>
                      <a:pt x="1908" y="19"/>
                    </a:cubicBezTo>
                    <a:cubicBezTo>
                      <a:pt x="1899" y="19"/>
                      <a:pt x="1891" y="19"/>
                      <a:pt x="1874" y="19"/>
                    </a:cubicBezTo>
                    <a:cubicBezTo>
                      <a:pt x="1858" y="19"/>
                      <a:pt x="1849" y="19"/>
                      <a:pt x="1841" y="19"/>
                    </a:cubicBezTo>
                    <a:cubicBezTo>
                      <a:pt x="1833" y="19"/>
                      <a:pt x="1824" y="20"/>
                      <a:pt x="1807" y="20"/>
                    </a:cubicBezTo>
                    <a:cubicBezTo>
                      <a:pt x="1791" y="20"/>
                      <a:pt x="1782" y="19"/>
                      <a:pt x="1774" y="19"/>
                    </a:cubicBezTo>
                    <a:cubicBezTo>
                      <a:pt x="1765" y="18"/>
                      <a:pt x="1757" y="18"/>
                      <a:pt x="1741" y="18"/>
                    </a:cubicBezTo>
                    <a:cubicBezTo>
                      <a:pt x="1724" y="18"/>
                      <a:pt x="1715" y="18"/>
                      <a:pt x="1707" y="18"/>
                    </a:cubicBezTo>
                    <a:cubicBezTo>
                      <a:pt x="1699" y="18"/>
                      <a:pt x="1690" y="18"/>
                      <a:pt x="1674" y="18"/>
                    </a:cubicBezTo>
                    <a:cubicBezTo>
                      <a:pt x="1657" y="18"/>
                      <a:pt x="1649" y="18"/>
                      <a:pt x="1641" y="19"/>
                    </a:cubicBezTo>
                    <a:cubicBezTo>
                      <a:pt x="1632" y="20"/>
                      <a:pt x="1624" y="20"/>
                      <a:pt x="1607" y="20"/>
                    </a:cubicBezTo>
                    <a:cubicBezTo>
                      <a:pt x="1540" y="20"/>
                      <a:pt x="1540" y="20"/>
                      <a:pt x="1540" y="20"/>
                    </a:cubicBezTo>
                    <a:cubicBezTo>
                      <a:pt x="1523" y="20"/>
                      <a:pt x="1514" y="20"/>
                      <a:pt x="1506" y="19"/>
                    </a:cubicBezTo>
                    <a:cubicBezTo>
                      <a:pt x="1497" y="19"/>
                      <a:pt x="1489" y="18"/>
                      <a:pt x="1473" y="18"/>
                    </a:cubicBezTo>
                    <a:cubicBezTo>
                      <a:pt x="1456" y="18"/>
                      <a:pt x="1447" y="18"/>
                      <a:pt x="1439" y="18"/>
                    </a:cubicBezTo>
                    <a:cubicBezTo>
                      <a:pt x="1431" y="17"/>
                      <a:pt x="1422" y="17"/>
                      <a:pt x="1406" y="17"/>
                    </a:cubicBezTo>
                    <a:cubicBezTo>
                      <a:pt x="1389" y="17"/>
                      <a:pt x="1381" y="17"/>
                      <a:pt x="1372" y="17"/>
                    </a:cubicBezTo>
                    <a:cubicBezTo>
                      <a:pt x="1364" y="17"/>
                      <a:pt x="1355" y="17"/>
                      <a:pt x="1339" y="17"/>
                    </a:cubicBezTo>
                    <a:cubicBezTo>
                      <a:pt x="1322" y="17"/>
                      <a:pt x="1314" y="18"/>
                      <a:pt x="1306" y="19"/>
                    </a:cubicBezTo>
                    <a:cubicBezTo>
                      <a:pt x="1298" y="19"/>
                      <a:pt x="1289" y="20"/>
                      <a:pt x="1272" y="20"/>
                    </a:cubicBezTo>
                    <a:cubicBezTo>
                      <a:pt x="1255" y="20"/>
                      <a:pt x="1247" y="20"/>
                      <a:pt x="1238" y="20"/>
                    </a:cubicBezTo>
                    <a:cubicBezTo>
                      <a:pt x="1230" y="20"/>
                      <a:pt x="1221" y="20"/>
                      <a:pt x="1205" y="20"/>
                    </a:cubicBezTo>
                    <a:cubicBezTo>
                      <a:pt x="1188" y="20"/>
                      <a:pt x="1180" y="20"/>
                      <a:pt x="1172" y="20"/>
                    </a:cubicBezTo>
                    <a:cubicBezTo>
                      <a:pt x="1163" y="20"/>
                      <a:pt x="1155" y="21"/>
                      <a:pt x="1138" y="21"/>
                    </a:cubicBezTo>
                    <a:cubicBezTo>
                      <a:pt x="1121" y="21"/>
                      <a:pt x="1112" y="20"/>
                      <a:pt x="1104" y="19"/>
                    </a:cubicBezTo>
                    <a:cubicBezTo>
                      <a:pt x="1095" y="18"/>
                      <a:pt x="1087" y="17"/>
                      <a:pt x="1071" y="17"/>
                    </a:cubicBezTo>
                    <a:cubicBezTo>
                      <a:pt x="1055" y="17"/>
                      <a:pt x="1047" y="18"/>
                      <a:pt x="1038" y="19"/>
                    </a:cubicBezTo>
                    <a:cubicBezTo>
                      <a:pt x="1030" y="19"/>
                      <a:pt x="1021" y="20"/>
                      <a:pt x="1004" y="20"/>
                    </a:cubicBezTo>
                    <a:cubicBezTo>
                      <a:pt x="987" y="20"/>
                      <a:pt x="979" y="20"/>
                      <a:pt x="970" y="20"/>
                    </a:cubicBezTo>
                    <a:cubicBezTo>
                      <a:pt x="962" y="19"/>
                      <a:pt x="954" y="19"/>
                      <a:pt x="937" y="19"/>
                    </a:cubicBezTo>
                    <a:cubicBezTo>
                      <a:pt x="920" y="19"/>
                      <a:pt x="912" y="19"/>
                      <a:pt x="903" y="19"/>
                    </a:cubicBezTo>
                    <a:cubicBezTo>
                      <a:pt x="895" y="19"/>
                      <a:pt x="887" y="18"/>
                      <a:pt x="870" y="18"/>
                    </a:cubicBezTo>
                    <a:cubicBezTo>
                      <a:pt x="854" y="18"/>
                      <a:pt x="846" y="19"/>
                      <a:pt x="837" y="19"/>
                    </a:cubicBezTo>
                    <a:cubicBezTo>
                      <a:pt x="829" y="20"/>
                      <a:pt x="820" y="20"/>
                      <a:pt x="803" y="20"/>
                    </a:cubicBezTo>
                    <a:cubicBezTo>
                      <a:pt x="786" y="20"/>
                      <a:pt x="778" y="20"/>
                      <a:pt x="769" y="19"/>
                    </a:cubicBezTo>
                    <a:cubicBezTo>
                      <a:pt x="761" y="19"/>
                      <a:pt x="753" y="18"/>
                      <a:pt x="736" y="18"/>
                    </a:cubicBezTo>
                    <a:cubicBezTo>
                      <a:pt x="719" y="18"/>
                      <a:pt x="711" y="18"/>
                      <a:pt x="703" y="18"/>
                    </a:cubicBezTo>
                    <a:cubicBezTo>
                      <a:pt x="694" y="18"/>
                      <a:pt x="686" y="18"/>
                      <a:pt x="669" y="18"/>
                    </a:cubicBezTo>
                    <a:cubicBezTo>
                      <a:pt x="653" y="18"/>
                      <a:pt x="645" y="18"/>
                      <a:pt x="636" y="19"/>
                    </a:cubicBezTo>
                    <a:cubicBezTo>
                      <a:pt x="628" y="19"/>
                      <a:pt x="619" y="20"/>
                      <a:pt x="602" y="20"/>
                    </a:cubicBezTo>
                    <a:cubicBezTo>
                      <a:pt x="585" y="20"/>
                      <a:pt x="577" y="19"/>
                      <a:pt x="568" y="18"/>
                    </a:cubicBezTo>
                    <a:cubicBezTo>
                      <a:pt x="560" y="17"/>
                      <a:pt x="552" y="17"/>
                      <a:pt x="536" y="17"/>
                    </a:cubicBezTo>
                    <a:cubicBezTo>
                      <a:pt x="519" y="17"/>
                      <a:pt x="511" y="17"/>
                      <a:pt x="502" y="17"/>
                    </a:cubicBezTo>
                    <a:cubicBezTo>
                      <a:pt x="494" y="18"/>
                      <a:pt x="485" y="18"/>
                      <a:pt x="469" y="18"/>
                    </a:cubicBezTo>
                    <a:cubicBezTo>
                      <a:pt x="452" y="18"/>
                      <a:pt x="443" y="18"/>
                      <a:pt x="435" y="18"/>
                    </a:cubicBezTo>
                    <a:cubicBezTo>
                      <a:pt x="427" y="18"/>
                      <a:pt x="418" y="17"/>
                      <a:pt x="402" y="17"/>
                    </a:cubicBezTo>
                    <a:cubicBezTo>
                      <a:pt x="385" y="17"/>
                      <a:pt x="377" y="18"/>
                      <a:pt x="368" y="18"/>
                    </a:cubicBezTo>
                    <a:cubicBezTo>
                      <a:pt x="360" y="18"/>
                      <a:pt x="352" y="18"/>
                      <a:pt x="335" y="18"/>
                    </a:cubicBezTo>
                    <a:cubicBezTo>
                      <a:pt x="318" y="18"/>
                      <a:pt x="309" y="18"/>
                      <a:pt x="301" y="18"/>
                    </a:cubicBezTo>
                    <a:cubicBezTo>
                      <a:pt x="293" y="18"/>
                      <a:pt x="284" y="18"/>
                      <a:pt x="268" y="18"/>
                    </a:cubicBezTo>
                    <a:cubicBezTo>
                      <a:pt x="251" y="18"/>
                      <a:pt x="243" y="18"/>
                      <a:pt x="234" y="17"/>
                    </a:cubicBezTo>
                    <a:cubicBezTo>
                      <a:pt x="226" y="17"/>
                      <a:pt x="217" y="17"/>
                      <a:pt x="201" y="17"/>
                    </a:cubicBezTo>
                    <a:cubicBezTo>
                      <a:pt x="185" y="17"/>
                      <a:pt x="177" y="18"/>
                      <a:pt x="168" y="19"/>
                    </a:cubicBezTo>
                    <a:cubicBezTo>
                      <a:pt x="160" y="20"/>
                      <a:pt x="151" y="21"/>
                      <a:pt x="134"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463" name="Google Shape;463;g73357ede5c_1_150"/>
              <p:cNvGrpSpPr/>
              <p:nvPr/>
            </p:nvGrpSpPr>
            <p:grpSpPr>
              <a:xfrm>
                <a:off x="1085785" y="1136602"/>
                <a:ext cx="743238" cy="785140"/>
                <a:chOff x="8728077" y="3130551"/>
                <a:chExt cx="1717675" cy="1814513"/>
              </a:xfrm>
            </p:grpSpPr>
            <p:sp>
              <p:nvSpPr>
                <p:cNvPr id="464" name="Google Shape;464;g73357ede5c_1_150"/>
                <p:cNvSpPr/>
                <p:nvPr/>
              </p:nvSpPr>
              <p:spPr>
                <a:xfrm>
                  <a:off x="9250364" y="3771901"/>
                  <a:ext cx="65088" cy="46038"/>
                </a:xfrm>
                <a:custGeom>
                  <a:rect b="b" l="l" r="r" t="t"/>
                  <a:pathLst>
                    <a:path extrusionOk="0" h="21" w="30">
                      <a:moveTo>
                        <a:pt x="7" y="20"/>
                      </a:moveTo>
                      <a:cubicBezTo>
                        <a:pt x="16" y="17"/>
                        <a:pt x="24" y="8"/>
                        <a:pt x="30" y="0"/>
                      </a:cubicBezTo>
                      <a:cubicBezTo>
                        <a:pt x="30" y="0"/>
                        <a:pt x="25" y="0"/>
                        <a:pt x="24" y="1"/>
                      </a:cubicBezTo>
                      <a:cubicBezTo>
                        <a:pt x="19" y="8"/>
                        <a:pt x="12" y="16"/>
                        <a:pt x="5" y="19"/>
                      </a:cubicBezTo>
                      <a:cubicBezTo>
                        <a:pt x="0" y="21"/>
                        <a:pt x="4" y="21"/>
                        <a:pt x="7" y="2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5" name="Google Shape;465;g73357ede5c_1_150"/>
                <p:cNvSpPr/>
                <p:nvPr/>
              </p:nvSpPr>
              <p:spPr>
                <a:xfrm>
                  <a:off x="9320214" y="3681413"/>
                  <a:ext cx="17463" cy="12700"/>
                </a:xfrm>
                <a:custGeom>
                  <a:rect b="b" l="l" r="r" t="t"/>
                  <a:pathLst>
                    <a:path extrusionOk="0" h="6" w="8">
                      <a:moveTo>
                        <a:pt x="3" y="6"/>
                      </a:moveTo>
                      <a:cubicBezTo>
                        <a:pt x="5" y="6"/>
                        <a:pt x="6" y="6"/>
                        <a:pt x="8" y="5"/>
                      </a:cubicBezTo>
                      <a:cubicBezTo>
                        <a:pt x="8" y="4"/>
                        <a:pt x="8" y="3"/>
                        <a:pt x="7" y="3"/>
                      </a:cubicBezTo>
                      <a:cubicBezTo>
                        <a:pt x="6" y="3"/>
                        <a:pt x="6" y="3"/>
                        <a:pt x="6" y="2"/>
                      </a:cubicBezTo>
                      <a:cubicBezTo>
                        <a:pt x="6" y="0"/>
                        <a:pt x="0" y="1"/>
                        <a:pt x="0" y="3"/>
                      </a:cubicBezTo>
                      <a:cubicBezTo>
                        <a:pt x="0" y="5"/>
                        <a:pt x="2" y="6"/>
                        <a:pt x="3" y="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6" name="Google Shape;466;g73357ede5c_1_150"/>
                <p:cNvSpPr/>
                <p:nvPr/>
              </p:nvSpPr>
              <p:spPr>
                <a:xfrm>
                  <a:off x="9467852" y="3130551"/>
                  <a:ext cx="755650" cy="768350"/>
                </a:xfrm>
                <a:custGeom>
                  <a:rect b="b" l="l" r="r" t="t"/>
                  <a:pathLst>
                    <a:path extrusionOk="0" h="353" w="347">
                      <a:moveTo>
                        <a:pt x="18" y="208"/>
                      </a:moveTo>
                      <a:cubicBezTo>
                        <a:pt x="26" y="198"/>
                        <a:pt x="35" y="188"/>
                        <a:pt x="44" y="179"/>
                      </a:cubicBezTo>
                      <a:cubicBezTo>
                        <a:pt x="36" y="193"/>
                        <a:pt x="29" y="207"/>
                        <a:pt x="25" y="222"/>
                      </a:cubicBezTo>
                      <a:cubicBezTo>
                        <a:pt x="25" y="223"/>
                        <a:pt x="31" y="222"/>
                        <a:pt x="31" y="221"/>
                      </a:cubicBezTo>
                      <a:cubicBezTo>
                        <a:pt x="33" y="215"/>
                        <a:pt x="35" y="209"/>
                        <a:pt x="38" y="203"/>
                      </a:cubicBezTo>
                      <a:cubicBezTo>
                        <a:pt x="39" y="203"/>
                        <a:pt x="42" y="202"/>
                        <a:pt x="43" y="201"/>
                      </a:cubicBezTo>
                      <a:cubicBezTo>
                        <a:pt x="48" y="194"/>
                        <a:pt x="53" y="187"/>
                        <a:pt x="58" y="180"/>
                      </a:cubicBezTo>
                      <a:cubicBezTo>
                        <a:pt x="58" y="180"/>
                        <a:pt x="59" y="179"/>
                        <a:pt x="59" y="179"/>
                      </a:cubicBezTo>
                      <a:cubicBezTo>
                        <a:pt x="78" y="166"/>
                        <a:pt x="87" y="147"/>
                        <a:pt x="98" y="128"/>
                      </a:cubicBezTo>
                      <a:cubicBezTo>
                        <a:pt x="104" y="123"/>
                        <a:pt x="111" y="117"/>
                        <a:pt x="118" y="112"/>
                      </a:cubicBezTo>
                      <a:cubicBezTo>
                        <a:pt x="111" y="122"/>
                        <a:pt x="105" y="133"/>
                        <a:pt x="96" y="141"/>
                      </a:cubicBezTo>
                      <a:cubicBezTo>
                        <a:pt x="95" y="143"/>
                        <a:pt x="95" y="144"/>
                        <a:pt x="97" y="145"/>
                      </a:cubicBezTo>
                      <a:cubicBezTo>
                        <a:pt x="77" y="168"/>
                        <a:pt x="57" y="193"/>
                        <a:pt x="42" y="220"/>
                      </a:cubicBezTo>
                      <a:cubicBezTo>
                        <a:pt x="19" y="260"/>
                        <a:pt x="11" y="307"/>
                        <a:pt x="1" y="351"/>
                      </a:cubicBezTo>
                      <a:cubicBezTo>
                        <a:pt x="0" y="353"/>
                        <a:pt x="6" y="352"/>
                        <a:pt x="7" y="350"/>
                      </a:cubicBezTo>
                      <a:cubicBezTo>
                        <a:pt x="17" y="307"/>
                        <a:pt x="26" y="264"/>
                        <a:pt x="46" y="223"/>
                      </a:cubicBezTo>
                      <a:cubicBezTo>
                        <a:pt x="65" y="183"/>
                        <a:pt x="98" y="149"/>
                        <a:pt x="128" y="115"/>
                      </a:cubicBezTo>
                      <a:cubicBezTo>
                        <a:pt x="128" y="114"/>
                        <a:pt x="127" y="114"/>
                        <a:pt x="125" y="114"/>
                      </a:cubicBezTo>
                      <a:cubicBezTo>
                        <a:pt x="131" y="107"/>
                        <a:pt x="137" y="100"/>
                        <a:pt x="143" y="93"/>
                      </a:cubicBezTo>
                      <a:cubicBezTo>
                        <a:pt x="151" y="87"/>
                        <a:pt x="159" y="82"/>
                        <a:pt x="167" y="76"/>
                      </a:cubicBezTo>
                      <a:cubicBezTo>
                        <a:pt x="168" y="76"/>
                        <a:pt x="169" y="75"/>
                        <a:pt x="170" y="75"/>
                      </a:cubicBezTo>
                      <a:cubicBezTo>
                        <a:pt x="168" y="77"/>
                        <a:pt x="165" y="79"/>
                        <a:pt x="163" y="82"/>
                      </a:cubicBezTo>
                      <a:cubicBezTo>
                        <a:pt x="162" y="82"/>
                        <a:pt x="160" y="83"/>
                        <a:pt x="160" y="83"/>
                      </a:cubicBezTo>
                      <a:cubicBezTo>
                        <a:pt x="160" y="84"/>
                        <a:pt x="159" y="85"/>
                        <a:pt x="159" y="86"/>
                      </a:cubicBezTo>
                      <a:cubicBezTo>
                        <a:pt x="148" y="98"/>
                        <a:pt x="136" y="110"/>
                        <a:pt x="124" y="121"/>
                      </a:cubicBezTo>
                      <a:cubicBezTo>
                        <a:pt x="122" y="124"/>
                        <a:pt x="128" y="124"/>
                        <a:pt x="129" y="123"/>
                      </a:cubicBezTo>
                      <a:cubicBezTo>
                        <a:pt x="138" y="114"/>
                        <a:pt x="147" y="104"/>
                        <a:pt x="156" y="95"/>
                      </a:cubicBezTo>
                      <a:cubicBezTo>
                        <a:pt x="147" y="118"/>
                        <a:pt x="130" y="135"/>
                        <a:pt x="115" y="153"/>
                      </a:cubicBezTo>
                      <a:cubicBezTo>
                        <a:pt x="93" y="178"/>
                        <a:pt x="81" y="203"/>
                        <a:pt x="72" y="235"/>
                      </a:cubicBezTo>
                      <a:cubicBezTo>
                        <a:pt x="72" y="236"/>
                        <a:pt x="78" y="235"/>
                        <a:pt x="78" y="234"/>
                      </a:cubicBezTo>
                      <a:cubicBezTo>
                        <a:pt x="87" y="204"/>
                        <a:pt x="97" y="179"/>
                        <a:pt x="118" y="156"/>
                      </a:cubicBezTo>
                      <a:cubicBezTo>
                        <a:pt x="136" y="134"/>
                        <a:pt x="157" y="114"/>
                        <a:pt x="165" y="86"/>
                      </a:cubicBezTo>
                      <a:cubicBezTo>
                        <a:pt x="172" y="79"/>
                        <a:pt x="179" y="72"/>
                        <a:pt x="186" y="64"/>
                      </a:cubicBezTo>
                      <a:cubicBezTo>
                        <a:pt x="193" y="60"/>
                        <a:pt x="201" y="56"/>
                        <a:pt x="208" y="52"/>
                      </a:cubicBezTo>
                      <a:cubicBezTo>
                        <a:pt x="195" y="66"/>
                        <a:pt x="180" y="80"/>
                        <a:pt x="173" y="99"/>
                      </a:cubicBezTo>
                      <a:cubicBezTo>
                        <a:pt x="172" y="101"/>
                        <a:pt x="178" y="100"/>
                        <a:pt x="179" y="99"/>
                      </a:cubicBezTo>
                      <a:cubicBezTo>
                        <a:pt x="183" y="86"/>
                        <a:pt x="191" y="76"/>
                        <a:pt x="200" y="66"/>
                      </a:cubicBezTo>
                      <a:cubicBezTo>
                        <a:pt x="184" y="119"/>
                        <a:pt x="163" y="170"/>
                        <a:pt x="131" y="215"/>
                      </a:cubicBezTo>
                      <a:cubicBezTo>
                        <a:pt x="128" y="218"/>
                        <a:pt x="134" y="219"/>
                        <a:pt x="136" y="217"/>
                      </a:cubicBezTo>
                      <a:cubicBezTo>
                        <a:pt x="170" y="170"/>
                        <a:pt x="191" y="116"/>
                        <a:pt x="208" y="61"/>
                      </a:cubicBezTo>
                      <a:cubicBezTo>
                        <a:pt x="208" y="60"/>
                        <a:pt x="208" y="59"/>
                        <a:pt x="207" y="59"/>
                      </a:cubicBezTo>
                      <a:cubicBezTo>
                        <a:pt x="210" y="56"/>
                        <a:pt x="212" y="53"/>
                        <a:pt x="215" y="50"/>
                      </a:cubicBezTo>
                      <a:cubicBezTo>
                        <a:pt x="216" y="49"/>
                        <a:pt x="215" y="49"/>
                        <a:pt x="213" y="49"/>
                      </a:cubicBezTo>
                      <a:cubicBezTo>
                        <a:pt x="220" y="45"/>
                        <a:pt x="227" y="42"/>
                        <a:pt x="234" y="38"/>
                      </a:cubicBezTo>
                      <a:cubicBezTo>
                        <a:pt x="220" y="53"/>
                        <a:pt x="216" y="76"/>
                        <a:pt x="199" y="89"/>
                      </a:cubicBezTo>
                      <a:cubicBezTo>
                        <a:pt x="198" y="90"/>
                        <a:pt x="204" y="90"/>
                        <a:pt x="205" y="89"/>
                      </a:cubicBezTo>
                      <a:cubicBezTo>
                        <a:pt x="217" y="79"/>
                        <a:pt x="222" y="64"/>
                        <a:pt x="229" y="52"/>
                      </a:cubicBezTo>
                      <a:cubicBezTo>
                        <a:pt x="230" y="52"/>
                        <a:pt x="234" y="51"/>
                        <a:pt x="235" y="51"/>
                      </a:cubicBezTo>
                      <a:cubicBezTo>
                        <a:pt x="237" y="49"/>
                        <a:pt x="239" y="46"/>
                        <a:pt x="242" y="44"/>
                      </a:cubicBezTo>
                      <a:cubicBezTo>
                        <a:pt x="240" y="47"/>
                        <a:pt x="238" y="50"/>
                        <a:pt x="236" y="54"/>
                      </a:cubicBezTo>
                      <a:cubicBezTo>
                        <a:pt x="235" y="55"/>
                        <a:pt x="241" y="54"/>
                        <a:pt x="242" y="53"/>
                      </a:cubicBezTo>
                      <a:cubicBezTo>
                        <a:pt x="246" y="48"/>
                        <a:pt x="250" y="42"/>
                        <a:pt x="253" y="36"/>
                      </a:cubicBezTo>
                      <a:cubicBezTo>
                        <a:pt x="253" y="35"/>
                        <a:pt x="254" y="35"/>
                        <a:pt x="254" y="34"/>
                      </a:cubicBezTo>
                      <a:cubicBezTo>
                        <a:pt x="254" y="35"/>
                        <a:pt x="254" y="35"/>
                        <a:pt x="254" y="36"/>
                      </a:cubicBezTo>
                      <a:cubicBezTo>
                        <a:pt x="251" y="42"/>
                        <a:pt x="249" y="48"/>
                        <a:pt x="247" y="53"/>
                      </a:cubicBezTo>
                      <a:cubicBezTo>
                        <a:pt x="246" y="53"/>
                        <a:pt x="243" y="53"/>
                        <a:pt x="242" y="55"/>
                      </a:cubicBezTo>
                      <a:cubicBezTo>
                        <a:pt x="231" y="86"/>
                        <a:pt x="222" y="120"/>
                        <a:pt x="199" y="144"/>
                      </a:cubicBezTo>
                      <a:cubicBezTo>
                        <a:pt x="197" y="147"/>
                        <a:pt x="202" y="148"/>
                        <a:pt x="204" y="146"/>
                      </a:cubicBezTo>
                      <a:cubicBezTo>
                        <a:pt x="225" y="124"/>
                        <a:pt x="234" y="95"/>
                        <a:pt x="244" y="67"/>
                      </a:cubicBezTo>
                      <a:cubicBezTo>
                        <a:pt x="246" y="67"/>
                        <a:pt x="248" y="66"/>
                        <a:pt x="249" y="65"/>
                      </a:cubicBezTo>
                      <a:cubicBezTo>
                        <a:pt x="250" y="61"/>
                        <a:pt x="252" y="57"/>
                        <a:pt x="253" y="53"/>
                      </a:cubicBezTo>
                      <a:cubicBezTo>
                        <a:pt x="255" y="53"/>
                        <a:pt x="257" y="52"/>
                        <a:pt x="257" y="51"/>
                      </a:cubicBezTo>
                      <a:cubicBezTo>
                        <a:pt x="259" y="47"/>
                        <a:pt x="261" y="44"/>
                        <a:pt x="263" y="40"/>
                      </a:cubicBezTo>
                      <a:cubicBezTo>
                        <a:pt x="263" y="40"/>
                        <a:pt x="263" y="40"/>
                        <a:pt x="263" y="40"/>
                      </a:cubicBezTo>
                      <a:cubicBezTo>
                        <a:pt x="263" y="40"/>
                        <a:pt x="264" y="40"/>
                        <a:pt x="265" y="40"/>
                      </a:cubicBezTo>
                      <a:cubicBezTo>
                        <a:pt x="261" y="61"/>
                        <a:pt x="253" y="81"/>
                        <a:pt x="244" y="100"/>
                      </a:cubicBezTo>
                      <a:cubicBezTo>
                        <a:pt x="243" y="103"/>
                        <a:pt x="249" y="103"/>
                        <a:pt x="250" y="101"/>
                      </a:cubicBezTo>
                      <a:cubicBezTo>
                        <a:pt x="260" y="80"/>
                        <a:pt x="268" y="60"/>
                        <a:pt x="271" y="37"/>
                      </a:cubicBezTo>
                      <a:cubicBezTo>
                        <a:pt x="271" y="37"/>
                        <a:pt x="271" y="37"/>
                        <a:pt x="271" y="36"/>
                      </a:cubicBezTo>
                      <a:cubicBezTo>
                        <a:pt x="277" y="31"/>
                        <a:pt x="281" y="25"/>
                        <a:pt x="287" y="21"/>
                      </a:cubicBezTo>
                      <a:cubicBezTo>
                        <a:pt x="287" y="25"/>
                        <a:pt x="286" y="29"/>
                        <a:pt x="286" y="33"/>
                      </a:cubicBezTo>
                      <a:cubicBezTo>
                        <a:pt x="286" y="35"/>
                        <a:pt x="291" y="33"/>
                        <a:pt x="291" y="33"/>
                      </a:cubicBezTo>
                      <a:cubicBezTo>
                        <a:pt x="294" y="31"/>
                        <a:pt x="296" y="30"/>
                        <a:pt x="298" y="28"/>
                      </a:cubicBezTo>
                      <a:cubicBezTo>
                        <a:pt x="297" y="31"/>
                        <a:pt x="296" y="33"/>
                        <a:pt x="295" y="36"/>
                      </a:cubicBezTo>
                      <a:cubicBezTo>
                        <a:pt x="295" y="38"/>
                        <a:pt x="300" y="37"/>
                        <a:pt x="300" y="36"/>
                      </a:cubicBezTo>
                      <a:cubicBezTo>
                        <a:pt x="306" y="33"/>
                        <a:pt x="311" y="29"/>
                        <a:pt x="316" y="25"/>
                      </a:cubicBezTo>
                      <a:cubicBezTo>
                        <a:pt x="314" y="30"/>
                        <a:pt x="311" y="35"/>
                        <a:pt x="308" y="40"/>
                      </a:cubicBezTo>
                      <a:cubicBezTo>
                        <a:pt x="307" y="41"/>
                        <a:pt x="309" y="41"/>
                        <a:pt x="310" y="41"/>
                      </a:cubicBezTo>
                      <a:cubicBezTo>
                        <a:pt x="309" y="48"/>
                        <a:pt x="307" y="55"/>
                        <a:pt x="306" y="62"/>
                      </a:cubicBezTo>
                      <a:cubicBezTo>
                        <a:pt x="306" y="64"/>
                        <a:pt x="312" y="62"/>
                        <a:pt x="312" y="61"/>
                      </a:cubicBezTo>
                      <a:cubicBezTo>
                        <a:pt x="315" y="58"/>
                        <a:pt x="316" y="54"/>
                        <a:pt x="319" y="51"/>
                      </a:cubicBezTo>
                      <a:cubicBezTo>
                        <a:pt x="319" y="50"/>
                        <a:pt x="316" y="50"/>
                        <a:pt x="314" y="51"/>
                      </a:cubicBezTo>
                      <a:cubicBezTo>
                        <a:pt x="315" y="47"/>
                        <a:pt x="316" y="43"/>
                        <a:pt x="317" y="39"/>
                      </a:cubicBezTo>
                      <a:cubicBezTo>
                        <a:pt x="317" y="38"/>
                        <a:pt x="315" y="38"/>
                        <a:pt x="314" y="39"/>
                      </a:cubicBezTo>
                      <a:cubicBezTo>
                        <a:pt x="319" y="32"/>
                        <a:pt x="322" y="25"/>
                        <a:pt x="323" y="17"/>
                      </a:cubicBezTo>
                      <a:cubicBezTo>
                        <a:pt x="323" y="15"/>
                        <a:pt x="318" y="17"/>
                        <a:pt x="317" y="18"/>
                      </a:cubicBezTo>
                      <a:cubicBezTo>
                        <a:pt x="312" y="23"/>
                        <a:pt x="308" y="28"/>
                        <a:pt x="302" y="32"/>
                      </a:cubicBezTo>
                      <a:cubicBezTo>
                        <a:pt x="303" y="28"/>
                        <a:pt x="305" y="24"/>
                        <a:pt x="305" y="20"/>
                      </a:cubicBezTo>
                      <a:cubicBezTo>
                        <a:pt x="306" y="18"/>
                        <a:pt x="300" y="20"/>
                        <a:pt x="300" y="21"/>
                      </a:cubicBezTo>
                      <a:cubicBezTo>
                        <a:pt x="297" y="23"/>
                        <a:pt x="295" y="25"/>
                        <a:pt x="292" y="28"/>
                      </a:cubicBezTo>
                      <a:cubicBezTo>
                        <a:pt x="293" y="24"/>
                        <a:pt x="293" y="20"/>
                        <a:pt x="294" y="16"/>
                      </a:cubicBezTo>
                      <a:cubicBezTo>
                        <a:pt x="294" y="16"/>
                        <a:pt x="294" y="16"/>
                        <a:pt x="294" y="16"/>
                      </a:cubicBezTo>
                      <a:cubicBezTo>
                        <a:pt x="309" y="12"/>
                        <a:pt x="325" y="12"/>
                        <a:pt x="340" y="15"/>
                      </a:cubicBezTo>
                      <a:cubicBezTo>
                        <a:pt x="342" y="15"/>
                        <a:pt x="347" y="12"/>
                        <a:pt x="344" y="11"/>
                      </a:cubicBezTo>
                      <a:cubicBezTo>
                        <a:pt x="291" y="0"/>
                        <a:pt x="235" y="31"/>
                        <a:pt x="189" y="58"/>
                      </a:cubicBezTo>
                      <a:cubicBezTo>
                        <a:pt x="188" y="58"/>
                        <a:pt x="186" y="58"/>
                        <a:pt x="185" y="59"/>
                      </a:cubicBezTo>
                      <a:cubicBezTo>
                        <a:pt x="184" y="60"/>
                        <a:pt x="183" y="61"/>
                        <a:pt x="182" y="63"/>
                      </a:cubicBezTo>
                      <a:cubicBezTo>
                        <a:pt x="180" y="63"/>
                        <a:pt x="179" y="64"/>
                        <a:pt x="178" y="65"/>
                      </a:cubicBezTo>
                      <a:cubicBezTo>
                        <a:pt x="171" y="69"/>
                        <a:pt x="165" y="73"/>
                        <a:pt x="158" y="77"/>
                      </a:cubicBezTo>
                      <a:cubicBezTo>
                        <a:pt x="164" y="72"/>
                        <a:pt x="171" y="66"/>
                        <a:pt x="178" y="62"/>
                      </a:cubicBezTo>
                      <a:cubicBezTo>
                        <a:pt x="181" y="60"/>
                        <a:pt x="175" y="61"/>
                        <a:pt x="174" y="62"/>
                      </a:cubicBezTo>
                      <a:cubicBezTo>
                        <a:pt x="163" y="69"/>
                        <a:pt x="153" y="77"/>
                        <a:pt x="145" y="86"/>
                      </a:cubicBezTo>
                      <a:cubicBezTo>
                        <a:pt x="143" y="86"/>
                        <a:pt x="142" y="86"/>
                        <a:pt x="141" y="86"/>
                      </a:cubicBezTo>
                      <a:cubicBezTo>
                        <a:pt x="135" y="90"/>
                        <a:pt x="131" y="94"/>
                        <a:pt x="127" y="99"/>
                      </a:cubicBezTo>
                      <a:cubicBezTo>
                        <a:pt x="120" y="104"/>
                        <a:pt x="113" y="110"/>
                        <a:pt x="106" y="115"/>
                      </a:cubicBezTo>
                      <a:cubicBezTo>
                        <a:pt x="109" y="112"/>
                        <a:pt x="111" y="109"/>
                        <a:pt x="114" y="106"/>
                      </a:cubicBezTo>
                      <a:cubicBezTo>
                        <a:pt x="116" y="103"/>
                        <a:pt x="110" y="103"/>
                        <a:pt x="109" y="105"/>
                      </a:cubicBezTo>
                      <a:cubicBezTo>
                        <a:pt x="103" y="111"/>
                        <a:pt x="98" y="118"/>
                        <a:pt x="94" y="125"/>
                      </a:cubicBezTo>
                      <a:cubicBezTo>
                        <a:pt x="91" y="127"/>
                        <a:pt x="89" y="129"/>
                        <a:pt x="87" y="131"/>
                      </a:cubicBezTo>
                      <a:cubicBezTo>
                        <a:pt x="86" y="132"/>
                        <a:pt x="84" y="132"/>
                        <a:pt x="84" y="133"/>
                      </a:cubicBezTo>
                      <a:cubicBezTo>
                        <a:pt x="83" y="134"/>
                        <a:pt x="82" y="135"/>
                        <a:pt x="82" y="136"/>
                      </a:cubicBezTo>
                      <a:cubicBezTo>
                        <a:pt x="79" y="139"/>
                        <a:pt x="75" y="142"/>
                        <a:pt x="72" y="145"/>
                      </a:cubicBezTo>
                      <a:cubicBezTo>
                        <a:pt x="70" y="144"/>
                        <a:pt x="67" y="145"/>
                        <a:pt x="67" y="147"/>
                      </a:cubicBezTo>
                      <a:cubicBezTo>
                        <a:pt x="67" y="148"/>
                        <a:pt x="66" y="149"/>
                        <a:pt x="66" y="150"/>
                      </a:cubicBezTo>
                      <a:cubicBezTo>
                        <a:pt x="47" y="168"/>
                        <a:pt x="29" y="187"/>
                        <a:pt x="13" y="206"/>
                      </a:cubicBezTo>
                      <a:cubicBezTo>
                        <a:pt x="10" y="209"/>
                        <a:pt x="16" y="210"/>
                        <a:pt x="18" y="208"/>
                      </a:cubicBezTo>
                      <a:close/>
                      <a:moveTo>
                        <a:pt x="268" y="27"/>
                      </a:moveTo>
                      <a:cubicBezTo>
                        <a:pt x="268" y="26"/>
                        <a:pt x="268" y="26"/>
                        <a:pt x="268" y="25"/>
                      </a:cubicBezTo>
                      <a:cubicBezTo>
                        <a:pt x="269" y="24"/>
                        <a:pt x="268" y="24"/>
                        <a:pt x="267" y="24"/>
                      </a:cubicBezTo>
                      <a:cubicBezTo>
                        <a:pt x="267" y="24"/>
                        <a:pt x="267" y="24"/>
                        <a:pt x="267" y="24"/>
                      </a:cubicBezTo>
                      <a:cubicBezTo>
                        <a:pt x="267" y="24"/>
                        <a:pt x="267" y="24"/>
                        <a:pt x="267" y="24"/>
                      </a:cubicBezTo>
                      <a:cubicBezTo>
                        <a:pt x="268" y="23"/>
                        <a:pt x="269" y="23"/>
                        <a:pt x="271" y="22"/>
                      </a:cubicBezTo>
                      <a:cubicBezTo>
                        <a:pt x="270" y="24"/>
                        <a:pt x="269" y="25"/>
                        <a:pt x="268" y="27"/>
                      </a:cubicBezTo>
                      <a:close/>
                      <a:moveTo>
                        <a:pt x="259" y="27"/>
                      </a:moveTo>
                      <a:cubicBezTo>
                        <a:pt x="259" y="27"/>
                        <a:pt x="259" y="27"/>
                        <a:pt x="259" y="27"/>
                      </a:cubicBezTo>
                      <a:cubicBezTo>
                        <a:pt x="259" y="27"/>
                        <a:pt x="258" y="27"/>
                        <a:pt x="258" y="27"/>
                      </a:cubicBezTo>
                      <a:cubicBezTo>
                        <a:pt x="258" y="27"/>
                        <a:pt x="259" y="27"/>
                        <a:pt x="260" y="27"/>
                      </a:cubicBezTo>
                      <a:cubicBezTo>
                        <a:pt x="260" y="27"/>
                        <a:pt x="260" y="27"/>
                        <a:pt x="259" y="27"/>
                      </a:cubicBezTo>
                      <a:close/>
                      <a:moveTo>
                        <a:pt x="273" y="29"/>
                      </a:moveTo>
                      <a:cubicBezTo>
                        <a:pt x="275" y="26"/>
                        <a:pt x="277" y="23"/>
                        <a:pt x="278" y="20"/>
                      </a:cubicBezTo>
                      <a:cubicBezTo>
                        <a:pt x="281" y="19"/>
                        <a:pt x="284" y="18"/>
                        <a:pt x="287" y="17"/>
                      </a:cubicBezTo>
                      <a:cubicBezTo>
                        <a:pt x="282" y="21"/>
                        <a:pt x="277" y="25"/>
                        <a:pt x="273" y="29"/>
                      </a:cubicBezTo>
                      <a:close/>
                      <a:moveTo>
                        <a:pt x="247" y="32"/>
                      </a:moveTo>
                      <a:cubicBezTo>
                        <a:pt x="241" y="38"/>
                        <a:pt x="235" y="44"/>
                        <a:pt x="230" y="50"/>
                      </a:cubicBezTo>
                      <a:cubicBezTo>
                        <a:pt x="234" y="44"/>
                        <a:pt x="238" y="38"/>
                        <a:pt x="244" y="34"/>
                      </a:cubicBezTo>
                      <a:cubicBezTo>
                        <a:pt x="244" y="34"/>
                        <a:pt x="244" y="33"/>
                        <a:pt x="244" y="33"/>
                      </a:cubicBezTo>
                      <a:cubicBezTo>
                        <a:pt x="245" y="33"/>
                        <a:pt x="245" y="33"/>
                        <a:pt x="245" y="33"/>
                      </a:cubicBezTo>
                      <a:cubicBezTo>
                        <a:pt x="246" y="33"/>
                        <a:pt x="246" y="32"/>
                        <a:pt x="247" y="32"/>
                      </a:cubicBezTo>
                      <a:close/>
                      <a:moveTo>
                        <a:pt x="63" y="159"/>
                      </a:moveTo>
                      <a:cubicBezTo>
                        <a:pt x="58" y="171"/>
                        <a:pt x="50" y="180"/>
                        <a:pt x="43" y="190"/>
                      </a:cubicBezTo>
                      <a:cubicBezTo>
                        <a:pt x="46" y="185"/>
                        <a:pt x="48" y="180"/>
                        <a:pt x="51" y="175"/>
                      </a:cubicBezTo>
                      <a:cubicBezTo>
                        <a:pt x="51" y="175"/>
                        <a:pt x="49" y="175"/>
                        <a:pt x="47" y="175"/>
                      </a:cubicBezTo>
                      <a:cubicBezTo>
                        <a:pt x="52" y="170"/>
                        <a:pt x="58" y="165"/>
                        <a:pt x="63" y="15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7" name="Google Shape;467;g73357ede5c_1_150"/>
                <p:cNvSpPr/>
                <p:nvPr/>
              </p:nvSpPr>
              <p:spPr>
                <a:xfrm>
                  <a:off x="9029702" y="3970338"/>
                  <a:ext cx="90488" cy="449263"/>
                </a:xfrm>
                <a:custGeom>
                  <a:rect b="b" l="l" r="r" t="t"/>
                  <a:pathLst>
                    <a:path extrusionOk="0" h="206" w="41">
                      <a:moveTo>
                        <a:pt x="7" y="203"/>
                      </a:moveTo>
                      <a:cubicBezTo>
                        <a:pt x="10" y="173"/>
                        <a:pt x="9" y="143"/>
                        <a:pt x="16" y="114"/>
                      </a:cubicBezTo>
                      <a:cubicBezTo>
                        <a:pt x="17" y="109"/>
                        <a:pt x="18" y="104"/>
                        <a:pt x="20" y="98"/>
                      </a:cubicBezTo>
                      <a:cubicBezTo>
                        <a:pt x="16" y="126"/>
                        <a:pt x="22" y="154"/>
                        <a:pt x="16" y="182"/>
                      </a:cubicBezTo>
                      <a:cubicBezTo>
                        <a:pt x="16" y="184"/>
                        <a:pt x="22" y="183"/>
                        <a:pt x="23" y="181"/>
                      </a:cubicBezTo>
                      <a:cubicBezTo>
                        <a:pt x="29" y="151"/>
                        <a:pt x="22" y="121"/>
                        <a:pt x="27" y="92"/>
                      </a:cubicBezTo>
                      <a:cubicBezTo>
                        <a:pt x="32" y="62"/>
                        <a:pt x="41" y="32"/>
                        <a:pt x="35" y="2"/>
                      </a:cubicBezTo>
                      <a:cubicBezTo>
                        <a:pt x="35" y="0"/>
                        <a:pt x="29" y="1"/>
                        <a:pt x="29" y="3"/>
                      </a:cubicBezTo>
                      <a:cubicBezTo>
                        <a:pt x="30" y="7"/>
                        <a:pt x="30" y="11"/>
                        <a:pt x="31" y="15"/>
                      </a:cubicBezTo>
                      <a:cubicBezTo>
                        <a:pt x="29" y="16"/>
                        <a:pt x="28" y="16"/>
                        <a:pt x="28" y="17"/>
                      </a:cubicBezTo>
                      <a:cubicBezTo>
                        <a:pt x="24" y="48"/>
                        <a:pt x="18" y="79"/>
                        <a:pt x="11" y="109"/>
                      </a:cubicBezTo>
                      <a:cubicBezTo>
                        <a:pt x="8" y="124"/>
                        <a:pt x="4" y="138"/>
                        <a:pt x="3" y="153"/>
                      </a:cubicBezTo>
                      <a:cubicBezTo>
                        <a:pt x="2" y="170"/>
                        <a:pt x="2" y="187"/>
                        <a:pt x="1" y="204"/>
                      </a:cubicBezTo>
                      <a:cubicBezTo>
                        <a:pt x="0" y="206"/>
                        <a:pt x="7" y="205"/>
                        <a:pt x="7" y="20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8" name="Google Shape;468;g73357ede5c_1_150"/>
                <p:cNvSpPr/>
                <p:nvPr/>
              </p:nvSpPr>
              <p:spPr>
                <a:xfrm>
                  <a:off x="8728077" y="3165476"/>
                  <a:ext cx="1665288" cy="1711324"/>
                </a:xfrm>
                <a:custGeom>
                  <a:rect b="b" l="l" r="r" t="t"/>
                  <a:pathLst>
                    <a:path extrusionOk="0" h="786" w="765">
                      <a:moveTo>
                        <a:pt x="236" y="547"/>
                      </a:moveTo>
                      <a:cubicBezTo>
                        <a:pt x="268" y="530"/>
                        <a:pt x="307" y="527"/>
                        <a:pt x="342" y="518"/>
                      </a:cubicBezTo>
                      <a:cubicBezTo>
                        <a:pt x="346" y="517"/>
                        <a:pt x="345" y="514"/>
                        <a:pt x="341" y="514"/>
                      </a:cubicBezTo>
                      <a:cubicBezTo>
                        <a:pt x="341" y="515"/>
                        <a:pt x="341" y="515"/>
                        <a:pt x="341" y="515"/>
                      </a:cubicBezTo>
                      <a:cubicBezTo>
                        <a:pt x="341" y="514"/>
                        <a:pt x="340" y="514"/>
                        <a:pt x="339" y="514"/>
                      </a:cubicBezTo>
                      <a:cubicBezTo>
                        <a:pt x="303" y="516"/>
                        <a:pt x="266" y="520"/>
                        <a:pt x="232" y="532"/>
                      </a:cubicBezTo>
                      <a:cubicBezTo>
                        <a:pt x="235" y="531"/>
                        <a:pt x="237" y="529"/>
                        <a:pt x="240" y="527"/>
                      </a:cubicBezTo>
                      <a:cubicBezTo>
                        <a:pt x="243" y="526"/>
                        <a:pt x="246" y="524"/>
                        <a:pt x="249" y="523"/>
                      </a:cubicBezTo>
                      <a:cubicBezTo>
                        <a:pt x="335" y="496"/>
                        <a:pt x="439" y="517"/>
                        <a:pt x="507" y="445"/>
                      </a:cubicBezTo>
                      <a:cubicBezTo>
                        <a:pt x="510" y="442"/>
                        <a:pt x="504" y="441"/>
                        <a:pt x="502" y="443"/>
                      </a:cubicBezTo>
                      <a:cubicBezTo>
                        <a:pt x="441" y="507"/>
                        <a:pt x="350" y="496"/>
                        <a:pt x="269" y="513"/>
                      </a:cubicBezTo>
                      <a:cubicBezTo>
                        <a:pt x="277" y="510"/>
                        <a:pt x="284" y="506"/>
                        <a:pt x="291" y="502"/>
                      </a:cubicBezTo>
                      <a:cubicBezTo>
                        <a:pt x="294" y="500"/>
                        <a:pt x="290" y="500"/>
                        <a:pt x="289" y="500"/>
                      </a:cubicBezTo>
                      <a:cubicBezTo>
                        <a:pt x="281" y="502"/>
                        <a:pt x="274" y="504"/>
                        <a:pt x="267" y="507"/>
                      </a:cubicBezTo>
                      <a:cubicBezTo>
                        <a:pt x="267" y="507"/>
                        <a:pt x="267" y="506"/>
                        <a:pt x="268" y="506"/>
                      </a:cubicBezTo>
                      <a:cubicBezTo>
                        <a:pt x="270" y="504"/>
                        <a:pt x="264" y="505"/>
                        <a:pt x="263" y="506"/>
                      </a:cubicBezTo>
                      <a:cubicBezTo>
                        <a:pt x="261" y="507"/>
                        <a:pt x="260" y="508"/>
                        <a:pt x="259" y="509"/>
                      </a:cubicBezTo>
                      <a:cubicBezTo>
                        <a:pt x="252" y="511"/>
                        <a:pt x="244" y="514"/>
                        <a:pt x="241" y="515"/>
                      </a:cubicBezTo>
                      <a:cubicBezTo>
                        <a:pt x="245" y="512"/>
                        <a:pt x="250" y="510"/>
                        <a:pt x="254" y="508"/>
                      </a:cubicBezTo>
                      <a:cubicBezTo>
                        <a:pt x="255" y="508"/>
                        <a:pt x="255" y="508"/>
                        <a:pt x="255" y="507"/>
                      </a:cubicBezTo>
                      <a:cubicBezTo>
                        <a:pt x="335" y="478"/>
                        <a:pt x="430" y="493"/>
                        <a:pt x="498" y="434"/>
                      </a:cubicBezTo>
                      <a:cubicBezTo>
                        <a:pt x="505" y="431"/>
                        <a:pt x="512" y="427"/>
                        <a:pt x="518" y="422"/>
                      </a:cubicBezTo>
                      <a:cubicBezTo>
                        <a:pt x="517" y="424"/>
                        <a:pt x="515" y="426"/>
                        <a:pt x="513" y="428"/>
                      </a:cubicBezTo>
                      <a:cubicBezTo>
                        <a:pt x="510" y="431"/>
                        <a:pt x="516" y="433"/>
                        <a:pt x="518" y="430"/>
                      </a:cubicBezTo>
                      <a:cubicBezTo>
                        <a:pt x="529" y="418"/>
                        <a:pt x="539" y="405"/>
                        <a:pt x="550" y="392"/>
                      </a:cubicBezTo>
                      <a:cubicBezTo>
                        <a:pt x="552" y="389"/>
                        <a:pt x="546" y="388"/>
                        <a:pt x="544" y="390"/>
                      </a:cubicBezTo>
                      <a:cubicBezTo>
                        <a:pt x="544" y="391"/>
                        <a:pt x="543" y="392"/>
                        <a:pt x="543" y="392"/>
                      </a:cubicBezTo>
                      <a:cubicBezTo>
                        <a:pt x="542" y="392"/>
                        <a:pt x="542" y="393"/>
                        <a:pt x="541" y="393"/>
                      </a:cubicBezTo>
                      <a:cubicBezTo>
                        <a:pt x="533" y="402"/>
                        <a:pt x="525" y="410"/>
                        <a:pt x="516" y="418"/>
                      </a:cubicBezTo>
                      <a:cubicBezTo>
                        <a:pt x="510" y="423"/>
                        <a:pt x="505" y="426"/>
                        <a:pt x="499" y="429"/>
                      </a:cubicBezTo>
                      <a:cubicBezTo>
                        <a:pt x="498" y="429"/>
                        <a:pt x="498" y="430"/>
                        <a:pt x="497" y="430"/>
                      </a:cubicBezTo>
                      <a:cubicBezTo>
                        <a:pt x="497" y="430"/>
                        <a:pt x="497" y="430"/>
                        <a:pt x="497" y="430"/>
                      </a:cubicBezTo>
                      <a:cubicBezTo>
                        <a:pt x="484" y="436"/>
                        <a:pt x="470" y="437"/>
                        <a:pt x="455" y="437"/>
                      </a:cubicBezTo>
                      <a:cubicBezTo>
                        <a:pt x="428" y="437"/>
                        <a:pt x="402" y="438"/>
                        <a:pt x="375" y="441"/>
                      </a:cubicBezTo>
                      <a:cubicBezTo>
                        <a:pt x="351" y="444"/>
                        <a:pt x="329" y="452"/>
                        <a:pt x="307" y="458"/>
                      </a:cubicBezTo>
                      <a:cubicBezTo>
                        <a:pt x="301" y="460"/>
                        <a:pt x="294" y="461"/>
                        <a:pt x="288" y="463"/>
                      </a:cubicBezTo>
                      <a:cubicBezTo>
                        <a:pt x="304" y="455"/>
                        <a:pt x="318" y="445"/>
                        <a:pt x="331" y="433"/>
                      </a:cubicBezTo>
                      <a:cubicBezTo>
                        <a:pt x="364" y="422"/>
                        <a:pt x="398" y="418"/>
                        <a:pt x="434" y="418"/>
                      </a:cubicBezTo>
                      <a:cubicBezTo>
                        <a:pt x="450" y="418"/>
                        <a:pt x="467" y="419"/>
                        <a:pt x="482" y="417"/>
                      </a:cubicBezTo>
                      <a:cubicBezTo>
                        <a:pt x="469" y="422"/>
                        <a:pt x="456" y="426"/>
                        <a:pt x="443" y="426"/>
                      </a:cubicBezTo>
                      <a:cubicBezTo>
                        <a:pt x="440" y="426"/>
                        <a:pt x="439" y="428"/>
                        <a:pt x="440" y="429"/>
                      </a:cubicBezTo>
                      <a:cubicBezTo>
                        <a:pt x="436" y="429"/>
                        <a:pt x="433" y="429"/>
                        <a:pt x="429" y="430"/>
                      </a:cubicBezTo>
                      <a:cubicBezTo>
                        <a:pt x="428" y="430"/>
                        <a:pt x="423" y="432"/>
                        <a:pt x="427" y="432"/>
                      </a:cubicBezTo>
                      <a:cubicBezTo>
                        <a:pt x="459" y="431"/>
                        <a:pt x="498" y="431"/>
                        <a:pt x="520" y="405"/>
                      </a:cubicBezTo>
                      <a:cubicBezTo>
                        <a:pt x="521" y="404"/>
                        <a:pt x="520" y="404"/>
                        <a:pt x="520" y="404"/>
                      </a:cubicBezTo>
                      <a:cubicBezTo>
                        <a:pt x="523" y="402"/>
                        <a:pt x="526" y="399"/>
                        <a:pt x="530" y="396"/>
                      </a:cubicBezTo>
                      <a:cubicBezTo>
                        <a:pt x="532" y="394"/>
                        <a:pt x="526" y="393"/>
                        <a:pt x="525" y="395"/>
                      </a:cubicBezTo>
                      <a:cubicBezTo>
                        <a:pt x="517" y="402"/>
                        <a:pt x="509" y="407"/>
                        <a:pt x="500" y="410"/>
                      </a:cubicBezTo>
                      <a:cubicBezTo>
                        <a:pt x="499" y="410"/>
                        <a:pt x="499" y="410"/>
                        <a:pt x="498" y="410"/>
                      </a:cubicBezTo>
                      <a:cubicBezTo>
                        <a:pt x="497" y="410"/>
                        <a:pt x="497" y="411"/>
                        <a:pt x="496" y="411"/>
                      </a:cubicBezTo>
                      <a:cubicBezTo>
                        <a:pt x="467" y="419"/>
                        <a:pt x="432" y="413"/>
                        <a:pt x="403" y="415"/>
                      </a:cubicBezTo>
                      <a:cubicBezTo>
                        <a:pt x="381" y="416"/>
                        <a:pt x="360" y="420"/>
                        <a:pt x="339" y="426"/>
                      </a:cubicBezTo>
                      <a:cubicBezTo>
                        <a:pt x="346" y="421"/>
                        <a:pt x="353" y="416"/>
                        <a:pt x="358" y="410"/>
                      </a:cubicBezTo>
                      <a:cubicBezTo>
                        <a:pt x="360" y="408"/>
                        <a:pt x="357" y="408"/>
                        <a:pt x="356" y="408"/>
                      </a:cubicBezTo>
                      <a:cubicBezTo>
                        <a:pt x="352" y="408"/>
                        <a:pt x="348" y="409"/>
                        <a:pt x="345" y="410"/>
                      </a:cubicBezTo>
                      <a:cubicBezTo>
                        <a:pt x="348" y="408"/>
                        <a:pt x="351" y="404"/>
                        <a:pt x="354" y="401"/>
                      </a:cubicBezTo>
                      <a:cubicBezTo>
                        <a:pt x="355" y="399"/>
                        <a:pt x="352" y="399"/>
                        <a:pt x="351" y="399"/>
                      </a:cubicBezTo>
                      <a:cubicBezTo>
                        <a:pt x="385" y="387"/>
                        <a:pt x="420" y="385"/>
                        <a:pt x="456" y="386"/>
                      </a:cubicBezTo>
                      <a:cubicBezTo>
                        <a:pt x="490" y="386"/>
                        <a:pt x="520" y="383"/>
                        <a:pt x="551" y="369"/>
                      </a:cubicBezTo>
                      <a:cubicBezTo>
                        <a:pt x="546" y="378"/>
                        <a:pt x="539" y="385"/>
                        <a:pt x="533" y="394"/>
                      </a:cubicBezTo>
                      <a:cubicBezTo>
                        <a:pt x="533" y="395"/>
                        <a:pt x="539" y="394"/>
                        <a:pt x="539" y="393"/>
                      </a:cubicBezTo>
                      <a:cubicBezTo>
                        <a:pt x="546" y="383"/>
                        <a:pt x="554" y="374"/>
                        <a:pt x="561" y="363"/>
                      </a:cubicBezTo>
                      <a:cubicBezTo>
                        <a:pt x="561" y="363"/>
                        <a:pt x="555" y="363"/>
                        <a:pt x="555" y="365"/>
                      </a:cubicBezTo>
                      <a:cubicBezTo>
                        <a:pt x="554" y="365"/>
                        <a:pt x="554" y="365"/>
                        <a:pt x="554" y="366"/>
                      </a:cubicBezTo>
                      <a:cubicBezTo>
                        <a:pt x="553" y="365"/>
                        <a:pt x="552" y="365"/>
                        <a:pt x="551" y="366"/>
                      </a:cubicBezTo>
                      <a:cubicBezTo>
                        <a:pt x="533" y="374"/>
                        <a:pt x="514" y="380"/>
                        <a:pt x="494" y="382"/>
                      </a:cubicBezTo>
                      <a:cubicBezTo>
                        <a:pt x="472" y="384"/>
                        <a:pt x="449" y="382"/>
                        <a:pt x="427" y="382"/>
                      </a:cubicBezTo>
                      <a:cubicBezTo>
                        <a:pt x="398" y="383"/>
                        <a:pt x="371" y="388"/>
                        <a:pt x="345" y="398"/>
                      </a:cubicBezTo>
                      <a:cubicBezTo>
                        <a:pt x="350" y="395"/>
                        <a:pt x="353" y="391"/>
                        <a:pt x="357" y="388"/>
                      </a:cubicBezTo>
                      <a:cubicBezTo>
                        <a:pt x="357" y="388"/>
                        <a:pt x="358" y="387"/>
                        <a:pt x="358" y="387"/>
                      </a:cubicBezTo>
                      <a:cubicBezTo>
                        <a:pt x="392" y="364"/>
                        <a:pt x="437" y="366"/>
                        <a:pt x="476" y="366"/>
                      </a:cubicBezTo>
                      <a:cubicBezTo>
                        <a:pt x="507" y="366"/>
                        <a:pt x="541" y="372"/>
                        <a:pt x="569" y="355"/>
                      </a:cubicBezTo>
                      <a:cubicBezTo>
                        <a:pt x="573" y="353"/>
                        <a:pt x="567" y="352"/>
                        <a:pt x="565" y="354"/>
                      </a:cubicBezTo>
                      <a:cubicBezTo>
                        <a:pt x="544" y="366"/>
                        <a:pt x="520" y="363"/>
                        <a:pt x="496" y="362"/>
                      </a:cubicBezTo>
                      <a:cubicBezTo>
                        <a:pt x="478" y="362"/>
                        <a:pt x="459" y="362"/>
                        <a:pt x="441" y="363"/>
                      </a:cubicBezTo>
                      <a:cubicBezTo>
                        <a:pt x="414" y="364"/>
                        <a:pt x="386" y="367"/>
                        <a:pt x="362" y="380"/>
                      </a:cubicBezTo>
                      <a:cubicBezTo>
                        <a:pt x="363" y="379"/>
                        <a:pt x="362" y="379"/>
                        <a:pt x="361" y="379"/>
                      </a:cubicBezTo>
                      <a:cubicBezTo>
                        <a:pt x="372" y="372"/>
                        <a:pt x="384" y="366"/>
                        <a:pt x="396" y="361"/>
                      </a:cubicBezTo>
                      <a:cubicBezTo>
                        <a:pt x="422" y="356"/>
                        <a:pt x="449" y="354"/>
                        <a:pt x="477" y="355"/>
                      </a:cubicBezTo>
                      <a:cubicBezTo>
                        <a:pt x="483" y="355"/>
                        <a:pt x="489" y="356"/>
                        <a:pt x="496" y="356"/>
                      </a:cubicBezTo>
                      <a:cubicBezTo>
                        <a:pt x="492" y="357"/>
                        <a:pt x="489" y="357"/>
                        <a:pt x="486" y="357"/>
                      </a:cubicBezTo>
                      <a:cubicBezTo>
                        <a:pt x="484" y="357"/>
                        <a:pt x="479" y="360"/>
                        <a:pt x="483" y="359"/>
                      </a:cubicBezTo>
                      <a:cubicBezTo>
                        <a:pt x="490" y="359"/>
                        <a:pt x="497" y="358"/>
                        <a:pt x="504" y="358"/>
                      </a:cubicBezTo>
                      <a:cubicBezTo>
                        <a:pt x="517" y="359"/>
                        <a:pt x="529" y="361"/>
                        <a:pt x="542" y="359"/>
                      </a:cubicBezTo>
                      <a:cubicBezTo>
                        <a:pt x="544" y="359"/>
                        <a:pt x="547" y="357"/>
                        <a:pt x="545" y="356"/>
                      </a:cubicBezTo>
                      <a:cubicBezTo>
                        <a:pt x="546" y="356"/>
                        <a:pt x="547" y="356"/>
                        <a:pt x="548" y="356"/>
                      </a:cubicBezTo>
                      <a:cubicBezTo>
                        <a:pt x="553" y="355"/>
                        <a:pt x="557" y="354"/>
                        <a:pt x="562" y="352"/>
                      </a:cubicBezTo>
                      <a:cubicBezTo>
                        <a:pt x="565" y="351"/>
                        <a:pt x="565" y="349"/>
                        <a:pt x="564" y="349"/>
                      </a:cubicBezTo>
                      <a:cubicBezTo>
                        <a:pt x="589" y="335"/>
                        <a:pt x="609" y="313"/>
                        <a:pt x="626" y="290"/>
                      </a:cubicBezTo>
                      <a:cubicBezTo>
                        <a:pt x="627" y="288"/>
                        <a:pt x="621" y="289"/>
                        <a:pt x="620" y="290"/>
                      </a:cubicBezTo>
                      <a:cubicBezTo>
                        <a:pt x="603" y="313"/>
                        <a:pt x="584" y="336"/>
                        <a:pt x="558" y="348"/>
                      </a:cubicBezTo>
                      <a:cubicBezTo>
                        <a:pt x="559" y="347"/>
                        <a:pt x="558" y="346"/>
                        <a:pt x="555" y="347"/>
                      </a:cubicBezTo>
                      <a:cubicBezTo>
                        <a:pt x="553" y="348"/>
                        <a:pt x="550" y="348"/>
                        <a:pt x="548" y="349"/>
                      </a:cubicBezTo>
                      <a:cubicBezTo>
                        <a:pt x="561" y="344"/>
                        <a:pt x="574" y="338"/>
                        <a:pt x="584" y="329"/>
                      </a:cubicBezTo>
                      <a:cubicBezTo>
                        <a:pt x="585" y="328"/>
                        <a:pt x="580" y="328"/>
                        <a:pt x="579" y="329"/>
                      </a:cubicBezTo>
                      <a:cubicBezTo>
                        <a:pt x="566" y="340"/>
                        <a:pt x="550" y="347"/>
                        <a:pt x="534" y="351"/>
                      </a:cubicBezTo>
                      <a:cubicBezTo>
                        <a:pt x="525" y="352"/>
                        <a:pt x="515" y="352"/>
                        <a:pt x="505" y="352"/>
                      </a:cubicBezTo>
                      <a:cubicBezTo>
                        <a:pt x="477" y="349"/>
                        <a:pt x="449" y="342"/>
                        <a:pt x="422" y="347"/>
                      </a:cubicBezTo>
                      <a:cubicBezTo>
                        <a:pt x="430" y="342"/>
                        <a:pt x="438" y="337"/>
                        <a:pt x="446" y="331"/>
                      </a:cubicBezTo>
                      <a:cubicBezTo>
                        <a:pt x="449" y="329"/>
                        <a:pt x="444" y="328"/>
                        <a:pt x="442" y="330"/>
                      </a:cubicBezTo>
                      <a:cubicBezTo>
                        <a:pt x="431" y="337"/>
                        <a:pt x="420" y="344"/>
                        <a:pt x="408" y="350"/>
                      </a:cubicBezTo>
                      <a:cubicBezTo>
                        <a:pt x="407" y="351"/>
                        <a:pt x="405" y="351"/>
                        <a:pt x="404" y="352"/>
                      </a:cubicBezTo>
                      <a:cubicBezTo>
                        <a:pt x="393" y="354"/>
                        <a:pt x="383" y="357"/>
                        <a:pt x="373" y="363"/>
                      </a:cubicBezTo>
                      <a:cubicBezTo>
                        <a:pt x="374" y="362"/>
                        <a:pt x="376" y="360"/>
                        <a:pt x="377" y="359"/>
                      </a:cubicBezTo>
                      <a:cubicBezTo>
                        <a:pt x="378" y="359"/>
                        <a:pt x="380" y="359"/>
                        <a:pt x="381" y="358"/>
                      </a:cubicBezTo>
                      <a:cubicBezTo>
                        <a:pt x="396" y="344"/>
                        <a:pt x="413" y="333"/>
                        <a:pt x="433" y="330"/>
                      </a:cubicBezTo>
                      <a:cubicBezTo>
                        <a:pt x="435" y="330"/>
                        <a:pt x="437" y="329"/>
                        <a:pt x="436" y="328"/>
                      </a:cubicBezTo>
                      <a:cubicBezTo>
                        <a:pt x="462" y="322"/>
                        <a:pt x="488" y="324"/>
                        <a:pt x="515" y="321"/>
                      </a:cubicBezTo>
                      <a:cubicBezTo>
                        <a:pt x="518" y="321"/>
                        <a:pt x="520" y="318"/>
                        <a:pt x="516" y="318"/>
                      </a:cubicBezTo>
                      <a:cubicBezTo>
                        <a:pt x="499" y="320"/>
                        <a:pt x="482" y="318"/>
                        <a:pt x="464" y="320"/>
                      </a:cubicBezTo>
                      <a:cubicBezTo>
                        <a:pt x="448" y="321"/>
                        <a:pt x="433" y="326"/>
                        <a:pt x="418" y="330"/>
                      </a:cubicBezTo>
                      <a:cubicBezTo>
                        <a:pt x="413" y="332"/>
                        <a:pt x="408" y="333"/>
                        <a:pt x="403" y="334"/>
                      </a:cubicBezTo>
                      <a:cubicBezTo>
                        <a:pt x="408" y="330"/>
                        <a:pt x="414" y="325"/>
                        <a:pt x="420" y="321"/>
                      </a:cubicBezTo>
                      <a:cubicBezTo>
                        <a:pt x="439" y="315"/>
                        <a:pt x="460" y="311"/>
                        <a:pt x="480" y="308"/>
                      </a:cubicBezTo>
                      <a:cubicBezTo>
                        <a:pt x="484" y="308"/>
                        <a:pt x="485" y="303"/>
                        <a:pt x="481" y="304"/>
                      </a:cubicBezTo>
                      <a:cubicBezTo>
                        <a:pt x="465" y="306"/>
                        <a:pt x="450" y="309"/>
                        <a:pt x="434" y="313"/>
                      </a:cubicBezTo>
                      <a:cubicBezTo>
                        <a:pt x="437" y="311"/>
                        <a:pt x="434" y="308"/>
                        <a:pt x="431" y="310"/>
                      </a:cubicBezTo>
                      <a:cubicBezTo>
                        <a:pt x="425" y="312"/>
                        <a:pt x="420" y="315"/>
                        <a:pt x="416" y="319"/>
                      </a:cubicBezTo>
                      <a:cubicBezTo>
                        <a:pt x="412" y="320"/>
                        <a:pt x="409" y="321"/>
                        <a:pt x="405" y="323"/>
                      </a:cubicBezTo>
                      <a:cubicBezTo>
                        <a:pt x="417" y="313"/>
                        <a:pt x="430" y="304"/>
                        <a:pt x="443" y="294"/>
                      </a:cubicBezTo>
                      <a:cubicBezTo>
                        <a:pt x="443" y="294"/>
                        <a:pt x="443" y="294"/>
                        <a:pt x="443" y="294"/>
                      </a:cubicBezTo>
                      <a:cubicBezTo>
                        <a:pt x="450" y="293"/>
                        <a:pt x="456" y="291"/>
                        <a:pt x="462" y="290"/>
                      </a:cubicBezTo>
                      <a:cubicBezTo>
                        <a:pt x="481" y="288"/>
                        <a:pt x="500" y="287"/>
                        <a:pt x="519" y="288"/>
                      </a:cubicBezTo>
                      <a:cubicBezTo>
                        <a:pt x="550" y="290"/>
                        <a:pt x="581" y="291"/>
                        <a:pt x="610" y="279"/>
                      </a:cubicBezTo>
                      <a:cubicBezTo>
                        <a:pt x="614" y="277"/>
                        <a:pt x="608" y="277"/>
                        <a:pt x="607" y="278"/>
                      </a:cubicBezTo>
                      <a:cubicBezTo>
                        <a:pt x="570" y="294"/>
                        <a:pt x="528" y="286"/>
                        <a:pt x="489" y="285"/>
                      </a:cubicBezTo>
                      <a:cubicBezTo>
                        <a:pt x="490" y="285"/>
                        <a:pt x="492" y="285"/>
                        <a:pt x="494" y="285"/>
                      </a:cubicBezTo>
                      <a:cubicBezTo>
                        <a:pt x="497" y="284"/>
                        <a:pt x="499" y="280"/>
                        <a:pt x="495" y="281"/>
                      </a:cubicBezTo>
                      <a:cubicBezTo>
                        <a:pt x="482" y="283"/>
                        <a:pt x="469" y="285"/>
                        <a:pt x="457" y="288"/>
                      </a:cubicBezTo>
                      <a:cubicBezTo>
                        <a:pt x="446" y="289"/>
                        <a:pt x="436" y="292"/>
                        <a:pt x="426" y="296"/>
                      </a:cubicBezTo>
                      <a:cubicBezTo>
                        <a:pt x="431" y="291"/>
                        <a:pt x="436" y="286"/>
                        <a:pt x="442" y="282"/>
                      </a:cubicBezTo>
                      <a:cubicBezTo>
                        <a:pt x="461" y="279"/>
                        <a:pt x="482" y="280"/>
                        <a:pt x="500" y="278"/>
                      </a:cubicBezTo>
                      <a:cubicBezTo>
                        <a:pt x="504" y="277"/>
                        <a:pt x="505" y="273"/>
                        <a:pt x="501" y="273"/>
                      </a:cubicBezTo>
                      <a:cubicBezTo>
                        <a:pt x="484" y="276"/>
                        <a:pt x="466" y="275"/>
                        <a:pt x="448" y="277"/>
                      </a:cubicBezTo>
                      <a:cubicBezTo>
                        <a:pt x="474" y="268"/>
                        <a:pt x="507" y="271"/>
                        <a:pt x="533" y="271"/>
                      </a:cubicBezTo>
                      <a:cubicBezTo>
                        <a:pt x="572" y="272"/>
                        <a:pt x="610" y="275"/>
                        <a:pt x="645" y="255"/>
                      </a:cubicBezTo>
                      <a:cubicBezTo>
                        <a:pt x="649" y="253"/>
                        <a:pt x="643" y="252"/>
                        <a:pt x="641" y="253"/>
                      </a:cubicBezTo>
                      <a:cubicBezTo>
                        <a:pt x="600" y="276"/>
                        <a:pt x="551" y="268"/>
                        <a:pt x="505" y="268"/>
                      </a:cubicBezTo>
                      <a:cubicBezTo>
                        <a:pt x="489" y="267"/>
                        <a:pt x="471" y="268"/>
                        <a:pt x="454" y="272"/>
                      </a:cubicBezTo>
                      <a:cubicBezTo>
                        <a:pt x="456" y="271"/>
                        <a:pt x="458" y="270"/>
                        <a:pt x="459" y="268"/>
                      </a:cubicBezTo>
                      <a:cubicBezTo>
                        <a:pt x="463" y="266"/>
                        <a:pt x="458" y="265"/>
                        <a:pt x="455" y="266"/>
                      </a:cubicBezTo>
                      <a:cubicBezTo>
                        <a:pt x="451" y="269"/>
                        <a:pt x="447" y="272"/>
                        <a:pt x="443" y="276"/>
                      </a:cubicBezTo>
                      <a:cubicBezTo>
                        <a:pt x="441" y="276"/>
                        <a:pt x="438" y="278"/>
                        <a:pt x="436" y="279"/>
                      </a:cubicBezTo>
                      <a:cubicBezTo>
                        <a:pt x="430" y="280"/>
                        <a:pt x="423" y="282"/>
                        <a:pt x="417" y="284"/>
                      </a:cubicBezTo>
                      <a:cubicBezTo>
                        <a:pt x="424" y="277"/>
                        <a:pt x="431" y="270"/>
                        <a:pt x="437" y="263"/>
                      </a:cubicBezTo>
                      <a:cubicBezTo>
                        <a:pt x="438" y="263"/>
                        <a:pt x="442" y="263"/>
                        <a:pt x="442" y="262"/>
                      </a:cubicBezTo>
                      <a:cubicBezTo>
                        <a:pt x="445" y="260"/>
                        <a:pt x="447" y="258"/>
                        <a:pt x="450" y="256"/>
                      </a:cubicBezTo>
                      <a:cubicBezTo>
                        <a:pt x="450" y="256"/>
                        <a:pt x="455" y="256"/>
                        <a:pt x="455" y="255"/>
                      </a:cubicBezTo>
                      <a:cubicBezTo>
                        <a:pt x="504" y="216"/>
                        <a:pt x="567" y="223"/>
                        <a:pt x="625" y="221"/>
                      </a:cubicBezTo>
                      <a:cubicBezTo>
                        <a:pt x="641" y="221"/>
                        <a:pt x="655" y="217"/>
                        <a:pt x="669" y="210"/>
                      </a:cubicBezTo>
                      <a:cubicBezTo>
                        <a:pt x="674" y="207"/>
                        <a:pt x="678" y="204"/>
                        <a:pt x="683" y="201"/>
                      </a:cubicBezTo>
                      <a:cubicBezTo>
                        <a:pt x="706" y="192"/>
                        <a:pt x="728" y="178"/>
                        <a:pt x="744" y="160"/>
                      </a:cubicBezTo>
                      <a:cubicBezTo>
                        <a:pt x="726" y="194"/>
                        <a:pt x="682" y="219"/>
                        <a:pt x="645" y="223"/>
                      </a:cubicBezTo>
                      <a:cubicBezTo>
                        <a:pt x="643" y="223"/>
                        <a:pt x="640" y="227"/>
                        <a:pt x="644" y="226"/>
                      </a:cubicBezTo>
                      <a:cubicBezTo>
                        <a:pt x="685" y="221"/>
                        <a:pt x="733" y="194"/>
                        <a:pt x="751" y="157"/>
                      </a:cubicBezTo>
                      <a:cubicBezTo>
                        <a:pt x="751" y="156"/>
                        <a:pt x="748" y="156"/>
                        <a:pt x="746" y="157"/>
                      </a:cubicBezTo>
                      <a:cubicBezTo>
                        <a:pt x="751" y="150"/>
                        <a:pt x="756" y="143"/>
                        <a:pt x="759" y="136"/>
                      </a:cubicBezTo>
                      <a:cubicBezTo>
                        <a:pt x="760" y="134"/>
                        <a:pt x="758" y="133"/>
                        <a:pt x="756" y="133"/>
                      </a:cubicBezTo>
                      <a:cubicBezTo>
                        <a:pt x="759" y="130"/>
                        <a:pt x="761" y="126"/>
                        <a:pt x="763" y="123"/>
                      </a:cubicBezTo>
                      <a:cubicBezTo>
                        <a:pt x="765" y="120"/>
                        <a:pt x="758" y="120"/>
                        <a:pt x="757" y="122"/>
                      </a:cubicBezTo>
                      <a:cubicBezTo>
                        <a:pt x="747" y="141"/>
                        <a:pt x="731" y="153"/>
                        <a:pt x="714" y="163"/>
                      </a:cubicBezTo>
                      <a:cubicBezTo>
                        <a:pt x="693" y="175"/>
                        <a:pt x="670" y="191"/>
                        <a:pt x="645" y="192"/>
                      </a:cubicBezTo>
                      <a:cubicBezTo>
                        <a:pt x="643" y="192"/>
                        <a:pt x="639" y="196"/>
                        <a:pt x="643" y="196"/>
                      </a:cubicBezTo>
                      <a:cubicBezTo>
                        <a:pt x="668" y="195"/>
                        <a:pt x="688" y="182"/>
                        <a:pt x="709" y="170"/>
                      </a:cubicBezTo>
                      <a:cubicBezTo>
                        <a:pt x="725" y="162"/>
                        <a:pt x="739" y="152"/>
                        <a:pt x="751" y="140"/>
                      </a:cubicBezTo>
                      <a:cubicBezTo>
                        <a:pt x="739" y="163"/>
                        <a:pt x="718" y="179"/>
                        <a:pt x="695" y="191"/>
                      </a:cubicBezTo>
                      <a:cubicBezTo>
                        <a:pt x="704" y="182"/>
                        <a:pt x="713" y="173"/>
                        <a:pt x="723" y="166"/>
                      </a:cubicBezTo>
                      <a:cubicBezTo>
                        <a:pt x="724" y="165"/>
                        <a:pt x="718" y="166"/>
                        <a:pt x="717" y="166"/>
                      </a:cubicBezTo>
                      <a:cubicBezTo>
                        <a:pt x="705" y="175"/>
                        <a:pt x="695" y="187"/>
                        <a:pt x="683" y="196"/>
                      </a:cubicBezTo>
                      <a:cubicBezTo>
                        <a:pt x="675" y="200"/>
                        <a:pt x="666" y="203"/>
                        <a:pt x="658" y="205"/>
                      </a:cubicBezTo>
                      <a:cubicBezTo>
                        <a:pt x="654" y="206"/>
                        <a:pt x="655" y="210"/>
                        <a:pt x="659" y="209"/>
                      </a:cubicBezTo>
                      <a:cubicBezTo>
                        <a:pt x="663" y="208"/>
                        <a:pt x="667" y="207"/>
                        <a:pt x="671" y="205"/>
                      </a:cubicBezTo>
                      <a:cubicBezTo>
                        <a:pt x="662" y="212"/>
                        <a:pt x="652" y="216"/>
                        <a:pt x="640" y="218"/>
                      </a:cubicBezTo>
                      <a:cubicBezTo>
                        <a:pt x="614" y="222"/>
                        <a:pt x="587" y="218"/>
                        <a:pt x="561" y="220"/>
                      </a:cubicBezTo>
                      <a:cubicBezTo>
                        <a:pt x="525" y="222"/>
                        <a:pt x="489" y="229"/>
                        <a:pt x="459" y="249"/>
                      </a:cubicBezTo>
                      <a:cubicBezTo>
                        <a:pt x="482" y="232"/>
                        <a:pt x="507" y="218"/>
                        <a:pt x="533" y="203"/>
                      </a:cubicBezTo>
                      <a:cubicBezTo>
                        <a:pt x="557" y="195"/>
                        <a:pt x="583" y="191"/>
                        <a:pt x="608" y="194"/>
                      </a:cubicBezTo>
                      <a:cubicBezTo>
                        <a:pt x="610" y="194"/>
                        <a:pt x="616" y="191"/>
                        <a:pt x="612" y="191"/>
                      </a:cubicBezTo>
                      <a:cubicBezTo>
                        <a:pt x="589" y="188"/>
                        <a:pt x="565" y="191"/>
                        <a:pt x="542" y="197"/>
                      </a:cubicBezTo>
                      <a:cubicBezTo>
                        <a:pt x="545" y="196"/>
                        <a:pt x="543" y="196"/>
                        <a:pt x="541" y="196"/>
                      </a:cubicBezTo>
                      <a:cubicBezTo>
                        <a:pt x="546" y="193"/>
                        <a:pt x="552" y="190"/>
                        <a:pt x="557" y="187"/>
                      </a:cubicBezTo>
                      <a:cubicBezTo>
                        <a:pt x="559" y="186"/>
                        <a:pt x="558" y="185"/>
                        <a:pt x="556" y="184"/>
                      </a:cubicBezTo>
                      <a:cubicBezTo>
                        <a:pt x="581" y="180"/>
                        <a:pt x="606" y="178"/>
                        <a:pt x="630" y="176"/>
                      </a:cubicBezTo>
                      <a:cubicBezTo>
                        <a:pt x="633" y="176"/>
                        <a:pt x="635" y="172"/>
                        <a:pt x="631" y="172"/>
                      </a:cubicBezTo>
                      <a:cubicBezTo>
                        <a:pt x="607" y="174"/>
                        <a:pt x="583" y="176"/>
                        <a:pt x="559" y="180"/>
                      </a:cubicBezTo>
                      <a:cubicBezTo>
                        <a:pt x="560" y="179"/>
                        <a:pt x="562" y="178"/>
                        <a:pt x="563" y="177"/>
                      </a:cubicBezTo>
                      <a:cubicBezTo>
                        <a:pt x="565" y="176"/>
                        <a:pt x="564" y="176"/>
                        <a:pt x="562" y="176"/>
                      </a:cubicBezTo>
                      <a:cubicBezTo>
                        <a:pt x="593" y="168"/>
                        <a:pt x="623" y="168"/>
                        <a:pt x="656" y="165"/>
                      </a:cubicBezTo>
                      <a:cubicBezTo>
                        <a:pt x="679" y="163"/>
                        <a:pt x="702" y="157"/>
                        <a:pt x="720" y="144"/>
                      </a:cubicBezTo>
                      <a:cubicBezTo>
                        <a:pt x="699" y="163"/>
                        <a:pt x="672" y="175"/>
                        <a:pt x="641" y="176"/>
                      </a:cubicBezTo>
                      <a:cubicBezTo>
                        <a:pt x="638" y="176"/>
                        <a:pt x="636" y="180"/>
                        <a:pt x="641" y="180"/>
                      </a:cubicBezTo>
                      <a:cubicBezTo>
                        <a:pt x="685" y="180"/>
                        <a:pt x="724" y="156"/>
                        <a:pt x="748" y="119"/>
                      </a:cubicBezTo>
                      <a:cubicBezTo>
                        <a:pt x="750" y="116"/>
                        <a:pt x="744" y="114"/>
                        <a:pt x="743" y="117"/>
                      </a:cubicBezTo>
                      <a:cubicBezTo>
                        <a:pt x="739" y="123"/>
                        <a:pt x="735" y="128"/>
                        <a:pt x="730" y="133"/>
                      </a:cubicBezTo>
                      <a:cubicBezTo>
                        <a:pt x="729" y="133"/>
                        <a:pt x="726" y="134"/>
                        <a:pt x="725" y="134"/>
                      </a:cubicBezTo>
                      <a:cubicBezTo>
                        <a:pt x="694" y="166"/>
                        <a:pt x="650" y="162"/>
                        <a:pt x="610" y="164"/>
                      </a:cubicBezTo>
                      <a:cubicBezTo>
                        <a:pt x="595" y="165"/>
                        <a:pt x="581" y="168"/>
                        <a:pt x="567" y="172"/>
                      </a:cubicBezTo>
                      <a:cubicBezTo>
                        <a:pt x="579" y="165"/>
                        <a:pt x="591" y="158"/>
                        <a:pt x="602" y="151"/>
                      </a:cubicBezTo>
                      <a:cubicBezTo>
                        <a:pt x="606" y="149"/>
                        <a:pt x="601" y="148"/>
                        <a:pt x="599" y="149"/>
                      </a:cubicBezTo>
                      <a:cubicBezTo>
                        <a:pt x="583" y="159"/>
                        <a:pt x="567" y="168"/>
                        <a:pt x="551" y="177"/>
                      </a:cubicBezTo>
                      <a:cubicBezTo>
                        <a:pt x="544" y="179"/>
                        <a:pt x="536" y="182"/>
                        <a:pt x="529" y="186"/>
                      </a:cubicBezTo>
                      <a:cubicBezTo>
                        <a:pt x="529" y="186"/>
                        <a:pt x="528" y="186"/>
                        <a:pt x="527" y="186"/>
                      </a:cubicBezTo>
                      <a:cubicBezTo>
                        <a:pt x="527" y="186"/>
                        <a:pt x="528" y="185"/>
                        <a:pt x="528" y="185"/>
                      </a:cubicBezTo>
                      <a:cubicBezTo>
                        <a:pt x="531" y="182"/>
                        <a:pt x="533" y="179"/>
                        <a:pt x="536" y="177"/>
                      </a:cubicBezTo>
                      <a:cubicBezTo>
                        <a:pt x="538" y="175"/>
                        <a:pt x="541" y="173"/>
                        <a:pt x="544" y="172"/>
                      </a:cubicBezTo>
                      <a:cubicBezTo>
                        <a:pt x="545" y="172"/>
                        <a:pt x="548" y="171"/>
                        <a:pt x="548" y="171"/>
                      </a:cubicBezTo>
                      <a:cubicBezTo>
                        <a:pt x="549" y="170"/>
                        <a:pt x="550" y="169"/>
                        <a:pt x="551" y="168"/>
                      </a:cubicBezTo>
                      <a:cubicBezTo>
                        <a:pt x="570" y="158"/>
                        <a:pt x="591" y="150"/>
                        <a:pt x="610" y="138"/>
                      </a:cubicBezTo>
                      <a:cubicBezTo>
                        <a:pt x="621" y="137"/>
                        <a:pt x="633" y="136"/>
                        <a:pt x="644" y="133"/>
                      </a:cubicBezTo>
                      <a:cubicBezTo>
                        <a:pt x="638" y="136"/>
                        <a:pt x="632" y="138"/>
                        <a:pt x="625" y="140"/>
                      </a:cubicBezTo>
                      <a:cubicBezTo>
                        <a:pt x="622" y="141"/>
                        <a:pt x="623" y="146"/>
                        <a:pt x="626" y="144"/>
                      </a:cubicBezTo>
                      <a:cubicBezTo>
                        <a:pt x="655" y="136"/>
                        <a:pt x="680" y="122"/>
                        <a:pt x="704" y="103"/>
                      </a:cubicBezTo>
                      <a:cubicBezTo>
                        <a:pt x="707" y="101"/>
                        <a:pt x="702" y="99"/>
                        <a:pt x="700" y="101"/>
                      </a:cubicBezTo>
                      <a:cubicBezTo>
                        <a:pt x="684" y="112"/>
                        <a:pt x="668" y="122"/>
                        <a:pt x="651" y="130"/>
                      </a:cubicBezTo>
                      <a:cubicBezTo>
                        <a:pt x="638" y="134"/>
                        <a:pt x="624" y="136"/>
                        <a:pt x="611" y="137"/>
                      </a:cubicBezTo>
                      <a:cubicBezTo>
                        <a:pt x="611" y="136"/>
                        <a:pt x="611" y="136"/>
                        <a:pt x="610" y="135"/>
                      </a:cubicBezTo>
                      <a:cubicBezTo>
                        <a:pt x="637" y="123"/>
                        <a:pt x="661" y="106"/>
                        <a:pt x="684" y="87"/>
                      </a:cubicBezTo>
                      <a:cubicBezTo>
                        <a:pt x="687" y="85"/>
                        <a:pt x="681" y="85"/>
                        <a:pt x="680" y="86"/>
                      </a:cubicBezTo>
                      <a:cubicBezTo>
                        <a:pt x="652" y="109"/>
                        <a:pt x="622" y="128"/>
                        <a:pt x="588" y="140"/>
                      </a:cubicBezTo>
                      <a:cubicBezTo>
                        <a:pt x="583" y="141"/>
                        <a:pt x="577" y="142"/>
                        <a:pt x="571" y="143"/>
                      </a:cubicBezTo>
                      <a:cubicBezTo>
                        <a:pt x="572" y="143"/>
                        <a:pt x="572" y="142"/>
                        <a:pt x="573" y="142"/>
                      </a:cubicBezTo>
                      <a:cubicBezTo>
                        <a:pt x="573" y="142"/>
                        <a:pt x="577" y="142"/>
                        <a:pt x="578" y="141"/>
                      </a:cubicBezTo>
                      <a:cubicBezTo>
                        <a:pt x="586" y="135"/>
                        <a:pt x="595" y="129"/>
                        <a:pt x="603" y="124"/>
                      </a:cubicBezTo>
                      <a:cubicBezTo>
                        <a:pt x="606" y="123"/>
                        <a:pt x="608" y="121"/>
                        <a:pt x="611" y="120"/>
                      </a:cubicBezTo>
                      <a:cubicBezTo>
                        <a:pt x="611" y="120"/>
                        <a:pt x="610" y="120"/>
                        <a:pt x="610" y="121"/>
                      </a:cubicBezTo>
                      <a:cubicBezTo>
                        <a:pt x="609" y="122"/>
                        <a:pt x="613" y="121"/>
                        <a:pt x="613" y="121"/>
                      </a:cubicBezTo>
                      <a:cubicBezTo>
                        <a:pt x="616" y="120"/>
                        <a:pt x="617" y="120"/>
                        <a:pt x="619" y="118"/>
                      </a:cubicBezTo>
                      <a:cubicBezTo>
                        <a:pt x="620" y="117"/>
                        <a:pt x="615" y="118"/>
                        <a:pt x="614" y="119"/>
                      </a:cubicBezTo>
                      <a:cubicBezTo>
                        <a:pt x="614" y="119"/>
                        <a:pt x="614" y="118"/>
                        <a:pt x="614" y="118"/>
                      </a:cubicBezTo>
                      <a:cubicBezTo>
                        <a:pt x="620" y="115"/>
                        <a:pt x="626" y="113"/>
                        <a:pt x="632" y="110"/>
                      </a:cubicBezTo>
                      <a:cubicBezTo>
                        <a:pt x="635" y="109"/>
                        <a:pt x="633" y="107"/>
                        <a:pt x="631" y="106"/>
                      </a:cubicBezTo>
                      <a:cubicBezTo>
                        <a:pt x="637" y="103"/>
                        <a:pt x="642" y="99"/>
                        <a:pt x="648" y="96"/>
                      </a:cubicBezTo>
                      <a:cubicBezTo>
                        <a:pt x="647" y="96"/>
                        <a:pt x="647" y="97"/>
                        <a:pt x="646" y="98"/>
                      </a:cubicBezTo>
                      <a:cubicBezTo>
                        <a:pt x="645" y="99"/>
                        <a:pt x="651" y="98"/>
                        <a:pt x="652" y="97"/>
                      </a:cubicBezTo>
                      <a:cubicBezTo>
                        <a:pt x="658" y="91"/>
                        <a:pt x="664" y="85"/>
                        <a:pt x="670" y="79"/>
                      </a:cubicBezTo>
                      <a:cubicBezTo>
                        <a:pt x="681" y="70"/>
                        <a:pt x="692" y="62"/>
                        <a:pt x="702" y="52"/>
                      </a:cubicBezTo>
                      <a:cubicBezTo>
                        <a:pt x="707" y="48"/>
                        <a:pt x="712" y="44"/>
                        <a:pt x="716" y="39"/>
                      </a:cubicBezTo>
                      <a:cubicBezTo>
                        <a:pt x="717" y="39"/>
                        <a:pt x="716" y="39"/>
                        <a:pt x="715" y="39"/>
                      </a:cubicBezTo>
                      <a:cubicBezTo>
                        <a:pt x="717" y="36"/>
                        <a:pt x="718" y="34"/>
                        <a:pt x="720" y="32"/>
                      </a:cubicBezTo>
                      <a:cubicBezTo>
                        <a:pt x="720" y="31"/>
                        <a:pt x="715" y="32"/>
                        <a:pt x="714" y="33"/>
                      </a:cubicBezTo>
                      <a:cubicBezTo>
                        <a:pt x="713" y="33"/>
                        <a:pt x="713" y="34"/>
                        <a:pt x="712" y="35"/>
                      </a:cubicBezTo>
                      <a:cubicBezTo>
                        <a:pt x="717" y="28"/>
                        <a:pt x="722" y="22"/>
                        <a:pt x="726" y="15"/>
                      </a:cubicBezTo>
                      <a:cubicBezTo>
                        <a:pt x="727" y="13"/>
                        <a:pt x="721" y="14"/>
                        <a:pt x="720" y="15"/>
                      </a:cubicBezTo>
                      <a:cubicBezTo>
                        <a:pt x="704" y="40"/>
                        <a:pt x="684" y="63"/>
                        <a:pt x="657" y="77"/>
                      </a:cubicBezTo>
                      <a:cubicBezTo>
                        <a:pt x="657" y="76"/>
                        <a:pt x="657" y="76"/>
                        <a:pt x="657" y="76"/>
                      </a:cubicBezTo>
                      <a:cubicBezTo>
                        <a:pt x="660" y="73"/>
                        <a:pt x="663" y="71"/>
                        <a:pt x="667" y="68"/>
                      </a:cubicBezTo>
                      <a:cubicBezTo>
                        <a:pt x="667" y="67"/>
                        <a:pt x="667" y="67"/>
                        <a:pt x="666" y="67"/>
                      </a:cubicBezTo>
                      <a:cubicBezTo>
                        <a:pt x="672" y="61"/>
                        <a:pt x="678" y="54"/>
                        <a:pt x="684" y="47"/>
                      </a:cubicBezTo>
                      <a:cubicBezTo>
                        <a:pt x="686" y="46"/>
                        <a:pt x="687" y="45"/>
                        <a:pt x="688" y="43"/>
                      </a:cubicBezTo>
                      <a:cubicBezTo>
                        <a:pt x="698" y="34"/>
                        <a:pt x="706" y="23"/>
                        <a:pt x="713" y="11"/>
                      </a:cubicBezTo>
                      <a:cubicBezTo>
                        <a:pt x="714" y="11"/>
                        <a:pt x="715" y="11"/>
                        <a:pt x="717" y="11"/>
                      </a:cubicBezTo>
                      <a:cubicBezTo>
                        <a:pt x="718" y="11"/>
                        <a:pt x="723" y="8"/>
                        <a:pt x="719" y="8"/>
                      </a:cubicBezTo>
                      <a:cubicBezTo>
                        <a:pt x="718" y="8"/>
                        <a:pt x="716" y="8"/>
                        <a:pt x="715" y="8"/>
                      </a:cubicBezTo>
                      <a:cubicBezTo>
                        <a:pt x="716" y="6"/>
                        <a:pt x="718" y="4"/>
                        <a:pt x="719" y="2"/>
                      </a:cubicBezTo>
                      <a:cubicBezTo>
                        <a:pt x="720" y="0"/>
                        <a:pt x="714" y="1"/>
                        <a:pt x="713" y="2"/>
                      </a:cubicBezTo>
                      <a:cubicBezTo>
                        <a:pt x="712" y="4"/>
                        <a:pt x="711" y="6"/>
                        <a:pt x="709" y="8"/>
                      </a:cubicBezTo>
                      <a:cubicBezTo>
                        <a:pt x="708" y="8"/>
                        <a:pt x="706" y="8"/>
                        <a:pt x="704" y="8"/>
                      </a:cubicBezTo>
                      <a:cubicBezTo>
                        <a:pt x="703" y="8"/>
                        <a:pt x="698" y="11"/>
                        <a:pt x="702" y="11"/>
                      </a:cubicBezTo>
                      <a:cubicBezTo>
                        <a:pt x="704" y="11"/>
                        <a:pt x="706" y="11"/>
                        <a:pt x="708" y="11"/>
                      </a:cubicBezTo>
                      <a:cubicBezTo>
                        <a:pt x="699" y="24"/>
                        <a:pt x="690" y="36"/>
                        <a:pt x="680" y="46"/>
                      </a:cubicBezTo>
                      <a:cubicBezTo>
                        <a:pt x="680" y="46"/>
                        <a:pt x="679" y="47"/>
                        <a:pt x="679" y="47"/>
                      </a:cubicBezTo>
                      <a:cubicBezTo>
                        <a:pt x="679" y="47"/>
                        <a:pt x="678" y="48"/>
                        <a:pt x="678" y="48"/>
                      </a:cubicBezTo>
                      <a:cubicBezTo>
                        <a:pt x="669" y="57"/>
                        <a:pt x="659" y="65"/>
                        <a:pt x="652" y="75"/>
                      </a:cubicBezTo>
                      <a:cubicBezTo>
                        <a:pt x="645" y="82"/>
                        <a:pt x="638" y="89"/>
                        <a:pt x="630" y="95"/>
                      </a:cubicBezTo>
                      <a:cubicBezTo>
                        <a:pt x="629" y="94"/>
                        <a:pt x="628" y="94"/>
                        <a:pt x="626" y="95"/>
                      </a:cubicBezTo>
                      <a:cubicBezTo>
                        <a:pt x="619" y="98"/>
                        <a:pt x="612" y="102"/>
                        <a:pt x="605" y="106"/>
                      </a:cubicBezTo>
                      <a:cubicBezTo>
                        <a:pt x="607" y="103"/>
                        <a:pt x="609" y="101"/>
                        <a:pt x="612" y="98"/>
                      </a:cubicBezTo>
                      <a:cubicBezTo>
                        <a:pt x="614" y="96"/>
                        <a:pt x="616" y="94"/>
                        <a:pt x="619" y="92"/>
                      </a:cubicBezTo>
                      <a:cubicBezTo>
                        <a:pt x="630" y="82"/>
                        <a:pt x="640" y="72"/>
                        <a:pt x="649" y="60"/>
                      </a:cubicBezTo>
                      <a:cubicBezTo>
                        <a:pt x="654" y="57"/>
                        <a:pt x="658" y="53"/>
                        <a:pt x="663" y="49"/>
                      </a:cubicBezTo>
                      <a:cubicBezTo>
                        <a:pt x="665" y="47"/>
                        <a:pt x="663" y="46"/>
                        <a:pt x="661" y="46"/>
                      </a:cubicBezTo>
                      <a:cubicBezTo>
                        <a:pt x="662" y="45"/>
                        <a:pt x="662" y="45"/>
                        <a:pt x="663" y="44"/>
                      </a:cubicBezTo>
                      <a:cubicBezTo>
                        <a:pt x="663" y="44"/>
                        <a:pt x="663" y="44"/>
                        <a:pt x="663" y="44"/>
                      </a:cubicBezTo>
                      <a:cubicBezTo>
                        <a:pt x="663" y="44"/>
                        <a:pt x="663" y="44"/>
                        <a:pt x="663" y="43"/>
                      </a:cubicBezTo>
                      <a:cubicBezTo>
                        <a:pt x="668" y="39"/>
                        <a:pt x="672" y="33"/>
                        <a:pt x="675" y="27"/>
                      </a:cubicBezTo>
                      <a:cubicBezTo>
                        <a:pt x="675" y="28"/>
                        <a:pt x="675" y="28"/>
                        <a:pt x="675" y="29"/>
                      </a:cubicBezTo>
                      <a:cubicBezTo>
                        <a:pt x="675" y="32"/>
                        <a:pt x="680" y="31"/>
                        <a:pt x="681" y="29"/>
                      </a:cubicBezTo>
                      <a:cubicBezTo>
                        <a:pt x="681" y="28"/>
                        <a:pt x="682" y="27"/>
                        <a:pt x="682" y="26"/>
                      </a:cubicBezTo>
                      <a:cubicBezTo>
                        <a:pt x="684" y="26"/>
                        <a:pt x="687" y="25"/>
                        <a:pt x="687" y="24"/>
                      </a:cubicBezTo>
                      <a:cubicBezTo>
                        <a:pt x="689" y="19"/>
                        <a:pt x="690" y="13"/>
                        <a:pt x="691" y="7"/>
                      </a:cubicBezTo>
                      <a:cubicBezTo>
                        <a:pt x="692" y="5"/>
                        <a:pt x="686" y="6"/>
                        <a:pt x="685" y="8"/>
                      </a:cubicBezTo>
                      <a:cubicBezTo>
                        <a:pt x="685" y="9"/>
                        <a:pt x="685" y="9"/>
                        <a:pt x="685" y="10"/>
                      </a:cubicBezTo>
                      <a:cubicBezTo>
                        <a:pt x="684" y="10"/>
                        <a:pt x="683" y="11"/>
                        <a:pt x="682" y="12"/>
                      </a:cubicBezTo>
                      <a:cubicBezTo>
                        <a:pt x="682" y="13"/>
                        <a:pt x="681" y="14"/>
                        <a:pt x="681" y="15"/>
                      </a:cubicBezTo>
                      <a:cubicBezTo>
                        <a:pt x="681" y="15"/>
                        <a:pt x="681" y="14"/>
                        <a:pt x="681" y="14"/>
                      </a:cubicBezTo>
                      <a:cubicBezTo>
                        <a:pt x="681" y="11"/>
                        <a:pt x="675" y="12"/>
                        <a:pt x="675" y="14"/>
                      </a:cubicBezTo>
                      <a:cubicBezTo>
                        <a:pt x="675" y="16"/>
                        <a:pt x="675" y="17"/>
                        <a:pt x="675" y="18"/>
                      </a:cubicBezTo>
                      <a:cubicBezTo>
                        <a:pt x="673" y="18"/>
                        <a:pt x="672" y="19"/>
                        <a:pt x="672" y="20"/>
                      </a:cubicBezTo>
                      <a:cubicBezTo>
                        <a:pt x="670" y="24"/>
                        <a:pt x="668" y="28"/>
                        <a:pt x="666" y="32"/>
                      </a:cubicBezTo>
                      <a:cubicBezTo>
                        <a:pt x="666" y="29"/>
                        <a:pt x="667" y="25"/>
                        <a:pt x="667" y="22"/>
                      </a:cubicBezTo>
                      <a:cubicBezTo>
                        <a:pt x="668" y="19"/>
                        <a:pt x="661" y="20"/>
                        <a:pt x="661" y="23"/>
                      </a:cubicBezTo>
                      <a:cubicBezTo>
                        <a:pt x="660" y="29"/>
                        <a:pt x="659" y="36"/>
                        <a:pt x="658" y="43"/>
                      </a:cubicBezTo>
                      <a:cubicBezTo>
                        <a:pt x="658" y="43"/>
                        <a:pt x="658" y="43"/>
                        <a:pt x="658" y="44"/>
                      </a:cubicBezTo>
                      <a:cubicBezTo>
                        <a:pt x="658" y="44"/>
                        <a:pt x="657" y="44"/>
                        <a:pt x="657" y="44"/>
                      </a:cubicBezTo>
                      <a:cubicBezTo>
                        <a:pt x="654" y="48"/>
                        <a:pt x="650" y="52"/>
                        <a:pt x="647" y="56"/>
                      </a:cubicBezTo>
                      <a:cubicBezTo>
                        <a:pt x="619" y="79"/>
                        <a:pt x="590" y="101"/>
                        <a:pt x="563" y="125"/>
                      </a:cubicBezTo>
                      <a:cubicBezTo>
                        <a:pt x="531" y="153"/>
                        <a:pt x="501" y="183"/>
                        <a:pt x="471" y="213"/>
                      </a:cubicBezTo>
                      <a:cubicBezTo>
                        <a:pt x="410" y="273"/>
                        <a:pt x="352" y="336"/>
                        <a:pt x="294" y="399"/>
                      </a:cubicBezTo>
                      <a:cubicBezTo>
                        <a:pt x="266" y="430"/>
                        <a:pt x="238" y="461"/>
                        <a:pt x="210" y="492"/>
                      </a:cubicBezTo>
                      <a:cubicBezTo>
                        <a:pt x="208" y="495"/>
                        <a:pt x="206" y="498"/>
                        <a:pt x="204" y="500"/>
                      </a:cubicBezTo>
                      <a:cubicBezTo>
                        <a:pt x="203" y="500"/>
                        <a:pt x="203" y="500"/>
                        <a:pt x="203" y="500"/>
                      </a:cubicBezTo>
                      <a:cubicBezTo>
                        <a:pt x="204" y="498"/>
                        <a:pt x="204" y="496"/>
                        <a:pt x="205" y="494"/>
                      </a:cubicBezTo>
                      <a:cubicBezTo>
                        <a:pt x="206" y="492"/>
                        <a:pt x="200" y="493"/>
                        <a:pt x="199" y="494"/>
                      </a:cubicBezTo>
                      <a:cubicBezTo>
                        <a:pt x="199" y="494"/>
                        <a:pt x="199" y="494"/>
                        <a:pt x="199" y="494"/>
                      </a:cubicBezTo>
                      <a:cubicBezTo>
                        <a:pt x="199" y="494"/>
                        <a:pt x="199" y="494"/>
                        <a:pt x="199" y="494"/>
                      </a:cubicBezTo>
                      <a:cubicBezTo>
                        <a:pt x="201" y="492"/>
                        <a:pt x="195" y="493"/>
                        <a:pt x="194" y="494"/>
                      </a:cubicBezTo>
                      <a:cubicBezTo>
                        <a:pt x="191" y="498"/>
                        <a:pt x="189" y="502"/>
                        <a:pt x="187" y="506"/>
                      </a:cubicBezTo>
                      <a:cubicBezTo>
                        <a:pt x="187" y="506"/>
                        <a:pt x="188" y="505"/>
                        <a:pt x="188" y="504"/>
                      </a:cubicBezTo>
                      <a:cubicBezTo>
                        <a:pt x="188" y="504"/>
                        <a:pt x="188" y="503"/>
                        <a:pt x="188" y="503"/>
                      </a:cubicBezTo>
                      <a:cubicBezTo>
                        <a:pt x="189" y="503"/>
                        <a:pt x="189" y="502"/>
                        <a:pt x="189" y="502"/>
                      </a:cubicBezTo>
                      <a:cubicBezTo>
                        <a:pt x="194" y="490"/>
                        <a:pt x="199" y="479"/>
                        <a:pt x="200" y="466"/>
                      </a:cubicBezTo>
                      <a:cubicBezTo>
                        <a:pt x="200" y="466"/>
                        <a:pt x="200" y="465"/>
                        <a:pt x="200" y="465"/>
                      </a:cubicBezTo>
                      <a:cubicBezTo>
                        <a:pt x="205" y="435"/>
                        <a:pt x="207" y="404"/>
                        <a:pt x="220" y="375"/>
                      </a:cubicBezTo>
                      <a:cubicBezTo>
                        <a:pt x="224" y="366"/>
                        <a:pt x="229" y="357"/>
                        <a:pt x="234" y="349"/>
                      </a:cubicBezTo>
                      <a:cubicBezTo>
                        <a:pt x="229" y="359"/>
                        <a:pt x="225" y="370"/>
                        <a:pt x="220" y="381"/>
                      </a:cubicBezTo>
                      <a:cubicBezTo>
                        <a:pt x="207" y="415"/>
                        <a:pt x="201" y="448"/>
                        <a:pt x="201" y="485"/>
                      </a:cubicBezTo>
                      <a:cubicBezTo>
                        <a:pt x="201" y="489"/>
                        <a:pt x="207" y="488"/>
                        <a:pt x="207" y="485"/>
                      </a:cubicBezTo>
                      <a:cubicBezTo>
                        <a:pt x="208" y="450"/>
                        <a:pt x="212" y="419"/>
                        <a:pt x="224" y="386"/>
                      </a:cubicBezTo>
                      <a:cubicBezTo>
                        <a:pt x="236" y="355"/>
                        <a:pt x="252" y="324"/>
                        <a:pt x="272" y="297"/>
                      </a:cubicBezTo>
                      <a:cubicBezTo>
                        <a:pt x="269" y="305"/>
                        <a:pt x="266" y="312"/>
                        <a:pt x="262" y="319"/>
                      </a:cubicBezTo>
                      <a:cubicBezTo>
                        <a:pt x="257" y="328"/>
                        <a:pt x="252" y="337"/>
                        <a:pt x="248" y="346"/>
                      </a:cubicBezTo>
                      <a:cubicBezTo>
                        <a:pt x="244" y="354"/>
                        <a:pt x="239" y="362"/>
                        <a:pt x="235" y="371"/>
                      </a:cubicBezTo>
                      <a:cubicBezTo>
                        <a:pt x="231" y="379"/>
                        <a:pt x="228" y="389"/>
                        <a:pt x="225" y="398"/>
                      </a:cubicBezTo>
                      <a:cubicBezTo>
                        <a:pt x="223" y="402"/>
                        <a:pt x="221" y="406"/>
                        <a:pt x="219" y="410"/>
                      </a:cubicBezTo>
                      <a:cubicBezTo>
                        <a:pt x="218" y="411"/>
                        <a:pt x="220" y="411"/>
                        <a:pt x="221" y="411"/>
                      </a:cubicBezTo>
                      <a:cubicBezTo>
                        <a:pt x="220" y="414"/>
                        <a:pt x="219" y="417"/>
                        <a:pt x="218" y="420"/>
                      </a:cubicBezTo>
                      <a:cubicBezTo>
                        <a:pt x="217" y="427"/>
                        <a:pt x="216" y="434"/>
                        <a:pt x="216" y="441"/>
                      </a:cubicBezTo>
                      <a:cubicBezTo>
                        <a:pt x="216" y="452"/>
                        <a:pt x="226" y="461"/>
                        <a:pt x="218" y="473"/>
                      </a:cubicBezTo>
                      <a:cubicBezTo>
                        <a:pt x="217" y="475"/>
                        <a:pt x="223" y="474"/>
                        <a:pt x="224" y="473"/>
                      </a:cubicBezTo>
                      <a:cubicBezTo>
                        <a:pt x="231" y="461"/>
                        <a:pt x="224" y="451"/>
                        <a:pt x="222" y="439"/>
                      </a:cubicBezTo>
                      <a:cubicBezTo>
                        <a:pt x="220" y="428"/>
                        <a:pt x="224" y="414"/>
                        <a:pt x="229" y="402"/>
                      </a:cubicBezTo>
                      <a:cubicBezTo>
                        <a:pt x="244" y="372"/>
                        <a:pt x="255" y="340"/>
                        <a:pt x="273" y="312"/>
                      </a:cubicBezTo>
                      <a:cubicBezTo>
                        <a:pt x="290" y="285"/>
                        <a:pt x="310" y="261"/>
                        <a:pt x="319" y="231"/>
                      </a:cubicBezTo>
                      <a:cubicBezTo>
                        <a:pt x="329" y="221"/>
                        <a:pt x="338" y="209"/>
                        <a:pt x="349" y="200"/>
                      </a:cubicBezTo>
                      <a:cubicBezTo>
                        <a:pt x="340" y="236"/>
                        <a:pt x="314" y="263"/>
                        <a:pt x="296" y="295"/>
                      </a:cubicBezTo>
                      <a:cubicBezTo>
                        <a:pt x="278" y="329"/>
                        <a:pt x="264" y="366"/>
                        <a:pt x="266" y="405"/>
                      </a:cubicBezTo>
                      <a:cubicBezTo>
                        <a:pt x="266" y="409"/>
                        <a:pt x="272" y="408"/>
                        <a:pt x="272" y="405"/>
                      </a:cubicBezTo>
                      <a:cubicBezTo>
                        <a:pt x="271" y="362"/>
                        <a:pt x="287" y="323"/>
                        <a:pt x="307" y="286"/>
                      </a:cubicBezTo>
                      <a:cubicBezTo>
                        <a:pt x="325" y="256"/>
                        <a:pt x="348" y="232"/>
                        <a:pt x="356" y="196"/>
                      </a:cubicBezTo>
                      <a:cubicBezTo>
                        <a:pt x="356" y="195"/>
                        <a:pt x="355" y="194"/>
                        <a:pt x="354" y="194"/>
                      </a:cubicBezTo>
                      <a:cubicBezTo>
                        <a:pt x="353" y="193"/>
                        <a:pt x="350" y="193"/>
                        <a:pt x="349" y="194"/>
                      </a:cubicBezTo>
                      <a:cubicBezTo>
                        <a:pt x="336" y="203"/>
                        <a:pt x="327" y="217"/>
                        <a:pt x="316" y="227"/>
                      </a:cubicBezTo>
                      <a:cubicBezTo>
                        <a:pt x="315" y="228"/>
                        <a:pt x="314" y="228"/>
                        <a:pt x="314" y="229"/>
                      </a:cubicBezTo>
                      <a:cubicBezTo>
                        <a:pt x="314" y="229"/>
                        <a:pt x="314" y="229"/>
                        <a:pt x="313" y="229"/>
                      </a:cubicBezTo>
                      <a:cubicBezTo>
                        <a:pt x="311" y="232"/>
                        <a:pt x="308" y="234"/>
                        <a:pt x="305" y="236"/>
                      </a:cubicBezTo>
                      <a:cubicBezTo>
                        <a:pt x="305" y="236"/>
                        <a:pt x="304" y="236"/>
                        <a:pt x="304" y="236"/>
                      </a:cubicBezTo>
                      <a:cubicBezTo>
                        <a:pt x="288" y="237"/>
                        <a:pt x="275" y="246"/>
                        <a:pt x="264" y="256"/>
                      </a:cubicBezTo>
                      <a:cubicBezTo>
                        <a:pt x="249" y="268"/>
                        <a:pt x="234" y="284"/>
                        <a:pt x="230" y="303"/>
                      </a:cubicBezTo>
                      <a:cubicBezTo>
                        <a:pt x="229" y="305"/>
                        <a:pt x="236" y="304"/>
                        <a:pt x="236" y="302"/>
                      </a:cubicBezTo>
                      <a:cubicBezTo>
                        <a:pt x="239" y="289"/>
                        <a:pt x="247" y="278"/>
                        <a:pt x="256" y="268"/>
                      </a:cubicBezTo>
                      <a:cubicBezTo>
                        <a:pt x="267" y="256"/>
                        <a:pt x="284" y="240"/>
                        <a:pt x="301" y="239"/>
                      </a:cubicBezTo>
                      <a:cubicBezTo>
                        <a:pt x="302" y="239"/>
                        <a:pt x="303" y="239"/>
                        <a:pt x="304" y="238"/>
                      </a:cubicBezTo>
                      <a:cubicBezTo>
                        <a:pt x="304" y="239"/>
                        <a:pt x="307" y="240"/>
                        <a:pt x="309" y="239"/>
                      </a:cubicBezTo>
                      <a:cubicBezTo>
                        <a:pt x="309" y="238"/>
                        <a:pt x="310" y="238"/>
                        <a:pt x="311" y="237"/>
                      </a:cubicBezTo>
                      <a:cubicBezTo>
                        <a:pt x="303" y="258"/>
                        <a:pt x="291" y="277"/>
                        <a:pt x="278" y="295"/>
                      </a:cubicBezTo>
                      <a:cubicBezTo>
                        <a:pt x="280" y="290"/>
                        <a:pt x="282" y="284"/>
                        <a:pt x="283" y="278"/>
                      </a:cubicBezTo>
                      <a:cubicBezTo>
                        <a:pt x="284" y="276"/>
                        <a:pt x="278" y="277"/>
                        <a:pt x="277" y="279"/>
                      </a:cubicBezTo>
                      <a:cubicBezTo>
                        <a:pt x="276" y="284"/>
                        <a:pt x="275" y="288"/>
                        <a:pt x="273" y="293"/>
                      </a:cubicBezTo>
                      <a:cubicBezTo>
                        <a:pt x="272" y="292"/>
                        <a:pt x="269" y="292"/>
                        <a:pt x="268" y="294"/>
                      </a:cubicBezTo>
                      <a:cubicBezTo>
                        <a:pt x="267" y="296"/>
                        <a:pt x="265" y="298"/>
                        <a:pt x="264" y="300"/>
                      </a:cubicBezTo>
                      <a:cubicBezTo>
                        <a:pt x="264" y="300"/>
                        <a:pt x="263" y="300"/>
                        <a:pt x="263" y="300"/>
                      </a:cubicBezTo>
                      <a:cubicBezTo>
                        <a:pt x="246" y="326"/>
                        <a:pt x="225" y="350"/>
                        <a:pt x="212" y="379"/>
                      </a:cubicBezTo>
                      <a:cubicBezTo>
                        <a:pt x="202" y="401"/>
                        <a:pt x="200" y="425"/>
                        <a:pt x="196" y="449"/>
                      </a:cubicBezTo>
                      <a:cubicBezTo>
                        <a:pt x="196" y="448"/>
                        <a:pt x="196" y="447"/>
                        <a:pt x="196" y="447"/>
                      </a:cubicBezTo>
                      <a:cubicBezTo>
                        <a:pt x="196" y="445"/>
                        <a:pt x="190" y="446"/>
                        <a:pt x="190" y="448"/>
                      </a:cubicBezTo>
                      <a:cubicBezTo>
                        <a:pt x="189" y="467"/>
                        <a:pt x="186" y="485"/>
                        <a:pt x="183" y="503"/>
                      </a:cubicBezTo>
                      <a:cubicBezTo>
                        <a:pt x="183" y="503"/>
                        <a:pt x="182" y="503"/>
                        <a:pt x="182" y="503"/>
                      </a:cubicBezTo>
                      <a:cubicBezTo>
                        <a:pt x="181" y="505"/>
                        <a:pt x="180" y="507"/>
                        <a:pt x="179" y="509"/>
                      </a:cubicBezTo>
                      <a:cubicBezTo>
                        <a:pt x="180" y="502"/>
                        <a:pt x="182" y="495"/>
                        <a:pt x="183" y="488"/>
                      </a:cubicBezTo>
                      <a:cubicBezTo>
                        <a:pt x="183" y="486"/>
                        <a:pt x="184" y="484"/>
                        <a:pt x="185" y="482"/>
                      </a:cubicBezTo>
                      <a:cubicBezTo>
                        <a:pt x="185" y="481"/>
                        <a:pt x="184" y="481"/>
                        <a:pt x="184" y="481"/>
                      </a:cubicBezTo>
                      <a:cubicBezTo>
                        <a:pt x="189" y="445"/>
                        <a:pt x="192" y="410"/>
                        <a:pt x="203" y="377"/>
                      </a:cubicBezTo>
                      <a:cubicBezTo>
                        <a:pt x="214" y="356"/>
                        <a:pt x="230" y="337"/>
                        <a:pt x="243" y="316"/>
                      </a:cubicBezTo>
                      <a:cubicBezTo>
                        <a:pt x="245" y="314"/>
                        <a:pt x="238" y="314"/>
                        <a:pt x="237" y="316"/>
                      </a:cubicBezTo>
                      <a:cubicBezTo>
                        <a:pt x="229" y="329"/>
                        <a:pt x="220" y="341"/>
                        <a:pt x="212" y="354"/>
                      </a:cubicBezTo>
                      <a:cubicBezTo>
                        <a:pt x="220" y="336"/>
                        <a:pt x="231" y="319"/>
                        <a:pt x="246" y="304"/>
                      </a:cubicBezTo>
                      <a:cubicBezTo>
                        <a:pt x="249" y="301"/>
                        <a:pt x="243" y="300"/>
                        <a:pt x="241" y="302"/>
                      </a:cubicBezTo>
                      <a:cubicBezTo>
                        <a:pt x="218" y="325"/>
                        <a:pt x="205" y="351"/>
                        <a:pt x="196" y="379"/>
                      </a:cubicBezTo>
                      <a:cubicBezTo>
                        <a:pt x="193" y="384"/>
                        <a:pt x="191" y="389"/>
                        <a:pt x="189" y="395"/>
                      </a:cubicBezTo>
                      <a:cubicBezTo>
                        <a:pt x="175" y="426"/>
                        <a:pt x="178" y="463"/>
                        <a:pt x="174" y="497"/>
                      </a:cubicBezTo>
                      <a:cubicBezTo>
                        <a:pt x="174" y="498"/>
                        <a:pt x="174" y="498"/>
                        <a:pt x="175" y="498"/>
                      </a:cubicBezTo>
                      <a:cubicBezTo>
                        <a:pt x="173" y="509"/>
                        <a:pt x="171" y="520"/>
                        <a:pt x="169" y="531"/>
                      </a:cubicBezTo>
                      <a:cubicBezTo>
                        <a:pt x="168" y="534"/>
                        <a:pt x="174" y="533"/>
                        <a:pt x="175" y="530"/>
                      </a:cubicBezTo>
                      <a:cubicBezTo>
                        <a:pt x="175" y="530"/>
                        <a:pt x="175" y="529"/>
                        <a:pt x="175" y="529"/>
                      </a:cubicBezTo>
                      <a:cubicBezTo>
                        <a:pt x="177" y="528"/>
                        <a:pt x="178" y="528"/>
                        <a:pt x="179" y="527"/>
                      </a:cubicBezTo>
                      <a:cubicBezTo>
                        <a:pt x="182" y="523"/>
                        <a:pt x="185" y="519"/>
                        <a:pt x="188" y="514"/>
                      </a:cubicBezTo>
                      <a:cubicBezTo>
                        <a:pt x="190" y="512"/>
                        <a:pt x="192" y="509"/>
                        <a:pt x="195" y="506"/>
                      </a:cubicBezTo>
                      <a:cubicBezTo>
                        <a:pt x="194" y="508"/>
                        <a:pt x="193" y="510"/>
                        <a:pt x="192" y="512"/>
                      </a:cubicBezTo>
                      <a:cubicBezTo>
                        <a:pt x="190" y="515"/>
                        <a:pt x="188" y="518"/>
                        <a:pt x="186" y="521"/>
                      </a:cubicBezTo>
                      <a:cubicBezTo>
                        <a:pt x="186" y="521"/>
                        <a:pt x="186" y="521"/>
                        <a:pt x="186" y="521"/>
                      </a:cubicBezTo>
                      <a:cubicBezTo>
                        <a:pt x="186" y="521"/>
                        <a:pt x="186" y="521"/>
                        <a:pt x="186" y="521"/>
                      </a:cubicBezTo>
                      <a:cubicBezTo>
                        <a:pt x="186" y="521"/>
                        <a:pt x="186" y="521"/>
                        <a:pt x="186" y="522"/>
                      </a:cubicBezTo>
                      <a:cubicBezTo>
                        <a:pt x="185" y="522"/>
                        <a:pt x="186" y="522"/>
                        <a:pt x="186" y="522"/>
                      </a:cubicBezTo>
                      <a:cubicBezTo>
                        <a:pt x="167" y="545"/>
                        <a:pt x="150" y="569"/>
                        <a:pt x="132" y="593"/>
                      </a:cubicBezTo>
                      <a:cubicBezTo>
                        <a:pt x="129" y="597"/>
                        <a:pt x="126" y="600"/>
                        <a:pt x="124" y="604"/>
                      </a:cubicBezTo>
                      <a:cubicBezTo>
                        <a:pt x="124" y="604"/>
                        <a:pt x="124" y="604"/>
                        <a:pt x="124" y="604"/>
                      </a:cubicBezTo>
                      <a:cubicBezTo>
                        <a:pt x="119" y="574"/>
                        <a:pt x="109" y="548"/>
                        <a:pt x="115" y="517"/>
                      </a:cubicBezTo>
                      <a:cubicBezTo>
                        <a:pt x="121" y="493"/>
                        <a:pt x="132" y="470"/>
                        <a:pt x="128" y="444"/>
                      </a:cubicBezTo>
                      <a:cubicBezTo>
                        <a:pt x="128" y="443"/>
                        <a:pt x="122" y="444"/>
                        <a:pt x="122" y="446"/>
                      </a:cubicBezTo>
                      <a:cubicBezTo>
                        <a:pt x="126" y="473"/>
                        <a:pt x="113" y="497"/>
                        <a:pt x="108" y="523"/>
                      </a:cubicBezTo>
                      <a:cubicBezTo>
                        <a:pt x="103" y="552"/>
                        <a:pt x="113" y="578"/>
                        <a:pt x="118" y="606"/>
                      </a:cubicBezTo>
                      <a:cubicBezTo>
                        <a:pt x="118" y="607"/>
                        <a:pt x="122" y="606"/>
                        <a:pt x="123" y="605"/>
                      </a:cubicBezTo>
                      <a:cubicBezTo>
                        <a:pt x="104" y="631"/>
                        <a:pt x="85" y="657"/>
                        <a:pt x="68" y="685"/>
                      </a:cubicBezTo>
                      <a:cubicBezTo>
                        <a:pt x="48" y="719"/>
                        <a:pt x="29" y="753"/>
                        <a:pt x="3" y="783"/>
                      </a:cubicBezTo>
                      <a:cubicBezTo>
                        <a:pt x="0" y="786"/>
                        <a:pt x="6" y="786"/>
                        <a:pt x="8" y="784"/>
                      </a:cubicBezTo>
                      <a:cubicBezTo>
                        <a:pt x="8" y="784"/>
                        <a:pt x="9" y="783"/>
                        <a:pt x="9" y="783"/>
                      </a:cubicBezTo>
                      <a:cubicBezTo>
                        <a:pt x="10" y="783"/>
                        <a:pt x="10" y="782"/>
                        <a:pt x="11" y="782"/>
                      </a:cubicBezTo>
                      <a:cubicBezTo>
                        <a:pt x="44" y="761"/>
                        <a:pt x="70" y="733"/>
                        <a:pt x="92" y="701"/>
                      </a:cubicBezTo>
                      <a:cubicBezTo>
                        <a:pt x="116" y="667"/>
                        <a:pt x="133" y="629"/>
                        <a:pt x="156" y="595"/>
                      </a:cubicBezTo>
                      <a:cubicBezTo>
                        <a:pt x="185" y="582"/>
                        <a:pt x="208" y="561"/>
                        <a:pt x="236" y="547"/>
                      </a:cubicBezTo>
                      <a:close/>
                      <a:moveTo>
                        <a:pt x="462" y="428"/>
                      </a:moveTo>
                      <a:cubicBezTo>
                        <a:pt x="476" y="425"/>
                        <a:pt x="488" y="420"/>
                        <a:pt x="501" y="414"/>
                      </a:cubicBezTo>
                      <a:cubicBezTo>
                        <a:pt x="501" y="414"/>
                        <a:pt x="501" y="413"/>
                        <a:pt x="502" y="413"/>
                      </a:cubicBezTo>
                      <a:cubicBezTo>
                        <a:pt x="504" y="412"/>
                        <a:pt x="507" y="411"/>
                        <a:pt x="510" y="410"/>
                      </a:cubicBezTo>
                      <a:cubicBezTo>
                        <a:pt x="497" y="422"/>
                        <a:pt x="480" y="426"/>
                        <a:pt x="462" y="428"/>
                      </a:cubicBezTo>
                      <a:close/>
                      <a:moveTo>
                        <a:pt x="243" y="539"/>
                      </a:moveTo>
                      <a:cubicBezTo>
                        <a:pt x="213" y="551"/>
                        <a:pt x="189" y="574"/>
                        <a:pt x="161" y="588"/>
                      </a:cubicBezTo>
                      <a:cubicBezTo>
                        <a:pt x="166" y="581"/>
                        <a:pt x="172" y="573"/>
                        <a:pt x="177" y="566"/>
                      </a:cubicBezTo>
                      <a:cubicBezTo>
                        <a:pt x="178" y="566"/>
                        <a:pt x="180" y="566"/>
                        <a:pt x="181" y="565"/>
                      </a:cubicBezTo>
                      <a:cubicBezTo>
                        <a:pt x="220" y="533"/>
                        <a:pt x="270" y="524"/>
                        <a:pt x="320" y="520"/>
                      </a:cubicBezTo>
                      <a:cubicBezTo>
                        <a:pt x="294" y="525"/>
                        <a:pt x="268" y="530"/>
                        <a:pt x="243" y="539"/>
                      </a:cubicBezTo>
                      <a:close/>
                      <a:moveTo>
                        <a:pt x="653" y="82"/>
                      </a:moveTo>
                      <a:cubicBezTo>
                        <a:pt x="656" y="80"/>
                        <a:pt x="659" y="79"/>
                        <a:pt x="662" y="77"/>
                      </a:cubicBezTo>
                      <a:cubicBezTo>
                        <a:pt x="659" y="79"/>
                        <a:pt x="657" y="81"/>
                        <a:pt x="654" y="83"/>
                      </a:cubicBezTo>
                      <a:cubicBezTo>
                        <a:pt x="648" y="88"/>
                        <a:pt x="641" y="93"/>
                        <a:pt x="634" y="98"/>
                      </a:cubicBezTo>
                      <a:cubicBezTo>
                        <a:pt x="640" y="92"/>
                        <a:pt x="645" y="87"/>
                        <a:pt x="651" y="82"/>
                      </a:cubicBezTo>
                      <a:cubicBezTo>
                        <a:pt x="652" y="82"/>
                        <a:pt x="653" y="82"/>
                        <a:pt x="653" y="82"/>
                      </a:cubicBezTo>
                      <a:close/>
                      <a:moveTo>
                        <a:pt x="541" y="168"/>
                      </a:moveTo>
                      <a:cubicBezTo>
                        <a:pt x="543" y="166"/>
                        <a:pt x="545" y="164"/>
                        <a:pt x="547" y="163"/>
                      </a:cubicBezTo>
                      <a:cubicBezTo>
                        <a:pt x="546" y="164"/>
                        <a:pt x="545" y="165"/>
                        <a:pt x="545" y="166"/>
                      </a:cubicBezTo>
                      <a:cubicBezTo>
                        <a:pt x="544" y="167"/>
                        <a:pt x="542" y="168"/>
                        <a:pt x="541" y="168"/>
                      </a:cubicBezTo>
                      <a:close/>
                      <a:moveTo>
                        <a:pt x="479" y="224"/>
                      </a:moveTo>
                      <a:cubicBezTo>
                        <a:pt x="481" y="223"/>
                        <a:pt x="484" y="222"/>
                        <a:pt x="486" y="221"/>
                      </a:cubicBezTo>
                      <a:cubicBezTo>
                        <a:pt x="482" y="224"/>
                        <a:pt x="478" y="226"/>
                        <a:pt x="474" y="229"/>
                      </a:cubicBezTo>
                      <a:cubicBezTo>
                        <a:pt x="476" y="227"/>
                        <a:pt x="478" y="226"/>
                        <a:pt x="479" y="224"/>
                      </a:cubicBezTo>
                      <a:close/>
                      <a:moveTo>
                        <a:pt x="509" y="208"/>
                      </a:moveTo>
                      <a:cubicBezTo>
                        <a:pt x="509" y="208"/>
                        <a:pt x="509" y="208"/>
                        <a:pt x="510" y="207"/>
                      </a:cubicBezTo>
                      <a:cubicBezTo>
                        <a:pt x="509" y="208"/>
                        <a:pt x="509" y="208"/>
                        <a:pt x="509" y="208"/>
                      </a:cubicBezTo>
                      <a:cubicBezTo>
                        <a:pt x="509" y="208"/>
                        <a:pt x="509" y="208"/>
                        <a:pt x="509" y="208"/>
                      </a:cubicBezTo>
                      <a:close/>
                      <a:moveTo>
                        <a:pt x="489" y="216"/>
                      </a:moveTo>
                      <a:cubicBezTo>
                        <a:pt x="496" y="209"/>
                        <a:pt x="503" y="203"/>
                        <a:pt x="510" y="196"/>
                      </a:cubicBezTo>
                      <a:cubicBezTo>
                        <a:pt x="510" y="196"/>
                        <a:pt x="511" y="196"/>
                        <a:pt x="511" y="196"/>
                      </a:cubicBezTo>
                      <a:cubicBezTo>
                        <a:pt x="511" y="196"/>
                        <a:pt x="510" y="196"/>
                        <a:pt x="510" y="197"/>
                      </a:cubicBezTo>
                      <a:cubicBezTo>
                        <a:pt x="509" y="199"/>
                        <a:pt x="515" y="197"/>
                        <a:pt x="516" y="196"/>
                      </a:cubicBezTo>
                      <a:cubicBezTo>
                        <a:pt x="517" y="196"/>
                        <a:pt x="518" y="195"/>
                        <a:pt x="518" y="194"/>
                      </a:cubicBezTo>
                      <a:cubicBezTo>
                        <a:pt x="519" y="194"/>
                        <a:pt x="520" y="194"/>
                        <a:pt x="520" y="194"/>
                      </a:cubicBezTo>
                      <a:cubicBezTo>
                        <a:pt x="516" y="197"/>
                        <a:pt x="511" y="200"/>
                        <a:pt x="506" y="202"/>
                      </a:cubicBezTo>
                      <a:cubicBezTo>
                        <a:pt x="503" y="204"/>
                        <a:pt x="508" y="205"/>
                        <a:pt x="510" y="204"/>
                      </a:cubicBezTo>
                      <a:cubicBezTo>
                        <a:pt x="519" y="199"/>
                        <a:pt x="529" y="193"/>
                        <a:pt x="538" y="188"/>
                      </a:cubicBezTo>
                      <a:cubicBezTo>
                        <a:pt x="539" y="188"/>
                        <a:pt x="540" y="187"/>
                        <a:pt x="541" y="187"/>
                      </a:cubicBezTo>
                      <a:cubicBezTo>
                        <a:pt x="524" y="197"/>
                        <a:pt x="507" y="207"/>
                        <a:pt x="489" y="216"/>
                      </a:cubicBezTo>
                      <a:close/>
                      <a:moveTo>
                        <a:pt x="536" y="161"/>
                      </a:moveTo>
                      <a:cubicBezTo>
                        <a:pt x="533" y="164"/>
                        <a:pt x="530" y="168"/>
                        <a:pt x="527" y="171"/>
                      </a:cubicBezTo>
                      <a:cubicBezTo>
                        <a:pt x="525" y="173"/>
                        <a:pt x="523" y="175"/>
                        <a:pt x="521" y="178"/>
                      </a:cubicBezTo>
                      <a:cubicBezTo>
                        <a:pt x="521" y="178"/>
                        <a:pt x="521" y="179"/>
                        <a:pt x="521" y="179"/>
                      </a:cubicBezTo>
                      <a:cubicBezTo>
                        <a:pt x="516" y="184"/>
                        <a:pt x="511" y="188"/>
                        <a:pt x="506" y="193"/>
                      </a:cubicBezTo>
                      <a:cubicBezTo>
                        <a:pt x="505" y="193"/>
                        <a:pt x="504" y="194"/>
                        <a:pt x="504" y="194"/>
                      </a:cubicBezTo>
                      <a:cubicBezTo>
                        <a:pt x="514" y="183"/>
                        <a:pt x="525" y="172"/>
                        <a:pt x="536" y="161"/>
                      </a:cubicBezTo>
                      <a:close/>
                      <a:moveTo>
                        <a:pt x="556" y="156"/>
                      </a:moveTo>
                      <a:cubicBezTo>
                        <a:pt x="556" y="156"/>
                        <a:pt x="555" y="156"/>
                        <a:pt x="555" y="156"/>
                      </a:cubicBezTo>
                      <a:cubicBezTo>
                        <a:pt x="556" y="155"/>
                        <a:pt x="557" y="154"/>
                        <a:pt x="558" y="153"/>
                      </a:cubicBezTo>
                      <a:cubicBezTo>
                        <a:pt x="557" y="154"/>
                        <a:pt x="556" y="155"/>
                        <a:pt x="556" y="156"/>
                      </a:cubicBezTo>
                      <a:close/>
                      <a:moveTo>
                        <a:pt x="524" y="192"/>
                      </a:moveTo>
                      <a:cubicBezTo>
                        <a:pt x="524" y="192"/>
                        <a:pt x="524" y="192"/>
                        <a:pt x="524" y="191"/>
                      </a:cubicBezTo>
                      <a:cubicBezTo>
                        <a:pt x="525" y="191"/>
                        <a:pt x="525" y="191"/>
                        <a:pt x="525" y="191"/>
                      </a:cubicBezTo>
                      <a:cubicBezTo>
                        <a:pt x="525" y="191"/>
                        <a:pt x="525" y="192"/>
                        <a:pt x="524" y="192"/>
                      </a:cubicBezTo>
                      <a:close/>
                      <a:moveTo>
                        <a:pt x="522" y="185"/>
                      </a:moveTo>
                      <a:cubicBezTo>
                        <a:pt x="522" y="185"/>
                        <a:pt x="522" y="185"/>
                        <a:pt x="523" y="185"/>
                      </a:cubicBezTo>
                      <a:cubicBezTo>
                        <a:pt x="523" y="185"/>
                        <a:pt x="523" y="185"/>
                        <a:pt x="523" y="184"/>
                      </a:cubicBezTo>
                      <a:cubicBezTo>
                        <a:pt x="523" y="184"/>
                        <a:pt x="523" y="185"/>
                        <a:pt x="523" y="185"/>
                      </a:cubicBezTo>
                      <a:cubicBezTo>
                        <a:pt x="523" y="185"/>
                        <a:pt x="522" y="185"/>
                        <a:pt x="522" y="185"/>
                      </a:cubicBezTo>
                      <a:close/>
                      <a:moveTo>
                        <a:pt x="562" y="157"/>
                      </a:moveTo>
                      <a:cubicBezTo>
                        <a:pt x="563" y="156"/>
                        <a:pt x="564" y="154"/>
                        <a:pt x="565" y="153"/>
                      </a:cubicBezTo>
                      <a:cubicBezTo>
                        <a:pt x="564" y="154"/>
                        <a:pt x="563" y="156"/>
                        <a:pt x="562" y="157"/>
                      </a:cubicBezTo>
                      <a:close/>
                      <a:moveTo>
                        <a:pt x="591" y="126"/>
                      </a:moveTo>
                      <a:cubicBezTo>
                        <a:pt x="600" y="120"/>
                        <a:pt x="610" y="115"/>
                        <a:pt x="619" y="109"/>
                      </a:cubicBezTo>
                      <a:cubicBezTo>
                        <a:pt x="620" y="109"/>
                        <a:pt x="620" y="109"/>
                        <a:pt x="621" y="109"/>
                      </a:cubicBezTo>
                      <a:cubicBezTo>
                        <a:pt x="620" y="110"/>
                        <a:pt x="620" y="111"/>
                        <a:pt x="619" y="111"/>
                      </a:cubicBezTo>
                      <a:cubicBezTo>
                        <a:pt x="618" y="112"/>
                        <a:pt x="618" y="112"/>
                        <a:pt x="617" y="112"/>
                      </a:cubicBezTo>
                      <a:cubicBezTo>
                        <a:pt x="608" y="117"/>
                        <a:pt x="599" y="121"/>
                        <a:pt x="591" y="126"/>
                      </a:cubicBezTo>
                      <a:close/>
                      <a:moveTo>
                        <a:pt x="638" y="99"/>
                      </a:moveTo>
                      <a:cubicBezTo>
                        <a:pt x="638" y="99"/>
                        <a:pt x="638" y="99"/>
                        <a:pt x="639" y="99"/>
                      </a:cubicBezTo>
                      <a:cubicBezTo>
                        <a:pt x="638" y="99"/>
                        <a:pt x="637" y="100"/>
                        <a:pt x="637" y="100"/>
                      </a:cubicBezTo>
                      <a:cubicBezTo>
                        <a:pt x="637" y="100"/>
                        <a:pt x="637" y="100"/>
                        <a:pt x="638" y="99"/>
                      </a:cubicBezTo>
                      <a:close/>
                      <a:moveTo>
                        <a:pt x="655" y="88"/>
                      </a:moveTo>
                      <a:cubicBezTo>
                        <a:pt x="653" y="90"/>
                        <a:pt x="652" y="91"/>
                        <a:pt x="651" y="93"/>
                      </a:cubicBezTo>
                      <a:cubicBezTo>
                        <a:pt x="650" y="93"/>
                        <a:pt x="649" y="93"/>
                        <a:pt x="648" y="93"/>
                      </a:cubicBezTo>
                      <a:cubicBezTo>
                        <a:pt x="650" y="91"/>
                        <a:pt x="653" y="90"/>
                        <a:pt x="655" y="88"/>
                      </a:cubicBezTo>
                      <a:close/>
                      <a:moveTo>
                        <a:pt x="590" y="123"/>
                      </a:moveTo>
                      <a:cubicBezTo>
                        <a:pt x="586" y="125"/>
                        <a:pt x="583" y="128"/>
                        <a:pt x="579" y="130"/>
                      </a:cubicBezTo>
                      <a:cubicBezTo>
                        <a:pt x="583" y="128"/>
                        <a:pt x="586" y="125"/>
                        <a:pt x="590" y="122"/>
                      </a:cubicBezTo>
                      <a:cubicBezTo>
                        <a:pt x="590" y="122"/>
                        <a:pt x="590" y="122"/>
                        <a:pt x="590" y="122"/>
                      </a:cubicBezTo>
                      <a:cubicBezTo>
                        <a:pt x="589" y="123"/>
                        <a:pt x="590" y="123"/>
                        <a:pt x="590" y="123"/>
                      </a:cubicBezTo>
                      <a:close/>
                      <a:moveTo>
                        <a:pt x="545" y="154"/>
                      </a:moveTo>
                      <a:cubicBezTo>
                        <a:pt x="545" y="154"/>
                        <a:pt x="544" y="154"/>
                        <a:pt x="544" y="154"/>
                      </a:cubicBezTo>
                      <a:cubicBezTo>
                        <a:pt x="545" y="154"/>
                        <a:pt x="546" y="153"/>
                        <a:pt x="547" y="152"/>
                      </a:cubicBezTo>
                      <a:cubicBezTo>
                        <a:pt x="547" y="153"/>
                        <a:pt x="546" y="154"/>
                        <a:pt x="545" y="154"/>
                      </a:cubicBezTo>
                      <a:close/>
                      <a:moveTo>
                        <a:pt x="497" y="200"/>
                      </a:moveTo>
                      <a:cubicBezTo>
                        <a:pt x="497" y="200"/>
                        <a:pt x="498" y="200"/>
                        <a:pt x="498" y="200"/>
                      </a:cubicBezTo>
                      <a:cubicBezTo>
                        <a:pt x="494" y="204"/>
                        <a:pt x="491" y="207"/>
                        <a:pt x="487" y="211"/>
                      </a:cubicBezTo>
                      <a:cubicBezTo>
                        <a:pt x="488" y="210"/>
                        <a:pt x="488" y="210"/>
                        <a:pt x="488" y="209"/>
                      </a:cubicBezTo>
                      <a:cubicBezTo>
                        <a:pt x="491" y="206"/>
                        <a:pt x="494" y="203"/>
                        <a:pt x="497" y="200"/>
                      </a:cubicBezTo>
                      <a:close/>
                      <a:moveTo>
                        <a:pt x="422" y="293"/>
                      </a:moveTo>
                      <a:cubicBezTo>
                        <a:pt x="420" y="296"/>
                        <a:pt x="417" y="298"/>
                        <a:pt x="415" y="300"/>
                      </a:cubicBezTo>
                      <a:cubicBezTo>
                        <a:pt x="413" y="301"/>
                        <a:pt x="412" y="302"/>
                        <a:pt x="410" y="302"/>
                      </a:cubicBezTo>
                      <a:cubicBezTo>
                        <a:pt x="414" y="299"/>
                        <a:pt x="418" y="296"/>
                        <a:pt x="422" y="293"/>
                      </a:cubicBezTo>
                      <a:close/>
                      <a:moveTo>
                        <a:pt x="355" y="364"/>
                      </a:moveTo>
                      <a:cubicBezTo>
                        <a:pt x="356" y="364"/>
                        <a:pt x="356" y="364"/>
                        <a:pt x="357" y="364"/>
                      </a:cubicBezTo>
                      <a:cubicBezTo>
                        <a:pt x="353" y="369"/>
                        <a:pt x="349" y="373"/>
                        <a:pt x="344" y="377"/>
                      </a:cubicBezTo>
                      <a:cubicBezTo>
                        <a:pt x="347" y="372"/>
                        <a:pt x="351" y="368"/>
                        <a:pt x="355" y="364"/>
                      </a:cubicBezTo>
                      <a:close/>
                      <a:moveTo>
                        <a:pt x="378" y="343"/>
                      </a:moveTo>
                      <a:cubicBezTo>
                        <a:pt x="378" y="343"/>
                        <a:pt x="378" y="343"/>
                        <a:pt x="379" y="343"/>
                      </a:cubicBezTo>
                      <a:cubicBezTo>
                        <a:pt x="379" y="343"/>
                        <a:pt x="379" y="343"/>
                        <a:pt x="379" y="343"/>
                      </a:cubicBezTo>
                      <a:cubicBezTo>
                        <a:pt x="379" y="343"/>
                        <a:pt x="378" y="343"/>
                        <a:pt x="378" y="343"/>
                      </a:cubicBezTo>
                      <a:close/>
                      <a:moveTo>
                        <a:pt x="364" y="343"/>
                      </a:moveTo>
                      <a:cubicBezTo>
                        <a:pt x="361" y="346"/>
                        <a:pt x="358" y="350"/>
                        <a:pt x="355" y="353"/>
                      </a:cubicBezTo>
                      <a:cubicBezTo>
                        <a:pt x="355" y="353"/>
                        <a:pt x="356" y="352"/>
                        <a:pt x="356" y="352"/>
                      </a:cubicBezTo>
                      <a:cubicBezTo>
                        <a:pt x="359" y="349"/>
                        <a:pt x="361" y="346"/>
                        <a:pt x="364" y="343"/>
                      </a:cubicBezTo>
                      <a:close/>
                      <a:moveTo>
                        <a:pt x="343" y="366"/>
                      </a:moveTo>
                      <a:cubicBezTo>
                        <a:pt x="343" y="367"/>
                        <a:pt x="344" y="367"/>
                        <a:pt x="345" y="367"/>
                      </a:cubicBezTo>
                      <a:cubicBezTo>
                        <a:pt x="337" y="376"/>
                        <a:pt x="329" y="385"/>
                        <a:pt x="320" y="393"/>
                      </a:cubicBezTo>
                      <a:cubicBezTo>
                        <a:pt x="324" y="389"/>
                        <a:pt x="327" y="386"/>
                        <a:pt x="330" y="382"/>
                      </a:cubicBezTo>
                      <a:cubicBezTo>
                        <a:pt x="330" y="382"/>
                        <a:pt x="330" y="381"/>
                        <a:pt x="330" y="381"/>
                      </a:cubicBezTo>
                      <a:cubicBezTo>
                        <a:pt x="334" y="376"/>
                        <a:pt x="339" y="371"/>
                        <a:pt x="343" y="366"/>
                      </a:cubicBezTo>
                      <a:close/>
                      <a:moveTo>
                        <a:pt x="270" y="469"/>
                      </a:moveTo>
                      <a:cubicBezTo>
                        <a:pt x="269" y="468"/>
                        <a:pt x="265" y="469"/>
                        <a:pt x="265" y="469"/>
                      </a:cubicBezTo>
                      <a:cubicBezTo>
                        <a:pt x="265" y="469"/>
                        <a:pt x="265" y="469"/>
                        <a:pt x="264" y="469"/>
                      </a:cubicBezTo>
                      <a:cubicBezTo>
                        <a:pt x="264" y="469"/>
                        <a:pt x="264" y="469"/>
                        <a:pt x="264" y="469"/>
                      </a:cubicBezTo>
                      <a:cubicBezTo>
                        <a:pt x="265" y="467"/>
                        <a:pt x="266" y="465"/>
                        <a:pt x="266" y="463"/>
                      </a:cubicBezTo>
                      <a:cubicBezTo>
                        <a:pt x="267" y="462"/>
                        <a:pt x="268" y="462"/>
                        <a:pt x="269" y="461"/>
                      </a:cubicBezTo>
                      <a:cubicBezTo>
                        <a:pt x="270" y="461"/>
                        <a:pt x="271" y="460"/>
                        <a:pt x="272" y="460"/>
                      </a:cubicBezTo>
                      <a:cubicBezTo>
                        <a:pt x="274" y="458"/>
                        <a:pt x="276" y="457"/>
                        <a:pt x="277" y="456"/>
                      </a:cubicBezTo>
                      <a:cubicBezTo>
                        <a:pt x="277" y="457"/>
                        <a:pt x="281" y="458"/>
                        <a:pt x="282" y="457"/>
                      </a:cubicBezTo>
                      <a:cubicBezTo>
                        <a:pt x="283" y="456"/>
                        <a:pt x="284" y="455"/>
                        <a:pt x="285" y="454"/>
                      </a:cubicBezTo>
                      <a:cubicBezTo>
                        <a:pt x="286" y="454"/>
                        <a:pt x="287" y="454"/>
                        <a:pt x="288" y="454"/>
                      </a:cubicBezTo>
                      <a:cubicBezTo>
                        <a:pt x="298" y="447"/>
                        <a:pt x="309" y="441"/>
                        <a:pt x="321" y="436"/>
                      </a:cubicBezTo>
                      <a:cubicBezTo>
                        <a:pt x="306" y="450"/>
                        <a:pt x="288" y="460"/>
                        <a:pt x="270" y="468"/>
                      </a:cubicBezTo>
                      <a:cubicBezTo>
                        <a:pt x="270" y="468"/>
                        <a:pt x="270" y="469"/>
                        <a:pt x="270" y="469"/>
                      </a:cubicBezTo>
                      <a:close/>
                      <a:moveTo>
                        <a:pt x="264" y="501"/>
                      </a:moveTo>
                      <a:cubicBezTo>
                        <a:pt x="260" y="503"/>
                        <a:pt x="256" y="504"/>
                        <a:pt x="253" y="505"/>
                      </a:cubicBezTo>
                      <a:cubicBezTo>
                        <a:pt x="251" y="506"/>
                        <a:pt x="251" y="507"/>
                        <a:pt x="251" y="507"/>
                      </a:cubicBezTo>
                      <a:cubicBezTo>
                        <a:pt x="248" y="509"/>
                        <a:pt x="245" y="510"/>
                        <a:pt x="242" y="512"/>
                      </a:cubicBezTo>
                      <a:cubicBezTo>
                        <a:pt x="243" y="510"/>
                        <a:pt x="245" y="508"/>
                        <a:pt x="247" y="507"/>
                      </a:cubicBezTo>
                      <a:cubicBezTo>
                        <a:pt x="247" y="507"/>
                        <a:pt x="247" y="506"/>
                        <a:pt x="247" y="506"/>
                      </a:cubicBezTo>
                      <a:cubicBezTo>
                        <a:pt x="248" y="506"/>
                        <a:pt x="249" y="506"/>
                        <a:pt x="250" y="506"/>
                      </a:cubicBezTo>
                      <a:cubicBezTo>
                        <a:pt x="255" y="503"/>
                        <a:pt x="260" y="500"/>
                        <a:pt x="266" y="498"/>
                      </a:cubicBezTo>
                      <a:cubicBezTo>
                        <a:pt x="270" y="495"/>
                        <a:pt x="274" y="494"/>
                        <a:pt x="278" y="494"/>
                      </a:cubicBezTo>
                      <a:cubicBezTo>
                        <a:pt x="275" y="496"/>
                        <a:pt x="271" y="498"/>
                        <a:pt x="267" y="500"/>
                      </a:cubicBezTo>
                      <a:cubicBezTo>
                        <a:pt x="266" y="501"/>
                        <a:pt x="265" y="501"/>
                        <a:pt x="264" y="501"/>
                      </a:cubicBezTo>
                      <a:close/>
                      <a:moveTo>
                        <a:pt x="211" y="524"/>
                      </a:moveTo>
                      <a:cubicBezTo>
                        <a:pt x="211" y="524"/>
                        <a:pt x="211" y="524"/>
                        <a:pt x="211" y="524"/>
                      </a:cubicBezTo>
                      <a:cubicBezTo>
                        <a:pt x="211" y="524"/>
                        <a:pt x="211" y="524"/>
                        <a:pt x="210" y="525"/>
                      </a:cubicBezTo>
                      <a:cubicBezTo>
                        <a:pt x="211" y="524"/>
                        <a:pt x="211" y="524"/>
                        <a:pt x="211" y="524"/>
                      </a:cubicBezTo>
                      <a:close/>
                      <a:moveTo>
                        <a:pt x="248" y="499"/>
                      </a:moveTo>
                      <a:cubicBezTo>
                        <a:pt x="249" y="498"/>
                        <a:pt x="250" y="497"/>
                        <a:pt x="251" y="495"/>
                      </a:cubicBezTo>
                      <a:cubicBezTo>
                        <a:pt x="252" y="495"/>
                        <a:pt x="253" y="495"/>
                        <a:pt x="253" y="495"/>
                      </a:cubicBezTo>
                      <a:cubicBezTo>
                        <a:pt x="253" y="495"/>
                        <a:pt x="253" y="494"/>
                        <a:pt x="254" y="494"/>
                      </a:cubicBezTo>
                      <a:cubicBezTo>
                        <a:pt x="252" y="496"/>
                        <a:pt x="250" y="498"/>
                        <a:pt x="248" y="499"/>
                      </a:cubicBezTo>
                      <a:close/>
                      <a:moveTo>
                        <a:pt x="249" y="491"/>
                      </a:moveTo>
                      <a:cubicBezTo>
                        <a:pt x="249" y="491"/>
                        <a:pt x="249" y="491"/>
                        <a:pt x="249" y="491"/>
                      </a:cubicBezTo>
                      <a:cubicBezTo>
                        <a:pt x="249" y="491"/>
                        <a:pt x="249" y="491"/>
                        <a:pt x="249" y="491"/>
                      </a:cubicBezTo>
                      <a:cubicBezTo>
                        <a:pt x="249" y="491"/>
                        <a:pt x="249" y="491"/>
                        <a:pt x="249" y="491"/>
                      </a:cubicBezTo>
                      <a:cubicBezTo>
                        <a:pt x="249" y="491"/>
                        <a:pt x="249" y="491"/>
                        <a:pt x="249" y="491"/>
                      </a:cubicBezTo>
                      <a:close/>
                      <a:moveTo>
                        <a:pt x="255" y="473"/>
                      </a:moveTo>
                      <a:cubicBezTo>
                        <a:pt x="255" y="474"/>
                        <a:pt x="255" y="474"/>
                        <a:pt x="254" y="475"/>
                      </a:cubicBezTo>
                      <a:cubicBezTo>
                        <a:pt x="254" y="475"/>
                        <a:pt x="253" y="476"/>
                        <a:pt x="252" y="476"/>
                      </a:cubicBezTo>
                      <a:cubicBezTo>
                        <a:pt x="253" y="475"/>
                        <a:pt x="254" y="474"/>
                        <a:pt x="255" y="473"/>
                      </a:cubicBezTo>
                      <a:close/>
                      <a:moveTo>
                        <a:pt x="204" y="533"/>
                      </a:moveTo>
                      <a:cubicBezTo>
                        <a:pt x="213" y="527"/>
                        <a:pt x="222" y="522"/>
                        <a:pt x="230" y="516"/>
                      </a:cubicBezTo>
                      <a:cubicBezTo>
                        <a:pt x="222" y="523"/>
                        <a:pt x="214" y="530"/>
                        <a:pt x="206" y="538"/>
                      </a:cubicBezTo>
                      <a:cubicBezTo>
                        <a:pt x="204" y="539"/>
                        <a:pt x="202" y="540"/>
                        <a:pt x="199" y="541"/>
                      </a:cubicBezTo>
                      <a:cubicBezTo>
                        <a:pt x="201" y="538"/>
                        <a:pt x="202" y="535"/>
                        <a:pt x="204" y="533"/>
                      </a:cubicBezTo>
                      <a:close/>
                      <a:moveTo>
                        <a:pt x="213" y="537"/>
                      </a:moveTo>
                      <a:cubicBezTo>
                        <a:pt x="212" y="537"/>
                        <a:pt x="212" y="537"/>
                        <a:pt x="211" y="538"/>
                      </a:cubicBezTo>
                      <a:cubicBezTo>
                        <a:pt x="212" y="537"/>
                        <a:pt x="212" y="537"/>
                        <a:pt x="213" y="537"/>
                      </a:cubicBezTo>
                      <a:cubicBezTo>
                        <a:pt x="213" y="537"/>
                        <a:pt x="213" y="537"/>
                        <a:pt x="213" y="537"/>
                      </a:cubicBezTo>
                      <a:close/>
                      <a:moveTo>
                        <a:pt x="253" y="500"/>
                      </a:moveTo>
                      <a:cubicBezTo>
                        <a:pt x="260" y="495"/>
                        <a:pt x="266" y="490"/>
                        <a:pt x="272" y="484"/>
                      </a:cubicBezTo>
                      <a:cubicBezTo>
                        <a:pt x="272" y="483"/>
                        <a:pt x="272" y="483"/>
                        <a:pt x="272" y="483"/>
                      </a:cubicBezTo>
                      <a:cubicBezTo>
                        <a:pt x="274" y="482"/>
                        <a:pt x="275" y="481"/>
                        <a:pt x="277" y="480"/>
                      </a:cubicBezTo>
                      <a:cubicBezTo>
                        <a:pt x="283" y="477"/>
                        <a:pt x="290" y="474"/>
                        <a:pt x="284" y="481"/>
                      </a:cubicBezTo>
                      <a:cubicBezTo>
                        <a:pt x="279" y="486"/>
                        <a:pt x="272" y="490"/>
                        <a:pt x="266" y="493"/>
                      </a:cubicBezTo>
                      <a:cubicBezTo>
                        <a:pt x="262" y="495"/>
                        <a:pt x="257" y="498"/>
                        <a:pt x="253" y="500"/>
                      </a:cubicBezTo>
                      <a:close/>
                      <a:moveTo>
                        <a:pt x="235" y="492"/>
                      </a:moveTo>
                      <a:cubicBezTo>
                        <a:pt x="238" y="490"/>
                        <a:pt x="241" y="488"/>
                        <a:pt x="242" y="486"/>
                      </a:cubicBezTo>
                      <a:cubicBezTo>
                        <a:pt x="244" y="485"/>
                        <a:pt x="247" y="483"/>
                        <a:pt x="249" y="481"/>
                      </a:cubicBezTo>
                      <a:cubicBezTo>
                        <a:pt x="245" y="486"/>
                        <a:pt x="240" y="490"/>
                        <a:pt x="236" y="495"/>
                      </a:cubicBezTo>
                      <a:cubicBezTo>
                        <a:pt x="234" y="497"/>
                        <a:pt x="231" y="499"/>
                        <a:pt x="229" y="501"/>
                      </a:cubicBezTo>
                      <a:cubicBezTo>
                        <a:pt x="229" y="501"/>
                        <a:pt x="228" y="501"/>
                        <a:pt x="228" y="501"/>
                      </a:cubicBezTo>
                      <a:cubicBezTo>
                        <a:pt x="230" y="498"/>
                        <a:pt x="233" y="495"/>
                        <a:pt x="235" y="492"/>
                      </a:cubicBezTo>
                      <a:close/>
                      <a:moveTo>
                        <a:pt x="193" y="545"/>
                      </a:moveTo>
                      <a:cubicBezTo>
                        <a:pt x="194" y="545"/>
                        <a:pt x="196" y="545"/>
                        <a:pt x="196" y="545"/>
                      </a:cubicBezTo>
                      <a:cubicBezTo>
                        <a:pt x="197" y="544"/>
                        <a:pt x="198" y="544"/>
                        <a:pt x="200" y="544"/>
                      </a:cubicBezTo>
                      <a:cubicBezTo>
                        <a:pt x="196" y="547"/>
                        <a:pt x="192" y="550"/>
                        <a:pt x="189" y="554"/>
                      </a:cubicBezTo>
                      <a:cubicBezTo>
                        <a:pt x="189" y="554"/>
                        <a:pt x="189" y="554"/>
                        <a:pt x="189" y="554"/>
                      </a:cubicBezTo>
                      <a:cubicBezTo>
                        <a:pt x="187" y="555"/>
                        <a:pt x="185" y="557"/>
                        <a:pt x="183" y="558"/>
                      </a:cubicBezTo>
                      <a:cubicBezTo>
                        <a:pt x="186" y="554"/>
                        <a:pt x="189" y="550"/>
                        <a:pt x="193" y="545"/>
                      </a:cubicBezTo>
                      <a:close/>
                      <a:moveTo>
                        <a:pt x="218" y="538"/>
                      </a:moveTo>
                      <a:cubicBezTo>
                        <a:pt x="213" y="540"/>
                        <a:pt x="208" y="542"/>
                        <a:pt x="203" y="545"/>
                      </a:cubicBezTo>
                      <a:cubicBezTo>
                        <a:pt x="205" y="544"/>
                        <a:pt x="206" y="542"/>
                        <a:pt x="208" y="541"/>
                      </a:cubicBezTo>
                      <a:cubicBezTo>
                        <a:pt x="209" y="541"/>
                        <a:pt x="211" y="541"/>
                        <a:pt x="212" y="541"/>
                      </a:cubicBezTo>
                      <a:cubicBezTo>
                        <a:pt x="215" y="539"/>
                        <a:pt x="218" y="538"/>
                        <a:pt x="221" y="536"/>
                      </a:cubicBezTo>
                      <a:cubicBezTo>
                        <a:pt x="220" y="537"/>
                        <a:pt x="219" y="537"/>
                        <a:pt x="218" y="538"/>
                      </a:cubicBezTo>
                      <a:close/>
                      <a:moveTo>
                        <a:pt x="255" y="517"/>
                      </a:moveTo>
                      <a:cubicBezTo>
                        <a:pt x="255" y="517"/>
                        <a:pt x="254" y="517"/>
                        <a:pt x="254" y="517"/>
                      </a:cubicBezTo>
                      <a:cubicBezTo>
                        <a:pt x="257" y="515"/>
                        <a:pt x="259" y="513"/>
                        <a:pt x="262" y="511"/>
                      </a:cubicBezTo>
                      <a:cubicBezTo>
                        <a:pt x="269" y="508"/>
                        <a:pt x="277" y="506"/>
                        <a:pt x="284" y="504"/>
                      </a:cubicBezTo>
                      <a:cubicBezTo>
                        <a:pt x="274" y="507"/>
                        <a:pt x="265" y="512"/>
                        <a:pt x="255" y="517"/>
                      </a:cubicBezTo>
                      <a:close/>
                      <a:moveTo>
                        <a:pt x="252" y="514"/>
                      </a:moveTo>
                      <a:cubicBezTo>
                        <a:pt x="250" y="516"/>
                        <a:pt x="248" y="517"/>
                        <a:pt x="245" y="519"/>
                      </a:cubicBezTo>
                      <a:cubicBezTo>
                        <a:pt x="244" y="519"/>
                        <a:pt x="243" y="520"/>
                        <a:pt x="241" y="521"/>
                      </a:cubicBezTo>
                      <a:cubicBezTo>
                        <a:pt x="236" y="522"/>
                        <a:pt x="232" y="524"/>
                        <a:pt x="227" y="526"/>
                      </a:cubicBezTo>
                      <a:cubicBezTo>
                        <a:pt x="229" y="524"/>
                        <a:pt x="232" y="522"/>
                        <a:pt x="235" y="519"/>
                      </a:cubicBezTo>
                      <a:cubicBezTo>
                        <a:pt x="235" y="519"/>
                        <a:pt x="235" y="519"/>
                        <a:pt x="236" y="519"/>
                      </a:cubicBezTo>
                      <a:cubicBezTo>
                        <a:pt x="241" y="517"/>
                        <a:pt x="247" y="516"/>
                        <a:pt x="252" y="514"/>
                      </a:cubicBezTo>
                      <a:close/>
                      <a:moveTo>
                        <a:pt x="328" y="455"/>
                      </a:moveTo>
                      <a:cubicBezTo>
                        <a:pt x="358" y="446"/>
                        <a:pt x="389" y="442"/>
                        <a:pt x="421" y="441"/>
                      </a:cubicBezTo>
                      <a:cubicBezTo>
                        <a:pt x="443" y="440"/>
                        <a:pt x="466" y="443"/>
                        <a:pt x="488" y="437"/>
                      </a:cubicBezTo>
                      <a:cubicBezTo>
                        <a:pt x="428" y="485"/>
                        <a:pt x="348" y="478"/>
                        <a:pt x="276" y="498"/>
                      </a:cubicBezTo>
                      <a:cubicBezTo>
                        <a:pt x="280" y="496"/>
                        <a:pt x="283" y="494"/>
                        <a:pt x="287" y="491"/>
                      </a:cubicBezTo>
                      <a:cubicBezTo>
                        <a:pt x="288" y="490"/>
                        <a:pt x="287" y="490"/>
                        <a:pt x="286" y="490"/>
                      </a:cubicBezTo>
                      <a:cubicBezTo>
                        <a:pt x="281" y="490"/>
                        <a:pt x="277" y="491"/>
                        <a:pt x="273" y="492"/>
                      </a:cubicBezTo>
                      <a:cubicBezTo>
                        <a:pt x="275" y="491"/>
                        <a:pt x="276" y="490"/>
                        <a:pt x="278" y="489"/>
                      </a:cubicBezTo>
                      <a:cubicBezTo>
                        <a:pt x="284" y="485"/>
                        <a:pt x="290" y="481"/>
                        <a:pt x="295" y="474"/>
                      </a:cubicBezTo>
                      <a:cubicBezTo>
                        <a:pt x="296" y="473"/>
                        <a:pt x="293" y="473"/>
                        <a:pt x="293" y="473"/>
                      </a:cubicBezTo>
                      <a:cubicBezTo>
                        <a:pt x="290" y="474"/>
                        <a:pt x="288" y="474"/>
                        <a:pt x="285" y="475"/>
                      </a:cubicBezTo>
                      <a:cubicBezTo>
                        <a:pt x="289" y="472"/>
                        <a:pt x="294" y="469"/>
                        <a:pt x="298" y="466"/>
                      </a:cubicBezTo>
                      <a:cubicBezTo>
                        <a:pt x="300" y="464"/>
                        <a:pt x="294" y="465"/>
                        <a:pt x="293" y="466"/>
                      </a:cubicBezTo>
                      <a:cubicBezTo>
                        <a:pt x="286" y="471"/>
                        <a:pt x="279" y="475"/>
                        <a:pt x="272" y="480"/>
                      </a:cubicBezTo>
                      <a:cubicBezTo>
                        <a:pt x="271" y="481"/>
                        <a:pt x="270" y="481"/>
                        <a:pt x="269" y="481"/>
                      </a:cubicBezTo>
                      <a:cubicBezTo>
                        <a:pt x="274" y="478"/>
                        <a:pt x="278" y="473"/>
                        <a:pt x="282" y="469"/>
                      </a:cubicBezTo>
                      <a:cubicBezTo>
                        <a:pt x="297" y="463"/>
                        <a:pt x="313" y="460"/>
                        <a:pt x="328" y="455"/>
                      </a:cubicBezTo>
                      <a:close/>
                      <a:moveTo>
                        <a:pt x="268" y="472"/>
                      </a:moveTo>
                      <a:cubicBezTo>
                        <a:pt x="269" y="471"/>
                        <a:pt x="269" y="471"/>
                        <a:pt x="269" y="471"/>
                      </a:cubicBezTo>
                      <a:cubicBezTo>
                        <a:pt x="269" y="471"/>
                        <a:pt x="269" y="471"/>
                        <a:pt x="270" y="471"/>
                      </a:cubicBezTo>
                      <a:cubicBezTo>
                        <a:pt x="269" y="471"/>
                        <a:pt x="269" y="471"/>
                        <a:pt x="268" y="472"/>
                      </a:cubicBezTo>
                      <a:close/>
                      <a:moveTo>
                        <a:pt x="343" y="414"/>
                      </a:moveTo>
                      <a:cubicBezTo>
                        <a:pt x="355" y="409"/>
                        <a:pt x="337" y="423"/>
                        <a:pt x="338" y="423"/>
                      </a:cubicBezTo>
                      <a:cubicBezTo>
                        <a:pt x="333" y="426"/>
                        <a:pt x="328" y="428"/>
                        <a:pt x="323" y="431"/>
                      </a:cubicBezTo>
                      <a:cubicBezTo>
                        <a:pt x="315" y="433"/>
                        <a:pt x="308" y="436"/>
                        <a:pt x="300" y="440"/>
                      </a:cubicBezTo>
                      <a:cubicBezTo>
                        <a:pt x="302" y="438"/>
                        <a:pt x="303" y="436"/>
                        <a:pt x="305" y="434"/>
                      </a:cubicBezTo>
                      <a:cubicBezTo>
                        <a:pt x="307" y="433"/>
                        <a:pt x="308" y="432"/>
                        <a:pt x="310" y="431"/>
                      </a:cubicBezTo>
                      <a:cubicBezTo>
                        <a:pt x="309" y="433"/>
                        <a:pt x="313" y="433"/>
                        <a:pt x="315" y="432"/>
                      </a:cubicBezTo>
                      <a:cubicBezTo>
                        <a:pt x="320" y="428"/>
                        <a:pt x="326" y="424"/>
                        <a:pt x="332" y="420"/>
                      </a:cubicBezTo>
                      <a:cubicBezTo>
                        <a:pt x="335" y="418"/>
                        <a:pt x="339" y="416"/>
                        <a:pt x="343" y="414"/>
                      </a:cubicBezTo>
                      <a:close/>
                      <a:moveTo>
                        <a:pt x="326" y="420"/>
                      </a:moveTo>
                      <a:cubicBezTo>
                        <a:pt x="327" y="419"/>
                        <a:pt x="327" y="418"/>
                        <a:pt x="328" y="418"/>
                      </a:cubicBezTo>
                      <a:cubicBezTo>
                        <a:pt x="331" y="416"/>
                        <a:pt x="328" y="414"/>
                        <a:pt x="326" y="415"/>
                      </a:cubicBezTo>
                      <a:cubicBezTo>
                        <a:pt x="327" y="413"/>
                        <a:pt x="329" y="411"/>
                        <a:pt x="330" y="409"/>
                      </a:cubicBezTo>
                      <a:cubicBezTo>
                        <a:pt x="334" y="408"/>
                        <a:pt x="348" y="402"/>
                        <a:pt x="339" y="411"/>
                      </a:cubicBezTo>
                      <a:cubicBezTo>
                        <a:pt x="336" y="413"/>
                        <a:pt x="334" y="414"/>
                        <a:pt x="332" y="416"/>
                      </a:cubicBezTo>
                      <a:cubicBezTo>
                        <a:pt x="330" y="417"/>
                        <a:pt x="328" y="418"/>
                        <a:pt x="326" y="420"/>
                      </a:cubicBezTo>
                      <a:close/>
                      <a:moveTo>
                        <a:pt x="336" y="400"/>
                      </a:moveTo>
                      <a:cubicBezTo>
                        <a:pt x="335" y="399"/>
                        <a:pt x="331" y="400"/>
                        <a:pt x="330" y="401"/>
                      </a:cubicBezTo>
                      <a:cubicBezTo>
                        <a:pt x="327" y="404"/>
                        <a:pt x="324" y="406"/>
                        <a:pt x="321" y="409"/>
                      </a:cubicBezTo>
                      <a:cubicBezTo>
                        <a:pt x="318" y="411"/>
                        <a:pt x="315" y="413"/>
                        <a:pt x="312" y="415"/>
                      </a:cubicBezTo>
                      <a:cubicBezTo>
                        <a:pt x="310" y="417"/>
                        <a:pt x="312" y="417"/>
                        <a:pt x="314" y="417"/>
                      </a:cubicBezTo>
                      <a:cubicBezTo>
                        <a:pt x="309" y="422"/>
                        <a:pt x="305" y="427"/>
                        <a:pt x="300" y="432"/>
                      </a:cubicBezTo>
                      <a:cubicBezTo>
                        <a:pt x="300" y="433"/>
                        <a:pt x="299" y="433"/>
                        <a:pt x="298" y="434"/>
                      </a:cubicBezTo>
                      <a:cubicBezTo>
                        <a:pt x="293" y="437"/>
                        <a:pt x="288" y="441"/>
                        <a:pt x="283" y="444"/>
                      </a:cubicBezTo>
                      <a:cubicBezTo>
                        <a:pt x="293" y="434"/>
                        <a:pt x="304" y="423"/>
                        <a:pt x="312" y="410"/>
                      </a:cubicBezTo>
                      <a:cubicBezTo>
                        <a:pt x="312" y="409"/>
                        <a:pt x="312" y="408"/>
                        <a:pt x="311" y="408"/>
                      </a:cubicBezTo>
                      <a:cubicBezTo>
                        <a:pt x="319" y="401"/>
                        <a:pt x="326" y="394"/>
                        <a:pt x="333" y="387"/>
                      </a:cubicBezTo>
                      <a:cubicBezTo>
                        <a:pt x="332" y="390"/>
                        <a:pt x="336" y="390"/>
                        <a:pt x="338" y="389"/>
                      </a:cubicBezTo>
                      <a:cubicBezTo>
                        <a:pt x="338" y="388"/>
                        <a:pt x="339" y="388"/>
                        <a:pt x="339" y="388"/>
                      </a:cubicBezTo>
                      <a:cubicBezTo>
                        <a:pt x="339" y="389"/>
                        <a:pt x="342" y="389"/>
                        <a:pt x="343" y="389"/>
                      </a:cubicBezTo>
                      <a:cubicBezTo>
                        <a:pt x="347" y="387"/>
                        <a:pt x="350" y="385"/>
                        <a:pt x="354" y="384"/>
                      </a:cubicBezTo>
                      <a:cubicBezTo>
                        <a:pt x="349" y="391"/>
                        <a:pt x="342" y="396"/>
                        <a:pt x="336" y="400"/>
                      </a:cubicBezTo>
                      <a:close/>
                      <a:moveTo>
                        <a:pt x="462" y="352"/>
                      </a:moveTo>
                      <a:cubicBezTo>
                        <a:pt x="442" y="352"/>
                        <a:pt x="422" y="354"/>
                        <a:pt x="402" y="357"/>
                      </a:cubicBezTo>
                      <a:cubicBezTo>
                        <a:pt x="404" y="356"/>
                        <a:pt x="406" y="355"/>
                        <a:pt x="408" y="354"/>
                      </a:cubicBezTo>
                      <a:cubicBezTo>
                        <a:pt x="409" y="354"/>
                        <a:pt x="410" y="353"/>
                        <a:pt x="411" y="353"/>
                      </a:cubicBezTo>
                      <a:cubicBezTo>
                        <a:pt x="439" y="348"/>
                        <a:pt x="468" y="352"/>
                        <a:pt x="496" y="354"/>
                      </a:cubicBezTo>
                      <a:cubicBezTo>
                        <a:pt x="500" y="354"/>
                        <a:pt x="504" y="355"/>
                        <a:pt x="508" y="355"/>
                      </a:cubicBezTo>
                      <a:cubicBezTo>
                        <a:pt x="507" y="355"/>
                        <a:pt x="505" y="356"/>
                        <a:pt x="504" y="356"/>
                      </a:cubicBezTo>
                      <a:cubicBezTo>
                        <a:pt x="490" y="354"/>
                        <a:pt x="476" y="352"/>
                        <a:pt x="462" y="352"/>
                      </a:cubicBezTo>
                      <a:close/>
                      <a:moveTo>
                        <a:pt x="532" y="357"/>
                      </a:moveTo>
                      <a:cubicBezTo>
                        <a:pt x="526" y="358"/>
                        <a:pt x="519" y="357"/>
                        <a:pt x="512" y="357"/>
                      </a:cubicBezTo>
                      <a:cubicBezTo>
                        <a:pt x="514" y="356"/>
                        <a:pt x="515" y="356"/>
                        <a:pt x="516" y="356"/>
                      </a:cubicBezTo>
                      <a:cubicBezTo>
                        <a:pt x="522" y="357"/>
                        <a:pt x="528" y="357"/>
                        <a:pt x="533" y="357"/>
                      </a:cubicBezTo>
                      <a:cubicBezTo>
                        <a:pt x="533" y="357"/>
                        <a:pt x="533" y="357"/>
                        <a:pt x="532" y="357"/>
                      </a:cubicBezTo>
                      <a:close/>
                      <a:moveTo>
                        <a:pt x="555" y="350"/>
                      </a:moveTo>
                      <a:cubicBezTo>
                        <a:pt x="554" y="350"/>
                        <a:pt x="553" y="350"/>
                        <a:pt x="552" y="351"/>
                      </a:cubicBezTo>
                      <a:cubicBezTo>
                        <a:pt x="548" y="352"/>
                        <a:pt x="543" y="352"/>
                        <a:pt x="539" y="353"/>
                      </a:cubicBezTo>
                      <a:cubicBezTo>
                        <a:pt x="544" y="352"/>
                        <a:pt x="550" y="351"/>
                        <a:pt x="555" y="350"/>
                      </a:cubicBezTo>
                      <a:close/>
                      <a:moveTo>
                        <a:pt x="467" y="350"/>
                      </a:moveTo>
                      <a:cubicBezTo>
                        <a:pt x="455" y="349"/>
                        <a:pt x="442" y="348"/>
                        <a:pt x="430" y="349"/>
                      </a:cubicBezTo>
                      <a:cubicBezTo>
                        <a:pt x="442" y="347"/>
                        <a:pt x="454" y="348"/>
                        <a:pt x="467" y="350"/>
                      </a:cubicBezTo>
                      <a:close/>
                      <a:moveTo>
                        <a:pt x="376" y="365"/>
                      </a:moveTo>
                      <a:cubicBezTo>
                        <a:pt x="381" y="362"/>
                        <a:pt x="387" y="359"/>
                        <a:pt x="392" y="357"/>
                      </a:cubicBezTo>
                      <a:cubicBezTo>
                        <a:pt x="392" y="357"/>
                        <a:pt x="392" y="358"/>
                        <a:pt x="392" y="358"/>
                      </a:cubicBezTo>
                      <a:cubicBezTo>
                        <a:pt x="391" y="358"/>
                        <a:pt x="391" y="359"/>
                        <a:pt x="391" y="359"/>
                      </a:cubicBezTo>
                      <a:cubicBezTo>
                        <a:pt x="391" y="359"/>
                        <a:pt x="391" y="359"/>
                        <a:pt x="391" y="359"/>
                      </a:cubicBezTo>
                      <a:cubicBezTo>
                        <a:pt x="390" y="359"/>
                        <a:pt x="389" y="359"/>
                        <a:pt x="387" y="360"/>
                      </a:cubicBezTo>
                      <a:cubicBezTo>
                        <a:pt x="385" y="360"/>
                        <a:pt x="383" y="362"/>
                        <a:pt x="385" y="362"/>
                      </a:cubicBezTo>
                      <a:cubicBezTo>
                        <a:pt x="370" y="370"/>
                        <a:pt x="355" y="377"/>
                        <a:pt x="341" y="386"/>
                      </a:cubicBezTo>
                      <a:cubicBezTo>
                        <a:pt x="352" y="377"/>
                        <a:pt x="363" y="366"/>
                        <a:pt x="371" y="354"/>
                      </a:cubicBezTo>
                      <a:cubicBezTo>
                        <a:pt x="372" y="353"/>
                        <a:pt x="374" y="352"/>
                        <a:pt x="375" y="351"/>
                      </a:cubicBezTo>
                      <a:cubicBezTo>
                        <a:pt x="376" y="351"/>
                        <a:pt x="378" y="351"/>
                        <a:pt x="378" y="350"/>
                      </a:cubicBezTo>
                      <a:cubicBezTo>
                        <a:pt x="379" y="349"/>
                        <a:pt x="380" y="348"/>
                        <a:pt x="380" y="347"/>
                      </a:cubicBezTo>
                      <a:cubicBezTo>
                        <a:pt x="381" y="347"/>
                        <a:pt x="383" y="346"/>
                        <a:pt x="384" y="345"/>
                      </a:cubicBezTo>
                      <a:cubicBezTo>
                        <a:pt x="376" y="352"/>
                        <a:pt x="369" y="360"/>
                        <a:pt x="362" y="368"/>
                      </a:cubicBezTo>
                      <a:cubicBezTo>
                        <a:pt x="359" y="370"/>
                        <a:pt x="365" y="371"/>
                        <a:pt x="367" y="369"/>
                      </a:cubicBezTo>
                      <a:cubicBezTo>
                        <a:pt x="368" y="368"/>
                        <a:pt x="370" y="366"/>
                        <a:pt x="371" y="365"/>
                      </a:cubicBezTo>
                      <a:cubicBezTo>
                        <a:pt x="372" y="365"/>
                        <a:pt x="375" y="365"/>
                        <a:pt x="376" y="365"/>
                      </a:cubicBezTo>
                      <a:close/>
                      <a:moveTo>
                        <a:pt x="406" y="336"/>
                      </a:moveTo>
                      <a:cubicBezTo>
                        <a:pt x="401" y="338"/>
                        <a:pt x="395" y="342"/>
                        <a:pt x="390" y="346"/>
                      </a:cubicBezTo>
                      <a:cubicBezTo>
                        <a:pt x="393" y="343"/>
                        <a:pt x="396" y="341"/>
                        <a:pt x="398" y="338"/>
                      </a:cubicBezTo>
                      <a:cubicBezTo>
                        <a:pt x="401" y="337"/>
                        <a:pt x="404" y="336"/>
                        <a:pt x="406" y="336"/>
                      </a:cubicBezTo>
                      <a:close/>
                      <a:moveTo>
                        <a:pt x="402" y="329"/>
                      </a:moveTo>
                      <a:cubicBezTo>
                        <a:pt x="398" y="332"/>
                        <a:pt x="395" y="335"/>
                        <a:pt x="391" y="338"/>
                      </a:cubicBezTo>
                      <a:cubicBezTo>
                        <a:pt x="390" y="339"/>
                        <a:pt x="388" y="339"/>
                        <a:pt x="387" y="340"/>
                      </a:cubicBezTo>
                      <a:cubicBezTo>
                        <a:pt x="389" y="338"/>
                        <a:pt x="391" y="336"/>
                        <a:pt x="393" y="334"/>
                      </a:cubicBezTo>
                      <a:cubicBezTo>
                        <a:pt x="396" y="332"/>
                        <a:pt x="399" y="330"/>
                        <a:pt x="402" y="329"/>
                      </a:cubicBezTo>
                      <a:close/>
                      <a:moveTo>
                        <a:pt x="392" y="329"/>
                      </a:moveTo>
                      <a:cubicBezTo>
                        <a:pt x="390" y="330"/>
                        <a:pt x="389" y="331"/>
                        <a:pt x="387" y="332"/>
                      </a:cubicBezTo>
                      <a:cubicBezTo>
                        <a:pt x="389" y="328"/>
                        <a:pt x="392" y="324"/>
                        <a:pt x="393" y="318"/>
                      </a:cubicBezTo>
                      <a:cubicBezTo>
                        <a:pt x="393" y="318"/>
                        <a:pt x="393" y="318"/>
                        <a:pt x="393" y="318"/>
                      </a:cubicBezTo>
                      <a:cubicBezTo>
                        <a:pt x="395" y="316"/>
                        <a:pt x="396" y="315"/>
                        <a:pt x="398" y="313"/>
                      </a:cubicBezTo>
                      <a:cubicBezTo>
                        <a:pt x="401" y="311"/>
                        <a:pt x="404" y="309"/>
                        <a:pt x="408" y="308"/>
                      </a:cubicBezTo>
                      <a:cubicBezTo>
                        <a:pt x="406" y="310"/>
                        <a:pt x="403" y="312"/>
                        <a:pt x="401" y="315"/>
                      </a:cubicBezTo>
                      <a:cubicBezTo>
                        <a:pt x="399" y="318"/>
                        <a:pt x="405" y="318"/>
                        <a:pt x="406" y="316"/>
                      </a:cubicBezTo>
                      <a:cubicBezTo>
                        <a:pt x="410" y="311"/>
                        <a:pt x="415" y="307"/>
                        <a:pt x="419" y="302"/>
                      </a:cubicBezTo>
                      <a:cubicBezTo>
                        <a:pt x="424" y="300"/>
                        <a:pt x="429" y="299"/>
                        <a:pt x="434" y="297"/>
                      </a:cubicBezTo>
                      <a:cubicBezTo>
                        <a:pt x="420" y="307"/>
                        <a:pt x="405" y="317"/>
                        <a:pt x="392" y="329"/>
                      </a:cubicBezTo>
                      <a:close/>
                      <a:moveTo>
                        <a:pt x="425" y="286"/>
                      </a:moveTo>
                      <a:cubicBezTo>
                        <a:pt x="423" y="287"/>
                        <a:pt x="421" y="289"/>
                        <a:pt x="419" y="290"/>
                      </a:cubicBezTo>
                      <a:cubicBezTo>
                        <a:pt x="419" y="291"/>
                        <a:pt x="419" y="291"/>
                        <a:pt x="419" y="291"/>
                      </a:cubicBezTo>
                      <a:cubicBezTo>
                        <a:pt x="410" y="297"/>
                        <a:pt x="402" y="304"/>
                        <a:pt x="394" y="311"/>
                      </a:cubicBezTo>
                      <a:cubicBezTo>
                        <a:pt x="393" y="312"/>
                        <a:pt x="391" y="313"/>
                        <a:pt x="390" y="314"/>
                      </a:cubicBezTo>
                      <a:cubicBezTo>
                        <a:pt x="395" y="308"/>
                        <a:pt x="401" y="301"/>
                        <a:pt x="407" y="295"/>
                      </a:cubicBezTo>
                      <a:cubicBezTo>
                        <a:pt x="413" y="291"/>
                        <a:pt x="418" y="288"/>
                        <a:pt x="425" y="286"/>
                      </a:cubicBezTo>
                      <a:close/>
                      <a:moveTo>
                        <a:pt x="441" y="259"/>
                      </a:moveTo>
                      <a:cubicBezTo>
                        <a:pt x="446" y="254"/>
                        <a:pt x="452" y="249"/>
                        <a:pt x="457" y="244"/>
                      </a:cubicBezTo>
                      <a:cubicBezTo>
                        <a:pt x="464" y="239"/>
                        <a:pt x="471" y="235"/>
                        <a:pt x="478" y="230"/>
                      </a:cubicBezTo>
                      <a:cubicBezTo>
                        <a:pt x="478" y="231"/>
                        <a:pt x="478" y="232"/>
                        <a:pt x="478" y="232"/>
                      </a:cubicBezTo>
                      <a:cubicBezTo>
                        <a:pt x="466" y="240"/>
                        <a:pt x="453" y="249"/>
                        <a:pt x="441" y="259"/>
                      </a:cubicBezTo>
                      <a:close/>
                      <a:moveTo>
                        <a:pt x="494" y="223"/>
                      </a:moveTo>
                      <a:cubicBezTo>
                        <a:pt x="500" y="218"/>
                        <a:pt x="507" y="214"/>
                        <a:pt x="514" y="210"/>
                      </a:cubicBezTo>
                      <a:cubicBezTo>
                        <a:pt x="515" y="209"/>
                        <a:pt x="517" y="208"/>
                        <a:pt x="519" y="208"/>
                      </a:cubicBezTo>
                      <a:cubicBezTo>
                        <a:pt x="511" y="213"/>
                        <a:pt x="502" y="218"/>
                        <a:pt x="494" y="223"/>
                      </a:cubicBezTo>
                      <a:close/>
                      <a:moveTo>
                        <a:pt x="531" y="201"/>
                      </a:moveTo>
                      <a:cubicBezTo>
                        <a:pt x="531" y="201"/>
                        <a:pt x="531" y="201"/>
                        <a:pt x="531" y="201"/>
                      </a:cubicBezTo>
                      <a:cubicBezTo>
                        <a:pt x="531" y="201"/>
                        <a:pt x="531" y="201"/>
                        <a:pt x="531" y="201"/>
                      </a:cubicBezTo>
                      <a:cubicBezTo>
                        <a:pt x="531" y="201"/>
                        <a:pt x="531" y="201"/>
                        <a:pt x="531" y="201"/>
                      </a:cubicBezTo>
                      <a:close/>
                      <a:moveTo>
                        <a:pt x="552" y="185"/>
                      </a:moveTo>
                      <a:cubicBezTo>
                        <a:pt x="541" y="192"/>
                        <a:pt x="529" y="197"/>
                        <a:pt x="517" y="203"/>
                      </a:cubicBezTo>
                      <a:cubicBezTo>
                        <a:pt x="528" y="198"/>
                        <a:pt x="538" y="192"/>
                        <a:pt x="548" y="186"/>
                      </a:cubicBezTo>
                      <a:cubicBezTo>
                        <a:pt x="549" y="186"/>
                        <a:pt x="551" y="185"/>
                        <a:pt x="552" y="185"/>
                      </a:cubicBezTo>
                      <a:close/>
                      <a:moveTo>
                        <a:pt x="558" y="178"/>
                      </a:moveTo>
                      <a:cubicBezTo>
                        <a:pt x="556" y="179"/>
                        <a:pt x="554" y="180"/>
                        <a:pt x="552" y="181"/>
                      </a:cubicBezTo>
                      <a:cubicBezTo>
                        <a:pt x="551" y="181"/>
                        <a:pt x="551" y="181"/>
                        <a:pt x="550" y="181"/>
                      </a:cubicBezTo>
                      <a:cubicBezTo>
                        <a:pt x="551" y="180"/>
                        <a:pt x="553" y="180"/>
                        <a:pt x="554" y="179"/>
                      </a:cubicBezTo>
                      <a:cubicBezTo>
                        <a:pt x="555" y="178"/>
                        <a:pt x="556" y="178"/>
                        <a:pt x="558" y="178"/>
                      </a:cubicBezTo>
                      <a:close/>
                      <a:moveTo>
                        <a:pt x="580" y="146"/>
                      </a:moveTo>
                      <a:cubicBezTo>
                        <a:pt x="586" y="145"/>
                        <a:pt x="591" y="143"/>
                        <a:pt x="597" y="141"/>
                      </a:cubicBezTo>
                      <a:cubicBezTo>
                        <a:pt x="588" y="145"/>
                        <a:pt x="579" y="150"/>
                        <a:pt x="570" y="154"/>
                      </a:cubicBezTo>
                      <a:cubicBezTo>
                        <a:pt x="571" y="153"/>
                        <a:pt x="572" y="152"/>
                        <a:pt x="573" y="151"/>
                      </a:cubicBezTo>
                      <a:cubicBezTo>
                        <a:pt x="574" y="149"/>
                        <a:pt x="570" y="150"/>
                        <a:pt x="568" y="151"/>
                      </a:cubicBezTo>
                      <a:cubicBezTo>
                        <a:pt x="570" y="149"/>
                        <a:pt x="571" y="148"/>
                        <a:pt x="573" y="146"/>
                      </a:cubicBezTo>
                      <a:cubicBezTo>
                        <a:pt x="574" y="145"/>
                        <a:pt x="573" y="144"/>
                        <a:pt x="571" y="144"/>
                      </a:cubicBezTo>
                      <a:cubicBezTo>
                        <a:pt x="575" y="143"/>
                        <a:pt x="579" y="142"/>
                        <a:pt x="583" y="142"/>
                      </a:cubicBezTo>
                      <a:cubicBezTo>
                        <a:pt x="582" y="142"/>
                        <a:pt x="581" y="143"/>
                        <a:pt x="579" y="143"/>
                      </a:cubicBezTo>
                      <a:cubicBezTo>
                        <a:pt x="576" y="144"/>
                        <a:pt x="576" y="147"/>
                        <a:pt x="580" y="146"/>
                      </a:cubicBezTo>
                      <a:close/>
                      <a:moveTo>
                        <a:pt x="621" y="102"/>
                      </a:moveTo>
                      <a:cubicBezTo>
                        <a:pt x="613" y="108"/>
                        <a:pt x="606" y="113"/>
                        <a:pt x="598" y="117"/>
                      </a:cubicBezTo>
                      <a:cubicBezTo>
                        <a:pt x="598" y="117"/>
                        <a:pt x="598" y="116"/>
                        <a:pt x="598" y="116"/>
                      </a:cubicBezTo>
                      <a:cubicBezTo>
                        <a:pt x="606" y="111"/>
                        <a:pt x="613" y="106"/>
                        <a:pt x="621" y="102"/>
                      </a:cubicBezTo>
                      <a:close/>
                      <a:moveTo>
                        <a:pt x="594" y="113"/>
                      </a:moveTo>
                      <a:cubicBezTo>
                        <a:pt x="593" y="114"/>
                        <a:pt x="592" y="115"/>
                        <a:pt x="591" y="116"/>
                      </a:cubicBezTo>
                      <a:cubicBezTo>
                        <a:pt x="592" y="114"/>
                        <a:pt x="594" y="113"/>
                        <a:pt x="595" y="112"/>
                      </a:cubicBezTo>
                      <a:cubicBezTo>
                        <a:pt x="595" y="112"/>
                        <a:pt x="595" y="113"/>
                        <a:pt x="594" y="113"/>
                      </a:cubicBezTo>
                      <a:close/>
                      <a:moveTo>
                        <a:pt x="614" y="91"/>
                      </a:moveTo>
                      <a:cubicBezTo>
                        <a:pt x="613" y="91"/>
                        <a:pt x="612" y="91"/>
                        <a:pt x="612" y="92"/>
                      </a:cubicBezTo>
                      <a:cubicBezTo>
                        <a:pt x="610" y="94"/>
                        <a:pt x="608" y="96"/>
                        <a:pt x="607" y="98"/>
                      </a:cubicBezTo>
                      <a:cubicBezTo>
                        <a:pt x="606" y="98"/>
                        <a:pt x="606" y="98"/>
                        <a:pt x="606" y="98"/>
                      </a:cubicBezTo>
                      <a:cubicBezTo>
                        <a:pt x="590" y="111"/>
                        <a:pt x="575" y="124"/>
                        <a:pt x="562" y="139"/>
                      </a:cubicBezTo>
                      <a:cubicBezTo>
                        <a:pt x="562" y="140"/>
                        <a:pt x="561" y="140"/>
                        <a:pt x="561" y="141"/>
                      </a:cubicBezTo>
                      <a:cubicBezTo>
                        <a:pt x="560" y="141"/>
                        <a:pt x="560" y="141"/>
                        <a:pt x="560" y="141"/>
                      </a:cubicBezTo>
                      <a:cubicBezTo>
                        <a:pt x="557" y="144"/>
                        <a:pt x="554" y="146"/>
                        <a:pt x="552" y="149"/>
                      </a:cubicBezTo>
                      <a:cubicBezTo>
                        <a:pt x="550" y="149"/>
                        <a:pt x="549" y="150"/>
                        <a:pt x="547" y="150"/>
                      </a:cubicBezTo>
                      <a:cubicBezTo>
                        <a:pt x="569" y="129"/>
                        <a:pt x="591" y="108"/>
                        <a:pt x="614" y="88"/>
                      </a:cubicBezTo>
                      <a:cubicBezTo>
                        <a:pt x="619" y="85"/>
                        <a:pt x="623" y="81"/>
                        <a:pt x="628" y="77"/>
                      </a:cubicBezTo>
                      <a:cubicBezTo>
                        <a:pt x="623" y="82"/>
                        <a:pt x="619" y="86"/>
                        <a:pt x="614" y="91"/>
                      </a:cubicBezTo>
                      <a:close/>
                      <a:moveTo>
                        <a:pt x="490" y="201"/>
                      </a:moveTo>
                      <a:cubicBezTo>
                        <a:pt x="475" y="216"/>
                        <a:pt x="461" y="231"/>
                        <a:pt x="446" y="247"/>
                      </a:cubicBezTo>
                      <a:cubicBezTo>
                        <a:pt x="444" y="249"/>
                        <a:pt x="442" y="250"/>
                        <a:pt x="440" y="252"/>
                      </a:cubicBezTo>
                      <a:cubicBezTo>
                        <a:pt x="449" y="242"/>
                        <a:pt x="458" y="233"/>
                        <a:pt x="468" y="223"/>
                      </a:cubicBezTo>
                      <a:cubicBezTo>
                        <a:pt x="475" y="216"/>
                        <a:pt x="483" y="208"/>
                        <a:pt x="490" y="201"/>
                      </a:cubicBezTo>
                      <a:close/>
                      <a:moveTo>
                        <a:pt x="38" y="749"/>
                      </a:moveTo>
                      <a:cubicBezTo>
                        <a:pt x="36" y="752"/>
                        <a:pt x="33" y="756"/>
                        <a:pt x="30" y="759"/>
                      </a:cubicBezTo>
                      <a:cubicBezTo>
                        <a:pt x="33" y="755"/>
                        <a:pt x="35" y="752"/>
                        <a:pt x="38" y="749"/>
                      </a:cubicBezTo>
                      <a:close/>
                      <a:moveTo>
                        <a:pt x="67" y="706"/>
                      </a:moveTo>
                      <a:cubicBezTo>
                        <a:pt x="67" y="705"/>
                        <a:pt x="68" y="704"/>
                        <a:pt x="68" y="702"/>
                      </a:cubicBezTo>
                      <a:cubicBezTo>
                        <a:pt x="72" y="696"/>
                        <a:pt x="77" y="690"/>
                        <a:pt x="81" y="683"/>
                      </a:cubicBezTo>
                      <a:cubicBezTo>
                        <a:pt x="79" y="687"/>
                        <a:pt x="77" y="691"/>
                        <a:pt x="75" y="694"/>
                      </a:cubicBezTo>
                      <a:cubicBezTo>
                        <a:pt x="72" y="699"/>
                        <a:pt x="69" y="704"/>
                        <a:pt x="65" y="709"/>
                      </a:cubicBezTo>
                      <a:cubicBezTo>
                        <a:pt x="66" y="708"/>
                        <a:pt x="66" y="707"/>
                        <a:pt x="67" y="706"/>
                      </a:cubicBezTo>
                      <a:close/>
                      <a:moveTo>
                        <a:pt x="120" y="618"/>
                      </a:moveTo>
                      <a:cubicBezTo>
                        <a:pt x="120" y="618"/>
                        <a:pt x="120" y="618"/>
                        <a:pt x="119" y="619"/>
                      </a:cubicBezTo>
                      <a:cubicBezTo>
                        <a:pt x="122" y="614"/>
                        <a:pt x="125" y="610"/>
                        <a:pt x="129" y="606"/>
                      </a:cubicBezTo>
                      <a:cubicBezTo>
                        <a:pt x="126" y="610"/>
                        <a:pt x="123" y="614"/>
                        <a:pt x="120" y="618"/>
                      </a:cubicBezTo>
                      <a:close/>
                      <a:moveTo>
                        <a:pt x="40" y="756"/>
                      </a:moveTo>
                      <a:cubicBezTo>
                        <a:pt x="47" y="746"/>
                        <a:pt x="53" y="736"/>
                        <a:pt x="58" y="725"/>
                      </a:cubicBezTo>
                      <a:cubicBezTo>
                        <a:pt x="66" y="715"/>
                        <a:pt x="74" y="705"/>
                        <a:pt x="80" y="694"/>
                      </a:cubicBezTo>
                      <a:cubicBezTo>
                        <a:pt x="98" y="664"/>
                        <a:pt x="115" y="635"/>
                        <a:pt x="135" y="606"/>
                      </a:cubicBezTo>
                      <a:cubicBezTo>
                        <a:pt x="136" y="603"/>
                        <a:pt x="131" y="604"/>
                        <a:pt x="129" y="605"/>
                      </a:cubicBezTo>
                      <a:cubicBezTo>
                        <a:pt x="129" y="605"/>
                        <a:pt x="130" y="604"/>
                        <a:pt x="130" y="604"/>
                      </a:cubicBezTo>
                      <a:cubicBezTo>
                        <a:pt x="155" y="572"/>
                        <a:pt x="178" y="539"/>
                        <a:pt x="204" y="508"/>
                      </a:cubicBezTo>
                      <a:cubicBezTo>
                        <a:pt x="232" y="474"/>
                        <a:pt x="262" y="442"/>
                        <a:pt x="291" y="410"/>
                      </a:cubicBezTo>
                      <a:cubicBezTo>
                        <a:pt x="331" y="365"/>
                        <a:pt x="372" y="321"/>
                        <a:pt x="414" y="278"/>
                      </a:cubicBezTo>
                      <a:cubicBezTo>
                        <a:pt x="414" y="278"/>
                        <a:pt x="414" y="278"/>
                        <a:pt x="415" y="278"/>
                      </a:cubicBezTo>
                      <a:cubicBezTo>
                        <a:pt x="409" y="284"/>
                        <a:pt x="404" y="290"/>
                        <a:pt x="398" y="296"/>
                      </a:cubicBezTo>
                      <a:cubicBezTo>
                        <a:pt x="398" y="297"/>
                        <a:pt x="397" y="297"/>
                        <a:pt x="397" y="298"/>
                      </a:cubicBezTo>
                      <a:cubicBezTo>
                        <a:pt x="396" y="298"/>
                        <a:pt x="396" y="298"/>
                        <a:pt x="396" y="299"/>
                      </a:cubicBezTo>
                      <a:cubicBezTo>
                        <a:pt x="380" y="317"/>
                        <a:pt x="359" y="334"/>
                        <a:pt x="347" y="355"/>
                      </a:cubicBezTo>
                      <a:cubicBezTo>
                        <a:pt x="340" y="363"/>
                        <a:pt x="333" y="371"/>
                        <a:pt x="327" y="379"/>
                      </a:cubicBezTo>
                      <a:cubicBezTo>
                        <a:pt x="326" y="379"/>
                        <a:pt x="325" y="380"/>
                        <a:pt x="324" y="380"/>
                      </a:cubicBezTo>
                      <a:cubicBezTo>
                        <a:pt x="320" y="386"/>
                        <a:pt x="315" y="391"/>
                        <a:pt x="310" y="397"/>
                      </a:cubicBezTo>
                      <a:cubicBezTo>
                        <a:pt x="290" y="417"/>
                        <a:pt x="266" y="435"/>
                        <a:pt x="255" y="462"/>
                      </a:cubicBezTo>
                      <a:cubicBezTo>
                        <a:pt x="253" y="461"/>
                        <a:pt x="251" y="462"/>
                        <a:pt x="250" y="463"/>
                      </a:cubicBezTo>
                      <a:cubicBezTo>
                        <a:pt x="241" y="473"/>
                        <a:pt x="233" y="484"/>
                        <a:pt x="225" y="495"/>
                      </a:cubicBezTo>
                      <a:cubicBezTo>
                        <a:pt x="225" y="496"/>
                        <a:pt x="225" y="496"/>
                        <a:pt x="225" y="496"/>
                      </a:cubicBezTo>
                      <a:cubicBezTo>
                        <a:pt x="223" y="499"/>
                        <a:pt x="220" y="501"/>
                        <a:pt x="217" y="504"/>
                      </a:cubicBezTo>
                      <a:cubicBezTo>
                        <a:pt x="216" y="505"/>
                        <a:pt x="219" y="505"/>
                        <a:pt x="220" y="505"/>
                      </a:cubicBezTo>
                      <a:cubicBezTo>
                        <a:pt x="220" y="505"/>
                        <a:pt x="220" y="505"/>
                        <a:pt x="221" y="505"/>
                      </a:cubicBezTo>
                      <a:cubicBezTo>
                        <a:pt x="213" y="514"/>
                        <a:pt x="206" y="523"/>
                        <a:pt x="199" y="532"/>
                      </a:cubicBezTo>
                      <a:cubicBezTo>
                        <a:pt x="194" y="535"/>
                        <a:pt x="190" y="538"/>
                        <a:pt x="186" y="541"/>
                      </a:cubicBezTo>
                      <a:cubicBezTo>
                        <a:pt x="184" y="543"/>
                        <a:pt x="190" y="542"/>
                        <a:pt x="191" y="541"/>
                      </a:cubicBezTo>
                      <a:cubicBezTo>
                        <a:pt x="191" y="541"/>
                        <a:pt x="192" y="541"/>
                        <a:pt x="192" y="540"/>
                      </a:cubicBezTo>
                      <a:cubicBezTo>
                        <a:pt x="192" y="541"/>
                        <a:pt x="191" y="541"/>
                        <a:pt x="191" y="542"/>
                      </a:cubicBezTo>
                      <a:cubicBezTo>
                        <a:pt x="178" y="558"/>
                        <a:pt x="166" y="574"/>
                        <a:pt x="154" y="591"/>
                      </a:cubicBezTo>
                      <a:cubicBezTo>
                        <a:pt x="154" y="592"/>
                        <a:pt x="153" y="592"/>
                        <a:pt x="153" y="592"/>
                      </a:cubicBezTo>
                      <a:cubicBezTo>
                        <a:pt x="150" y="593"/>
                        <a:pt x="151" y="595"/>
                        <a:pt x="152" y="595"/>
                      </a:cubicBezTo>
                      <a:cubicBezTo>
                        <a:pt x="136" y="619"/>
                        <a:pt x="121" y="643"/>
                        <a:pt x="107" y="668"/>
                      </a:cubicBezTo>
                      <a:cubicBezTo>
                        <a:pt x="88" y="701"/>
                        <a:pt x="67" y="731"/>
                        <a:pt x="40" y="75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9" name="Google Shape;469;g73357ede5c_1_150"/>
                <p:cNvSpPr/>
                <p:nvPr/>
              </p:nvSpPr>
              <p:spPr>
                <a:xfrm>
                  <a:off x="9047164" y="4337051"/>
                  <a:ext cx="319088" cy="155575"/>
                </a:xfrm>
                <a:custGeom>
                  <a:rect b="b" l="l" r="r" t="t"/>
                  <a:pathLst>
                    <a:path extrusionOk="0" h="72" w="146">
                      <a:moveTo>
                        <a:pt x="140" y="1"/>
                      </a:moveTo>
                      <a:cubicBezTo>
                        <a:pt x="93" y="22"/>
                        <a:pt x="44" y="37"/>
                        <a:pt x="3" y="70"/>
                      </a:cubicBezTo>
                      <a:cubicBezTo>
                        <a:pt x="0" y="72"/>
                        <a:pt x="6" y="72"/>
                        <a:pt x="8" y="71"/>
                      </a:cubicBezTo>
                      <a:cubicBezTo>
                        <a:pt x="48" y="39"/>
                        <a:pt x="96" y="24"/>
                        <a:pt x="142" y="3"/>
                      </a:cubicBezTo>
                      <a:cubicBezTo>
                        <a:pt x="146" y="1"/>
                        <a:pt x="143" y="0"/>
                        <a:pt x="140"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0" name="Google Shape;470;g73357ede5c_1_150"/>
                <p:cNvSpPr/>
                <p:nvPr/>
              </p:nvSpPr>
              <p:spPr>
                <a:xfrm>
                  <a:off x="9005889" y="4410076"/>
                  <a:ext cx="357188" cy="150813"/>
                </a:xfrm>
                <a:custGeom>
                  <a:rect b="b" l="l" r="r" t="t"/>
                  <a:pathLst>
                    <a:path extrusionOk="0" h="69" w="164">
                      <a:moveTo>
                        <a:pt x="157" y="1"/>
                      </a:moveTo>
                      <a:cubicBezTo>
                        <a:pt x="106" y="26"/>
                        <a:pt x="48" y="28"/>
                        <a:pt x="3" y="65"/>
                      </a:cubicBezTo>
                      <a:cubicBezTo>
                        <a:pt x="0" y="67"/>
                        <a:pt x="5" y="69"/>
                        <a:pt x="7" y="67"/>
                      </a:cubicBezTo>
                      <a:cubicBezTo>
                        <a:pt x="52" y="32"/>
                        <a:pt x="110" y="29"/>
                        <a:pt x="160" y="5"/>
                      </a:cubicBezTo>
                      <a:cubicBezTo>
                        <a:pt x="164" y="3"/>
                        <a:pt x="160" y="0"/>
                        <a:pt x="157"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1" name="Google Shape;471;g73357ede5c_1_150"/>
                <p:cNvSpPr/>
                <p:nvPr/>
              </p:nvSpPr>
              <p:spPr>
                <a:xfrm>
                  <a:off x="9002714" y="4527551"/>
                  <a:ext cx="336550" cy="66675"/>
                </a:xfrm>
                <a:custGeom>
                  <a:rect b="b" l="l" r="r" t="t"/>
                  <a:pathLst>
                    <a:path extrusionOk="0" h="30" w="155">
                      <a:moveTo>
                        <a:pt x="148" y="3"/>
                      </a:moveTo>
                      <a:cubicBezTo>
                        <a:pt x="120" y="18"/>
                        <a:pt x="91" y="12"/>
                        <a:pt x="62" y="11"/>
                      </a:cubicBezTo>
                      <a:cubicBezTo>
                        <a:pt x="41" y="11"/>
                        <a:pt x="22" y="16"/>
                        <a:pt x="4" y="27"/>
                      </a:cubicBezTo>
                      <a:cubicBezTo>
                        <a:pt x="0" y="29"/>
                        <a:pt x="6" y="30"/>
                        <a:pt x="8" y="29"/>
                      </a:cubicBezTo>
                      <a:cubicBezTo>
                        <a:pt x="52" y="0"/>
                        <a:pt x="105" y="29"/>
                        <a:pt x="151" y="5"/>
                      </a:cubicBezTo>
                      <a:cubicBezTo>
                        <a:pt x="155" y="3"/>
                        <a:pt x="150" y="3"/>
                        <a:pt x="148"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2" name="Google Shape;472;g73357ede5c_1_150"/>
                <p:cNvSpPr/>
                <p:nvPr/>
              </p:nvSpPr>
              <p:spPr>
                <a:xfrm>
                  <a:off x="8905877" y="4279901"/>
                  <a:ext cx="50800" cy="303213"/>
                </a:xfrm>
                <a:custGeom>
                  <a:rect b="b" l="l" r="r" t="t"/>
                  <a:pathLst>
                    <a:path extrusionOk="0" h="139" w="23">
                      <a:moveTo>
                        <a:pt x="7" y="135"/>
                      </a:moveTo>
                      <a:cubicBezTo>
                        <a:pt x="10" y="114"/>
                        <a:pt x="9" y="93"/>
                        <a:pt x="11" y="72"/>
                      </a:cubicBezTo>
                      <a:cubicBezTo>
                        <a:pt x="12" y="49"/>
                        <a:pt x="19" y="26"/>
                        <a:pt x="23" y="2"/>
                      </a:cubicBezTo>
                      <a:cubicBezTo>
                        <a:pt x="23" y="0"/>
                        <a:pt x="17" y="1"/>
                        <a:pt x="17" y="3"/>
                      </a:cubicBezTo>
                      <a:cubicBezTo>
                        <a:pt x="14" y="25"/>
                        <a:pt x="8" y="46"/>
                        <a:pt x="5" y="67"/>
                      </a:cubicBezTo>
                      <a:cubicBezTo>
                        <a:pt x="2" y="90"/>
                        <a:pt x="4" y="113"/>
                        <a:pt x="1" y="136"/>
                      </a:cubicBezTo>
                      <a:cubicBezTo>
                        <a:pt x="0" y="139"/>
                        <a:pt x="7" y="138"/>
                        <a:pt x="7" y="135"/>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3" name="Google Shape;473;g73357ede5c_1_150"/>
                <p:cNvSpPr/>
                <p:nvPr/>
              </p:nvSpPr>
              <p:spPr>
                <a:xfrm>
                  <a:off x="10240964" y="3336926"/>
                  <a:ext cx="163513" cy="106363"/>
                </a:xfrm>
                <a:custGeom>
                  <a:rect b="b" l="l" r="r" t="t"/>
                  <a:pathLst>
                    <a:path extrusionOk="0" h="49" w="75">
                      <a:moveTo>
                        <a:pt x="74" y="2"/>
                      </a:moveTo>
                      <a:cubicBezTo>
                        <a:pt x="75" y="0"/>
                        <a:pt x="69" y="1"/>
                        <a:pt x="68" y="2"/>
                      </a:cubicBezTo>
                      <a:cubicBezTo>
                        <a:pt x="52" y="23"/>
                        <a:pt x="25" y="28"/>
                        <a:pt x="5" y="43"/>
                      </a:cubicBezTo>
                      <a:cubicBezTo>
                        <a:pt x="3" y="45"/>
                        <a:pt x="8" y="45"/>
                        <a:pt x="9" y="44"/>
                      </a:cubicBezTo>
                      <a:cubicBezTo>
                        <a:pt x="25" y="37"/>
                        <a:pt x="41" y="28"/>
                        <a:pt x="56" y="19"/>
                      </a:cubicBezTo>
                      <a:cubicBezTo>
                        <a:pt x="47" y="35"/>
                        <a:pt x="21" y="42"/>
                        <a:pt x="5" y="45"/>
                      </a:cubicBezTo>
                      <a:cubicBezTo>
                        <a:pt x="2" y="46"/>
                        <a:pt x="0" y="49"/>
                        <a:pt x="4" y="48"/>
                      </a:cubicBezTo>
                      <a:cubicBezTo>
                        <a:pt x="24" y="44"/>
                        <a:pt x="57" y="35"/>
                        <a:pt x="64" y="14"/>
                      </a:cubicBezTo>
                      <a:cubicBezTo>
                        <a:pt x="65" y="13"/>
                        <a:pt x="64" y="13"/>
                        <a:pt x="62" y="13"/>
                      </a:cubicBezTo>
                      <a:cubicBezTo>
                        <a:pt x="66" y="10"/>
                        <a:pt x="70" y="6"/>
                        <a:pt x="7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4" name="Google Shape;474;g73357ede5c_1_150"/>
                <p:cNvSpPr/>
                <p:nvPr/>
              </p:nvSpPr>
              <p:spPr>
                <a:xfrm>
                  <a:off x="10239377" y="3267076"/>
                  <a:ext cx="104775" cy="74613"/>
                </a:xfrm>
                <a:custGeom>
                  <a:rect b="b" l="l" r="r" t="t"/>
                  <a:pathLst>
                    <a:path extrusionOk="0" h="34" w="48">
                      <a:moveTo>
                        <a:pt x="5" y="31"/>
                      </a:moveTo>
                      <a:cubicBezTo>
                        <a:pt x="3" y="31"/>
                        <a:pt x="0" y="34"/>
                        <a:pt x="4" y="33"/>
                      </a:cubicBezTo>
                      <a:cubicBezTo>
                        <a:pt x="21" y="30"/>
                        <a:pt x="36" y="13"/>
                        <a:pt x="47" y="1"/>
                      </a:cubicBezTo>
                      <a:cubicBezTo>
                        <a:pt x="48" y="0"/>
                        <a:pt x="42" y="0"/>
                        <a:pt x="41" y="1"/>
                      </a:cubicBezTo>
                      <a:cubicBezTo>
                        <a:pt x="37" y="6"/>
                        <a:pt x="32" y="11"/>
                        <a:pt x="27" y="16"/>
                      </a:cubicBezTo>
                      <a:cubicBezTo>
                        <a:pt x="21" y="21"/>
                        <a:pt x="13" y="29"/>
                        <a:pt x="5" y="3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5" name="Google Shape;475;g73357ede5c_1_150"/>
                <p:cNvSpPr/>
                <p:nvPr/>
              </p:nvSpPr>
              <p:spPr>
                <a:xfrm>
                  <a:off x="10017127" y="3221038"/>
                  <a:ext cx="69850" cy="123825"/>
                </a:xfrm>
                <a:custGeom>
                  <a:rect b="b" l="l" r="r" t="t"/>
                  <a:pathLst>
                    <a:path extrusionOk="0" h="57" w="32">
                      <a:moveTo>
                        <a:pt x="26" y="3"/>
                      </a:moveTo>
                      <a:cubicBezTo>
                        <a:pt x="24" y="15"/>
                        <a:pt x="19" y="26"/>
                        <a:pt x="13" y="37"/>
                      </a:cubicBezTo>
                      <a:cubicBezTo>
                        <a:pt x="13" y="37"/>
                        <a:pt x="12" y="37"/>
                        <a:pt x="12" y="37"/>
                      </a:cubicBezTo>
                      <a:cubicBezTo>
                        <a:pt x="9" y="43"/>
                        <a:pt x="5" y="49"/>
                        <a:pt x="2" y="54"/>
                      </a:cubicBezTo>
                      <a:cubicBezTo>
                        <a:pt x="0" y="57"/>
                        <a:pt x="6" y="56"/>
                        <a:pt x="7" y="55"/>
                      </a:cubicBezTo>
                      <a:cubicBezTo>
                        <a:pt x="18" y="38"/>
                        <a:pt x="29" y="22"/>
                        <a:pt x="32" y="2"/>
                      </a:cubicBezTo>
                      <a:cubicBezTo>
                        <a:pt x="32" y="0"/>
                        <a:pt x="26" y="1"/>
                        <a:pt x="26"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6" name="Google Shape;476;g73357ede5c_1_150"/>
                <p:cNvSpPr/>
                <p:nvPr/>
              </p:nvSpPr>
              <p:spPr>
                <a:xfrm>
                  <a:off x="10063164" y="3221038"/>
                  <a:ext cx="47625" cy="92075"/>
                </a:xfrm>
                <a:custGeom>
                  <a:rect b="b" l="l" r="r" t="t"/>
                  <a:pathLst>
                    <a:path extrusionOk="0" h="42" w="22">
                      <a:moveTo>
                        <a:pt x="7" y="40"/>
                      </a:moveTo>
                      <a:cubicBezTo>
                        <a:pt x="9" y="36"/>
                        <a:pt x="11" y="33"/>
                        <a:pt x="13" y="29"/>
                      </a:cubicBezTo>
                      <a:cubicBezTo>
                        <a:pt x="13" y="28"/>
                        <a:pt x="13" y="28"/>
                        <a:pt x="12" y="28"/>
                      </a:cubicBezTo>
                      <a:cubicBezTo>
                        <a:pt x="16" y="19"/>
                        <a:pt x="19" y="10"/>
                        <a:pt x="21" y="1"/>
                      </a:cubicBezTo>
                      <a:cubicBezTo>
                        <a:pt x="22" y="0"/>
                        <a:pt x="16" y="0"/>
                        <a:pt x="15" y="2"/>
                      </a:cubicBezTo>
                      <a:cubicBezTo>
                        <a:pt x="12" y="16"/>
                        <a:pt x="7" y="29"/>
                        <a:pt x="1" y="41"/>
                      </a:cubicBezTo>
                      <a:cubicBezTo>
                        <a:pt x="0" y="42"/>
                        <a:pt x="6" y="42"/>
                        <a:pt x="7" y="4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7" name="Google Shape;477;g73357ede5c_1_150"/>
                <p:cNvSpPr/>
                <p:nvPr/>
              </p:nvSpPr>
              <p:spPr>
                <a:xfrm>
                  <a:off x="10086977" y="3213101"/>
                  <a:ext cx="47625" cy="96838"/>
                </a:xfrm>
                <a:custGeom>
                  <a:rect b="b" l="l" r="r" t="t"/>
                  <a:pathLst>
                    <a:path extrusionOk="0" h="45" w="22">
                      <a:moveTo>
                        <a:pt x="16" y="2"/>
                      </a:moveTo>
                      <a:cubicBezTo>
                        <a:pt x="14" y="18"/>
                        <a:pt x="7" y="31"/>
                        <a:pt x="0" y="44"/>
                      </a:cubicBezTo>
                      <a:cubicBezTo>
                        <a:pt x="0" y="45"/>
                        <a:pt x="5" y="45"/>
                        <a:pt x="6" y="43"/>
                      </a:cubicBezTo>
                      <a:cubicBezTo>
                        <a:pt x="11" y="35"/>
                        <a:pt x="15" y="27"/>
                        <a:pt x="20" y="20"/>
                      </a:cubicBezTo>
                      <a:cubicBezTo>
                        <a:pt x="20" y="20"/>
                        <a:pt x="19" y="19"/>
                        <a:pt x="17" y="20"/>
                      </a:cubicBezTo>
                      <a:cubicBezTo>
                        <a:pt x="20" y="14"/>
                        <a:pt x="21" y="7"/>
                        <a:pt x="22" y="1"/>
                      </a:cubicBezTo>
                      <a:cubicBezTo>
                        <a:pt x="22" y="0"/>
                        <a:pt x="16" y="0"/>
                        <a:pt x="16"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8" name="Google Shape;478;g73357ede5c_1_150"/>
                <p:cNvSpPr/>
                <p:nvPr/>
              </p:nvSpPr>
              <p:spPr>
                <a:xfrm>
                  <a:off x="9471027" y="4441826"/>
                  <a:ext cx="554038" cy="503238"/>
                </a:xfrm>
                <a:custGeom>
                  <a:rect b="b" l="l" r="r" t="t"/>
                  <a:pathLst>
                    <a:path extrusionOk="0" h="231" w="255">
                      <a:moveTo>
                        <a:pt x="247" y="182"/>
                      </a:moveTo>
                      <a:cubicBezTo>
                        <a:pt x="247" y="183"/>
                        <a:pt x="247" y="183"/>
                        <a:pt x="247" y="184"/>
                      </a:cubicBezTo>
                      <a:cubicBezTo>
                        <a:pt x="246" y="179"/>
                        <a:pt x="246" y="175"/>
                        <a:pt x="246" y="171"/>
                      </a:cubicBezTo>
                      <a:cubicBezTo>
                        <a:pt x="246" y="169"/>
                        <a:pt x="240" y="170"/>
                        <a:pt x="240" y="173"/>
                      </a:cubicBezTo>
                      <a:cubicBezTo>
                        <a:pt x="240" y="173"/>
                        <a:pt x="240" y="174"/>
                        <a:pt x="240" y="174"/>
                      </a:cubicBezTo>
                      <a:cubicBezTo>
                        <a:pt x="239" y="174"/>
                        <a:pt x="238" y="175"/>
                        <a:pt x="238" y="175"/>
                      </a:cubicBezTo>
                      <a:cubicBezTo>
                        <a:pt x="237" y="178"/>
                        <a:pt x="236" y="181"/>
                        <a:pt x="235" y="184"/>
                      </a:cubicBezTo>
                      <a:cubicBezTo>
                        <a:pt x="234" y="179"/>
                        <a:pt x="235" y="173"/>
                        <a:pt x="233" y="168"/>
                      </a:cubicBezTo>
                      <a:cubicBezTo>
                        <a:pt x="233" y="167"/>
                        <a:pt x="228" y="169"/>
                        <a:pt x="227" y="170"/>
                      </a:cubicBezTo>
                      <a:cubicBezTo>
                        <a:pt x="225" y="176"/>
                        <a:pt x="223" y="183"/>
                        <a:pt x="221" y="190"/>
                      </a:cubicBezTo>
                      <a:cubicBezTo>
                        <a:pt x="220" y="187"/>
                        <a:pt x="220" y="185"/>
                        <a:pt x="220" y="183"/>
                      </a:cubicBezTo>
                      <a:cubicBezTo>
                        <a:pt x="221" y="177"/>
                        <a:pt x="221" y="172"/>
                        <a:pt x="221" y="166"/>
                      </a:cubicBezTo>
                      <a:cubicBezTo>
                        <a:pt x="221" y="165"/>
                        <a:pt x="215" y="166"/>
                        <a:pt x="215" y="168"/>
                      </a:cubicBezTo>
                      <a:cubicBezTo>
                        <a:pt x="215" y="173"/>
                        <a:pt x="214" y="179"/>
                        <a:pt x="214" y="184"/>
                      </a:cubicBezTo>
                      <a:cubicBezTo>
                        <a:pt x="214" y="185"/>
                        <a:pt x="214" y="186"/>
                        <a:pt x="213" y="187"/>
                      </a:cubicBezTo>
                      <a:cubicBezTo>
                        <a:pt x="211" y="180"/>
                        <a:pt x="212" y="170"/>
                        <a:pt x="212" y="164"/>
                      </a:cubicBezTo>
                      <a:cubicBezTo>
                        <a:pt x="212" y="163"/>
                        <a:pt x="209" y="163"/>
                        <a:pt x="207" y="164"/>
                      </a:cubicBezTo>
                      <a:cubicBezTo>
                        <a:pt x="207" y="163"/>
                        <a:pt x="208" y="163"/>
                        <a:pt x="208" y="162"/>
                      </a:cubicBezTo>
                      <a:cubicBezTo>
                        <a:pt x="208" y="162"/>
                        <a:pt x="207" y="162"/>
                        <a:pt x="207" y="162"/>
                      </a:cubicBezTo>
                      <a:cubicBezTo>
                        <a:pt x="207" y="161"/>
                        <a:pt x="207" y="160"/>
                        <a:pt x="208" y="159"/>
                      </a:cubicBezTo>
                      <a:cubicBezTo>
                        <a:pt x="208" y="158"/>
                        <a:pt x="202" y="159"/>
                        <a:pt x="201" y="161"/>
                      </a:cubicBezTo>
                      <a:cubicBezTo>
                        <a:pt x="201" y="162"/>
                        <a:pt x="201" y="164"/>
                        <a:pt x="201" y="165"/>
                      </a:cubicBezTo>
                      <a:cubicBezTo>
                        <a:pt x="201" y="164"/>
                        <a:pt x="200" y="163"/>
                        <a:pt x="200" y="162"/>
                      </a:cubicBezTo>
                      <a:cubicBezTo>
                        <a:pt x="200" y="161"/>
                        <a:pt x="199" y="161"/>
                        <a:pt x="198" y="162"/>
                      </a:cubicBezTo>
                      <a:cubicBezTo>
                        <a:pt x="198" y="159"/>
                        <a:pt x="197" y="157"/>
                        <a:pt x="197" y="154"/>
                      </a:cubicBezTo>
                      <a:cubicBezTo>
                        <a:pt x="197" y="131"/>
                        <a:pt x="194" y="109"/>
                        <a:pt x="194" y="86"/>
                      </a:cubicBezTo>
                      <a:cubicBezTo>
                        <a:pt x="194" y="86"/>
                        <a:pt x="194" y="86"/>
                        <a:pt x="194" y="86"/>
                      </a:cubicBezTo>
                      <a:cubicBezTo>
                        <a:pt x="195" y="88"/>
                        <a:pt x="201" y="86"/>
                        <a:pt x="200" y="84"/>
                      </a:cubicBezTo>
                      <a:cubicBezTo>
                        <a:pt x="196" y="75"/>
                        <a:pt x="189" y="68"/>
                        <a:pt x="184" y="60"/>
                      </a:cubicBezTo>
                      <a:cubicBezTo>
                        <a:pt x="189" y="56"/>
                        <a:pt x="193" y="51"/>
                        <a:pt x="196" y="45"/>
                      </a:cubicBezTo>
                      <a:cubicBezTo>
                        <a:pt x="197" y="43"/>
                        <a:pt x="198" y="42"/>
                        <a:pt x="199" y="40"/>
                      </a:cubicBezTo>
                      <a:cubicBezTo>
                        <a:pt x="201" y="34"/>
                        <a:pt x="202" y="28"/>
                        <a:pt x="200" y="23"/>
                      </a:cubicBezTo>
                      <a:cubicBezTo>
                        <a:pt x="200" y="22"/>
                        <a:pt x="200" y="21"/>
                        <a:pt x="200" y="20"/>
                      </a:cubicBezTo>
                      <a:cubicBezTo>
                        <a:pt x="200" y="19"/>
                        <a:pt x="199" y="19"/>
                        <a:pt x="199" y="19"/>
                      </a:cubicBezTo>
                      <a:cubicBezTo>
                        <a:pt x="195" y="11"/>
                        <a:pt x="188" y="6"/>
                        <a:pt x="179" y="4"/>
                      </a:cubicBezTo>
                      <a:cubicBezTo>
                        <a:pt x="179" y="3"/>
                        <a:pt x="179" y="3"/>
                        <a:pt x="178" y="3"/>
                      </a:cubicBezTo>
                      <a:cubicBezTo>
                        <a:pt x="178" y="2"/>
                        <a:pt x="177" y="2"/>
                        <a:pt x="176" y="2"/>
                      </a:cubicBezTo>
                      <a:cubicBezTo>
                        <a:pt x="176" y="2"/>
                        <a:pt x="175" y="1"/>
                        <a:pt x="174" y="1"/>
                      </a:cubicBezTo>
                      <a:cubicBezTo>
                        <a:pt x="164" y="0"/>
                        <a:pt x="154" y="1"/>
                        <a:pt x="143" y="2"/>
                      </a:cubicBezTo>
                      <a:cubicBezTo>
                        <a:pt x="128" y="4"/>
                        <a:pt x="112" y="4"/>
                        <a:pt x="97" y="3"/>
                      </a:cubicBezTo>
                      <a:cubicBezTo>
                        <a:pt x="71" y="3"/>
                        <a:pt x="45" y="1"/>
                        <a:pt x="19" y="8"/>
                      </a:cubicBezTo>
                      <a:cubicBezTo>
                        <a:pt x="19" y="9"/>
                        <a:pt x="18" y="9"/>
                        <a:pt x="18" y="9"/>
                      </a:cubicBezTo>
                      <a:cubicBezTo>
                        <a:pt x="18" y="9"/>
                        <a:pt x="18" y="9"/>
                        <a:pt x="17" y="10"/>
                      </a:cubicBezTo>
                      <a:cubicBezTo>
                        <a:pt x="12" y="13"/>
                        <a:pt x="7" y="18"/>
                        <a:pt x="5" y="24"/>
                      </a:cubicBezTo>
                      <a:cubicBezTo>
                        <a:pt x="5" y="25"/>
                        <a:pt x="5" y="25"/>
                        <a:pt x="6" y="26"/>
                      </a:cubicBezTo>
                      <a:cubicBezTo>
                        <a:pt x="5" y="26"/>
                        <a:pt x="5" y="27"/>
                        <a:pt x="4" y="28"/>
                      </a:cubicBezTo>
                      <a:cubicBezTo>
                        <a:pt x="2" y="32"/>
                        <a:pt x="2" y="36"/>
                        <a:pt x="2" y="40"/>
                      </a:cubicBezTo>
                      <a:cubicBezTo>
                        <a:pt x="1" y="41"/>
                        <a:pt x="0" y="42"/>
                        <a:pt x="1" y="43"/>
                      </a:cubicBezTo>
                      <a:cubicBezTo>
                        <a:pt x="2" y="45"/>
                        <a:pt x="3" y="47"/>
                        <a:pt x="4" y="50"/>
                      </a:cubicBezTo>
                      <a:cubicBezTo>
                        <a:pt x="2" y="50"/>
                        <a:pt x="1" y="51"/>
                        <a:pt x="1" y="51"/>
                      </a:cubicBezTo>
                      <a:cubicBezTo>
                        <a:pt x="3" y="56"/>
                        <a:pt x="5" y="59"/>
                        <a:pt x="8" y="63"/>
                      </a:cubicBezTo>
                      <a:cubicBezTo>
                        <a:pt x="9" y="63"/>
                        <a:pt x="9" y="63"/>
                        <a:pt x="10" y="63"/>
                      </a:cubicBezTo>
                      <a:cubicBezTo>
                        <a:pt x="20" y="72"/>
                        <a:pt x="36" y="73"/>
                        <a:pt x="50" y="74"/>
                      </a:cubicBezTo>
                      <a:cubicBezTo>
                        <a:pt x="78" y="75"/>
                        <a:pt x="107" y="76"/>
                        <a:pt x="135" y="75"/>
                      </a:cubicBezTo>
                      <a:cubicBezTo>
                        <a:pt x="148" y="75"/>
                        <a:pt x="161" y="73"/>
                        <a:pt x="171" y="68"/>
                      </a:cubicBezTo>
                      <a:cubicBezTo>
                        <a:pt x="171" y="68"/>
                        <a:pt x="172" y="69"/>
                        <a:pt x="172" y="69"/>
                      </a:cubicBezTo>
                      <a:cubicBezTo>
                        <a:pt x="172" y="70"/>
                        <a:pt x="173" y="71"/>
                        <a:pt x="173" y="73"/>
                      </a:cubicBezTo>
                      <a:cubicBezTo>
                        <a:pt x="171" y="72"/>
                        <a:pt x="168" y="74"/>
                        <a:pt x="168" y="75"/>
                      </a:cubicBezTo>
                      <a:cubicBezTo>
                        <a:pt x="169" y="77"/>
                        <a:pt x="169" y="79"/>
                        <a:pt x="169" y="81"/>
                      </a:cubicBezTo>
                      <a:cubicBezTo>
                        <a:pt x="169" y="81"/>
                        <a:pt x="168" y="81"/>
                        <a:pt x="167" y="81"/>
                      </a:cubicBezTo>
                      <a:cubicBezTo>
                        <a:pt x="167" y="78"/>
                        <a:pt x="168" y="75"/>
                        <a:pt x="168" y="72"/>
                      </a:cubicBezTo>
                      <a:cubicBezTo>
                        <a:pt x="169" y="70"/>
                        <a:pt x="163" y="71"/>
                        <a:pt x="162" y="73"/>
                      </a:cubicBezTo>
                      <a:cubicBezTo>
                        <a:pt x="162" y="75"/>
                        <a:pt x="162" y="78"/>
                        <a:pt x="161" y="80"/>
                      </a:cubicBezTo>
                      <a:cubicBezTo>
                        <a:pt x="161" y="80"/>
                        <a:pt x="160" y="80"/>
                        <a:pt x="159" y="80"/>
                      </a:cubicBezTo>
                      <a:cubicBezTo>
                        <a:pt x="159" y="80"/>
                        <a:pt x="159" y="80"/>
                        <a:pt x="158" y="80"/>
                      </a:cubicBezTo>
                      <a:cubicBezTo>
                        <a:pt x="138" y="80"/>
                        <a:pt x="119" y="79"/>
                        <a:pt x="99" y="79"/>
                      </a:cubicBezTo>
                      <a:cubicBezTo>
                        <a:pt x="82" y="79"/>
                        <a:pt x="64" y="77"/>
                        <a:pt x="47" y="78"/>
                      </a:cubicBezTo>
                      <a:cubicBezTo>
                        <a:pt x="47" y="77"/>
                        <a:pt x="47" y="76"/>
                        <a:pt x="47" y="75"/>
                      </a:cubicBezTo>
                      <a:cubicBezTo>
                        <a:pt x="47" y="74"/>
                        <a:pt x="44" y="75"/>
                        <a:pt x="42" y="75"/>
                      </a:cubicBezTo>
                      <a:cubicBezTo>
                        <a:pt x="41" y="75"/>
                        <a:pt x="36" y="76"/>
                        <a:pt x="36" y="77"/>
                      </a:cubicBezTo>
                      <a:cubicBezTo>
                        <a:pt x="37" y="79"/>
                        <a:pt x="37" y="80"/>
                        <a:pt x="38" y="82"/>
                      </a:cubicBezTo>
                      <a:cubicBezTo>
                        <a:pt x="36" y="83"/>
                        <a:pt x="36" y="85"/>
                        <a:pt x="39" y="85"/>
                      </a:cubicBezTo>
                      <a:cubicBezTo>
                        <a:pt x="39" y="85"/>
                        <a:pt x="39" y="85"/>
                        <a:pt x="39" y="85"/>
                      </a:cubicBezTo>
                      <a:cubicBezTo>
                        <a:pt x="40" y="86"/>
                        <a:pt x="41" y="88"/>
                        <a:pt x="41" y="89"/>
                      </a:cubicBezTo>
                      <a:cubicBezTo>
                        <a:pt x="36" y="89"/>
                        <a:pt x="31" y="89"/>
                        <a:pt x="26" y="88"/>
                      </a:cubicBezTo>
                      <a:cubicBezTo>
                        <a:pt x="26" y="88"/>
                        <a:pt x="26" y="88"/>
                        <a:pt x="26" y="88"/>
                      </a:cubicBezTo>
                      <a:cubicBezTo>
                        <a:pt x="26" y="87"/>
                        <a:pt x="26" y="87"/>
                        <a:pt x="27" y="86"/>
                      </a:cubicBezTo>
                      <a:cubicBezTo>
                        <a:pt x="27" y="86"/>
                        <a:pt x="28" y="86"/>
                        <a:pt x="28" y="85"/>
                      </a:cubicBezTo>
                      <a:cubicBezTo>
                        <a:pt x="28" y="85"/>
                        <a:pt x="28" y="85"/>
                        <a:pt x="28" y="84"/>
                      </a:cubicBezTo>
                      <a:cubicBezTo>
                        <a:pt x="30" y="82"/>
                        <a:pt x="33" y="79"/>
                        <a:pt x="34" y="75"/>
                      </a:cubicBezTo>
                      <a:cubicBezTo>
                        <a:pt x="35" y="73"/>
                        <a:pt x="29" y="75"/>
                        <a:pt x="28" y="76"/>
                      </a:cubicBezTo>
                      <a:cubicBezTo>
                        <a:pt x="26" y="79"/>
                        <a:pt x="24" y="82"/>
                        <a:pt x="22" y="85"/>
                      </a:cubicBezTo>
                      <a:cubicBezTo>
                        <a:pt x="21" y="86"/>
                        <a:pt x="19" y="86"/>
                        <a:pt x="20" y="88"/>
                      </a:cubicBezTo>
                      <a:cubicBezTo>
                        <a:pt x="20" y="88"/>
                        <a:pt x="20" y="88"/>
                        <a:pt x="20" y="89"/>
                      </a:cubicBezTo>
                      <a:cubicBezTo>
                        <a:pt x="20" y="89"/>
                        <a:pt x="20" y="89"/>
                        <a:pt x="20" y="89"/>
                      </a:cubicBezTo>
                      <a:cubicBezTo>
                        <a:pt x="20" y="89"/>
                        <a:pt x="20" y="89"/>
                        <a:pt x="20" y="89"/>
                      </a:cubicBezTo>
                      <a:cubicBezTo>
                        <a:pt x="18" y="90"/>
                        <a:pt x="17" y="92"/>
                        <a:pt x="20" y="92"/>
                      </a:cubicBezTo>
                      <a:cubicBezTo>
                        <a:pt x="20" y="92"/>
                        <a:pt x="20" y="92"/>
                        <a:pt x="20" y="92"/>
                      </a:cubicBezTo>
                      <a:cubicBezTo>
                        <a:pt x="20" y="93"/>
                        <a:pt x="20" y="95"/>
                        <a:pt x="20" y="97"/>
                      </a:cubicBezTo>
                      <a:cubicBezTo>
                        <a:pt x="20" y="97"/>
                        <a:pt x="20" y="97"/>
                        <a:pt x="20" y="97"/>
                      </a:cubicBezTo>
                      <a:cubicBezTo>
                        <a:pt x="20" y="97"/>
                        <a:pt x="20" y="97"/>
                        <a:pt x="20" y="98"/>
                      </a:cubicBezTo>
                      <a:cubicBezTo>
                        <a:pt x="19" y="100"/>
                        <a:pt x="20" y="102"/>
                        <a:pt x="20" y="104"/>
                      </a:cubicBezTo>
                      <a:cubicBezTo>
                        <a:pt x="18" y="105"/>
                        <a:pt x="18" y="107"/>
                        <a:pt x="20" y="107"/>
                      </a:cubicBezTo>
                      <a:cubicBezTo>
                        <a:pt x="21" y="112"/>
                        <a:pt x="22" y="116"/>
                        <a:pt x="23" y="121"/>
                      </a:cubicBezTo>
                      <a:cubicBezTo>
                        <a:pt x="24" y="130"/>
                        <a:pt x="23" y="140"/>
                        <a:pt x="23" y="149"/>
                      </a:cubicBezTo>
                      <a:cubicBezTo>
                        <a:pt x="23" y="165"/>
                        <a:pt x="23" y="182"/>
                        <a:pt x="24" y="198"/>
                      </a:cubicBezTo>
                      <a:cubicBezTo>
                        <a:pt x="21" y="199"/>
                        <a:pt x="18" y="202"/>
                        <a:pt x="22" y="202"/>
                      </a:cubicBezTo>
                      <a:cubicBezTo>
                        <a:pt x="23" y="202"/>
                        <a:pt x="23" y="202"/>
                        <a:pt x="24" y="202"/>
                      </a:cubicBezTo>
                      <a:cubicBezTo>
                        <a:pt x="24" y="202"/>
                        <a:pt x="25" y="202"/>
                        <a:pt x="25" y="202"/>
                      </a:cubicBezTo>
                      <a:cubicBezTo>
                        <a:pt x="29" y="203"/>
                        <a:pt x="34" y="203"/>
                        <a:pt x="38" y="204"/>
                      </a:cubicBezTo>
                      <a:cubicBezTo>
                        <a:pt x="32" y="204"/>
                        <a:pt x="27" y="204"/>
                        <a:pt x="21" y="204"/>
                      </a:cubicBezTo>
                      <a:cubicBezTo>
                        <a:pt x="19" y="204"/>
                        <a:pt x="15" y="206"/>
                        <a:pt x="19" y="206"/>
                      </a:cubicBezTo>
                      <a:cubicBezTo>
                        <a:pt x="23" y="206"/>
                        <a:pt x="27" y="206"/>
                        <a:pt x="31" y="206"/>
                      </a:cubicBezTo>
                      <a:cubicBezTo>
                        <a:pt x="30" y="207"/>
                        <a:pt x="29" y="208"/>
                        <a:pt x="29" y="208"/>
                      </a:cubicBezTo>
                      <a:cubicBezTo>
                        <a:pt x="27" y="209"/>
                        <a:pt x="24" y="211"/>
                        <a:pt x="27" y="211"/>
                      </a:cubicBezTo>
                      <a:cubicBezTo>
                        <a:pt x="54" y="214"/>
                        <a:pt x="82" y="213"/>
                        <a:pt x="110" y="212"/>
                      </a:cubicBezTo>
                      <a:cubicBezTo>
                        <a:pt x="130" y="212"/>
                        <a:pt x="150" y="213"/>
                        <a:pt x="170" y="211"/>
                      </a:cubicBezTo>
                      <a:cubicBezTo>
                        <a:pt x="169" y="212"/>
                        <a:pt x="169" y="212"/>
                        <a:pt x="169" y="212"/>
                      </a:cubicBezTo>
                      <a:cubicBezTo>
                        <a:pt x="163" y="213"/>
                        <a:pt x="157" y="215"/>
                        <a:pt x="151" y="217"/>
                      </a:cubicBezTo>
                      <a:cubicBezTo>
                        <a:pt x="148" y="218"/>
                        <a:pt x="147" y="222"/>
                        <a:pt x="151" y="221"/>
                      </a:cubicBezTo>
                      <a:cubicBezTo>
                        <a:pt x="163" y="220"/>
                        <a:pt x="175" y="218"/>
                        <a:pt x="187" y="215"/>
                      </a:cubicBezTo>
                      <a:cubicBezTo>
                        <a:pt x="185" y="215"/>
                        <a:pt x="183" y="216"/>
                        <a:pt x="182" y="217"/>
                      </a:cubicBezTo>
                      <a:cubicBezTo>
                        <a:pt x="181" y="217"/>
                        <a:pt x="181" y="218"/>
                        <a:pt x="180" y="218"/>
                      </a:cubicBezTo>
                      <a:cubicBezTo>
                        <a:pt x="171" y="220"/>
                        <a:pt x="162" y="222"/>
                        <a:pt x="154" y="228"/>
                      </a:cubicBezTo>
                      <a:cubicBezTo>
                        <a:pt x="152" y="229"/>
                        <a:pt x="153" y="231"/>
                        <a:pt x="155" y="231"/>
                      </a:cubicBezTo>
                      <a:cubicBezTo>
                        <a:pt x="169" y="231"/>
                        <a:pt x="183" y="226"/>
                        <a:pt x="197" y="222"/>
                      </a:cubicBezTo>
                      <a:cubicBezTo>
                        <a:pt x="208" y="223"/>
                        <a:pt x="219" y="222"/>
                        <a:pt x="229" y="216"/>
                      </a:cubicBezTo>
                      <a:cubicBezTo>
                        <a:pt x="231" y="215"/>
                        <a:pt x="229" y="213"/>
                        <a:pt x="227" y="213"/>
                      </a:cubicBezTo>
                      <a:cubicBezTo>
                        <a:pt x="217" y="213"/>
                        <a:pt x="207" y="216"/>
                        <a:pt x="197" y="218"/>
                      </a:cubicBezTo>
                      <a:cubicBezTo>
                        <a:pt x="196" y="218"/>
                        <a:pt x="194" y="218"/>
                        <a:pt x="193" y="218"/>
                      </a:cubicBezTo>
                      <a:cubicBezTo>
                        <a:pt x="196" y="217"/>
                        <a:pt x="199" y="216"/>
                        <a:pt x="202" y="214"/>
                      </a:cubicBezTo>
                      <a:cubicBezTo>
                        <a:pt x="215" y="211"/>
                        <a:pt x="229" y="210"/>
                        <a:pt x="241" y="203"/>
                      </a:cubicBezTo>
                      <a:cubicBezTo>
                        <a:pt x="243" y="201"/>
                        <a:pt x="241" y="200"/>
                        <a:pt x="239" y="200"/>
                      </a:cubicBezTo>
                      <a:cubicBezTo>
                        <a:pt x="232" y="200"/>
                        <a:pt x="224" y="201"/>
                        <a:pt x="217" y="203"/>
                      </a:cubicBezTo>
                      <a:cubicBezTo>
                        <a:pt x="217" y="202"/>
                        <a:pt x="217" y="202"/>
                        <a:pt x="217" y="202"/>
                      </a:cubicBezTo>
                      <a:cubicBezTo>
                        <a:pt x="218" y="202"/>
                        <a:pt x="218" y="201"/>
                        <a:pt x="218" y="201"/>
                      </a:cubicBezTo>
                      <a:cubicBezTo>
                        <a:pt x="224" y="199"/>
                        <a:pt x="230" y="197"/>
                        <a:pt x="237" y="195"/>
                      </a:cubicBezTo>
                      <a:cubicBezTo>
                        <a:pt x="240" y="194"/>
                        <a:pt x="239" y="191"/>
                        <a:pt x="236" y="192"/>
                      </a:cubicBezTo>
                      <a:cubicBezTo>
                        <a:pt x="233" y="192"/>
                        <a:pt x="230" y="193"/>
                        <a:pt x="227" y="194"/>
                      </a:cubicBezTo>
                      <a:cubicBezTo>
                        <a:pt x="228" y="193"/>
                        <a:pt x="229" y="193"/>
                        <a:pt x="230" y="192"/>
                      </a:cubicBezTo>
                      <a:cubicBezTo>
                        <a:pt x="231" y="192"/>
                        <a:pt x="232" y="191"/>
                        <a:pt x="233" y="191"/>
                      </a:cubicBezTo>
                      <a:cubicBezTo>
                        <a:pt x="234" y="191"/>
                        <a:pt x="236" y="190"/>
                        <a:pt x="236" y="189"/>
                      </a:cubicBezTo>
                      <a:cubicBezTo>
                        <a:pt x="238" y="188"/>
                        <a:pt x="239" y="186"/>
                        <a:pt x="241" y="184"/>
                      </a:cubicBezTo>
                      <a:cubicBezTo>
                        <a:pt x="241" y="187"/>
                        <a:pt x="241" y="190"/>
                        <a:pt x="243" y="193"/>
                      </a:cubicBezTo>
                      <a:cubicBezTo>
                        <a:pt x="243" y="195"/>
                        <a:pt x="248" y="193"/>
                        <a:pt x="248" y="192"/>
                      </a:cubicBezTo>
                      <a:cubicBezTo>
                        <a:pt x="250" y="189"/>
                        <a:pt x="252" y="186"/>
                        <a:pt x="253" y="182"/>
                      </a:cubicBezTo>
                      <a:cubicBezTo>
                        <a:pt x="255" y="180"/>
                        <a:pt x="248" y="180"/>
                        <a:pt x="247" y="182"/>
                      </a:cubicBezTo>
                      <a:close/>
                      <a:moveTo>
                        <a:pt x="29" y="148"/>
                      </a:moveTo>
                      <a:cubicBezTo>
                        <a:pt x="29" y="138"/>
                        <a:pt x="29" y="129"/>
                        <a:pt x="29" y="120"/>
                      </a:cubicBezTo>
                      <a:cubicBezTo>
                        <a:pt x="29" y="115"/>
                        <a:pt x="28" y="111"/>
                        <a:pt x="27" y="107"/>
                      </a:cubicBezTo>
                      <a:cubicBezTo>
                        <a:pt x="29" y="107"/>
                        <a:pt x="31" y="107"/>
                        <a:pt x="34" y="107"/>
                      </a:cubicBezTo>
                      <a:cubicBezTo>
                        <a:pt x="35" y="119"/>
                        <a:pt x="39" y="131"/>
                        <a:pt x="40" y="144"/>
                      </a:cubicBezTo>
                      <a:cubicBezTo>
                        <a:pt x="41" y="152"/>
                        <a:pt x="41" y="160"/>
                        <a:pt x="42" y="168"/>
                      </a:cubicBezTo>
                      <a:cubicBezTo>
                        <a:pt x="41" y="169"/>
                        <a:pt x="40" y="169"/>
                        <a:pt x="40" y="170"/>
                      </a:cubicBezTo>
                      <a:cubicBezTo>
                        <a:pt x="38" y="179"/>
                        <a:pt x="39" y="187"/>
                        <a:pt x="38" y="195"/>
                      </a:cubicBezTo>
                      <a:cubicBezTo>
                        <a:pt x="38" y="196"/>
                        <a:pt x="39" y="196"/>
                        <a:pt x="40" y="196"/>
                      </a:cubicBezTo>
                      <a:cubicBezTo>
                        <a:pt x="85" y="200"/>
                        <a:pt x="129" y="200"/>
                        <a:pt x="174" y="201"/>
                      </a:cubicBezTo>
                      <a:cubicBezTo>
                        <a:pt x="174" y="201"/>
                        <a:pt x="174" y="202"/>
                        <a:pt x="175" y="203"/>
                      </a:cubicBezTo>
                      <a:cubicBezTo>
                        <a:pt x="175" y="203"/>
                        <a:pt x="175" y="203"/>
                        <a:pt x="175" y="203"/>
                      </a:cubicBezTo>
                      <a:cubicBezTo>
                        <a:pt x="175" y="203"/>
                        <a:pt x="175" y="203"/>
                        <a:pt x="175" y="203"/>
                      </a:cubicBezTo>
                      <a:cubicBezTo>
                        <a:pt x="170" y="203"/>
                        <a:pt x="166" y="203"/>
                        <a:pt x="161" y="202"/>
                      </a:cubicBezTo>
                      <a:cubicBezTo>
                        <a:pt x="145" y="202"/>
                        <a:pt x="129" y="203"/>
                        <a:pt x="113" y="203"/>
                      </a:cubicBezTo>
                      <a:cubicBezTo>
                        <a:pt x="85" y="204"/>
                        <a:pt x="57" y="202"/>
                        <a:pt x="30" y="199"/>
                      </a:cubicBezTo>
                      <a:cubicBezTo>
                        <a:pt x="29" y="182"/>
                        <a:pt x="29" y="165"/>
                        <a:pt x="29" y="148"/>
                      </a:cubicBezTo>
                      <a:close/>
                      <a:moveTo>
                        <a:pt x="118" y="88"/>
                      </a:moveTo>
                      <a:cubicBezTo>
                        <a:pt x="105" y="88"/>
                        <a:pt x="91" y="88"/>
                        <a:pt x="78" y="88"/>
                      </a:cubicBezTo>
                      <a:cubicBezTo>
                        <a:pt x="69" y="88"/>
                        <a:pt x="59" y="88"/>
                        <a:pt x="49" y="88"/>
                      </a:cubicBezTo>
                      <a:cubicBezTo>
                        <a:pt x="49" y="87"/>
                        <a:pt x="49" y="87"/>
                        <a:pt x="49" y="87"/>
                      </a:cubicBezTo>
                      <a:cubicBezTo>
                        <a:pt x="69" y="86"/>
                        <a:pt x="90" y="87"/>
                        <a:pt x="111" y="87"/>
                      </a:cubicBezTo>
                      <a:cubicBezTo>
                        <a:pt x="128" y="87"/>
                        <a:pt x="145" y="89"/>
                        <a:pt x="162" y="88"/>
                      </a:cubicBezTo>
                      <a:cubicBezTo>
                        <a:pt x="162" y="88"/>
                        <a:pt x="163" y="89"/>
                        <a:pt x="163" y="90"/>
                      </a:cubicBezTo>
                      <a:cubicBezTo>
                        <a:pt x="163" y="90"/>
                        <a:pt x="164" y="90"/>
                        <a:pt x="164" y="90"/>
                      </a:cubicBezTo>
                      <a:cubicBezTo>
                        <a:pt x="152" y="91"/>
                        <a:pt x="140" y="91"/>
                        <a:pt x="128" y="90"/>
                      </a:cubicBezTo>
                      <a:cubicBezTo>
                        <a:pt x="128" y="90"/>
                        <a:pt x="128" y="90"/>
                        <a:pt x="128" y="90"/>
                      </a:cubicBezTo>
                      <a:cubicBezTo>
                        <a:pt x="127" y="88"/>
                        <a:pt x="125" y="89"/>
                        <a:pt x="123" y="90"/>
                      </a:cubicBezTo>
                      <a:cubicBezTo>
                        <a:pt x="122" y="90"/>
                        <a:pt x="120" y="90"/>
                        <a:pt x="119" y="90"/>
                      </a:cubicBezTo>
                      <a:cubicBezTo>
                        <a:pt x="120" y="89"/>
                        <a:pt x="120" y="88"/>
                        <a:pt x="118" y="88"/>
                      </a:cubicBezTo>
                      <a:close/>
                      <a:moveTo>
                        <a:pt x="161" y="85"/>
                      </a:moveTo>
                      <a:cubicBezTo>
                        <a:pt x="151" y="86"/>
                        <a:pt x="140" y="85"/>
                        <a:pt x="130" y="85"/>
                      </a:cubicBezTo>
                      <a:cubicBezTo>
                        <a:pt x="140" y="84"/>
                        <a:pt x="151" y="83"/>
                        <a:pt x="161" y="84"/>
                      </a:cubicBezTo>
                      <a:cubicBezTo>
                        <a:pt x="161" y="84"/>
                        <a:pt x="161" y="85"/>
                        <a:pt x="161" y="85"/>
                      </a:cubicBezTo>
                      <a:close/>
                      <a:moveTo>
                        <a:pt x="175" y="87"/>
                      </a:moveTo>
                      <a:cubicBezTo>
                        <a:pt x="175" y="87"/>
                        <a:pt x="175" y="86"/>
                        <a:pt x="175" y="86"/>
                      </a:cubicBezTo>
                      <a:cubicBezTo>
                        <a:pt x="176" y="86"/>
                        <a:pt x="177" y="85"/>
                        <a:pt x="178" y="85"/>
                      </a:cubicBezTo>
                      <a:cubicBezTo>
                        <a:pt x="179" y="86"/>
                        <a:pt x="180" y="88"/>
                        <a:pt x="182" y="89"/>
                      </a:cubicBezTo>
                      <a:cubicBezTo>
                        <a:pt x="181" y="89"/>
                        <a:pt x="181" y="89"/>
                        <a:pt x="180" y="89"/>
                      </a:cubicBezTo>
                      <a:cubicBezTo>
                        <a:pt x="175" y="90"/>
                        <a:pt x="171" y="90"/>
                        <a:pt x="166" y="90"/>
                      </a:cubicBezTo>
                      <a:cubicBezTo>
                        <a:pt x="168" y="90"/>
                        <a:pt x="169" y="89"/>
                        <a:pt x="169" y="88"/>
                      </a:cubicBezTo>
                      <a:cubicBezTo>
                        <a:pt x="169" y="88"/>
                        <a:pt x="169" y="87"/>
                        <a:pt x="169" y="87"/>
                      </a:cubicBezTo>
                      <a:cubicBezTo>
                        <a:pt x="169" y="87"/>
                        <a:pt x="169" y="87"/>
                        <a:pt x="169" y="87"/>
                      </a:cubicBezTo>
                      <a:cubicBezTo>
                        <a:pt x="169" y="88"/>
                        <a:pt x="169" y="88"/>
                        <a:pt x="169" y="89"/>
                      </a:cubicBezTo>
                      <a:cubicBezTo>
                        <a:pt x="169" y="90"/>
                        <a:pt x="175" y="89"/>
                        <a:pt x="175" y="87"/>
                      </a:cubicBezTo>
                      <a:close/>
                      <a:moveTo>
                        <a:pt x="183" y="91"/>
                      </a:moveTo>
                      <a:cubicBezTo>
                        <a:pt x="183" y="91"/>
                        <a:pt x="182" y="91"/>
                        <a:pt x="182" y="91"/>
                      </a:cubicBezTo>
                      <a:cubicBezTo>
                        <a:pt x="182" y="91"/>
                        <a:pt x="182" y="91"/>
                        <a:pt x="182" y="91"/>
                      </a:cubicBezTo>
                      <a:cubicBezTo>
                        <a:pt x="183" y="91"/>
                        <a:pt x="183" y="91"/>
                        <a:pt x="183" y="91"/>
                      </a:cubicBezTo>
                      <a:close/>
                      <a:moveTo>
                        <a:pt x="121" y="165"/>
                      </a:moveTo>
                      <a:cubicBezTo>
                        <a:pt x="121" y="151"/>
                        <a:pt x="125" y="134"/>
                        <a:pt x="127" y="120"/>
                      </a:cubicBezTo>
                      <a:cubicBezTo>
                        <a:pt x="128" y="117"/>
                        <a:pt x="128" y="114"/>
                        <a:pt x="129" y="111"/>
                      </a:cubicBezTo>
                      <a:cubicBezTo>
                        <a:pt x="130" y="111"/>
                        <a:pt x="132" y="111"/>
                        <a:pt x="133" y="111"/>
                      </a:cubicBezTo>
                      <a:cubicBezTo>
                        <a:pt x="127" y="127"/>
                        <a:pt x="129" y="150"/>
                        <a:pt x="121" y="165"/>
                      </a:cubicBezTo>
                      <a:close/>
                      <a:moveTo>
                        <a:pt x="83" y="173"/>
                      </a:moveTo>
                      <a:cubicBezTo>
                        <a:pt x="83" y="164"/>
                        <a:pt x="89" y="153"/>
                        <a:pt x="91" y="144"/>
                      </a:cubicBezTo>
                      <a:cubicBezTo>
                        <a:pt x="95" y="134"/>
                        <a:pt x="98" y="122"/>
                        <a:pt x="98" y="111"/>
                      </a:cubicBezTo>
                      <a:cubicBezTo>
                        <a:pt x="100" y="111"/>
                        <a:pt x="102" y="111"/>
                        <a:pt x="104" y="111"/>
                      </a:cubicBezTo>
                      <a:cubicBezTo>
                        <a:pt x="95" y="131"/>
                        <a:pt x="95" y="155"/>
                        <a:pt x="83" y="173"/>
                      </a:cubicBezTo>
                      <a:close/>
                      <a:moveTo>
                        <a:pt x="183" y="201"/>
                      </a:moveTo>
                      <a:cubicBezTo>
                        <a:pt x="184" y="201"/>
                        <a:pt x="185" y="201"/>
                        <a:pt x="185" y="201"/>
                      </a:cubicBezTo>
                      <a:cubicBezTo>
                        <a:pt x="185" y="201"/>
                        <a:pt x="184" y="202"/>
                        <a:pt x="184" y="203"/>
                      </a:cubicBezTo>
                      <a:cubicBezTo>
                        <a:pt x="183" y="203"/>
                        <a:pt x="182" y="203"/>
                        <a:pt x="181" y="203"/>
                      </a:cubicBezTo>
                      <a:cubicBezTo>
                        <a:pt x="181" y="203"/>
                        <a:pt x="182" y="202"/>
                        <a:pt x="183" y="201"/>
                      </a:cubicBezTo>
                      <a:close/>
                      <a:moveTo>
                        <a:pt x="152" y="149"/>
                      </a:moveTo>
                      <a:cubicBezTo>
                        <a:pt x="152" y="148"/>
                        <a:pt x="152" y="146"/>
                        <a:pt x="152" y="145"/>
                      </a:cubicBezTo>
                      <a:cubicBezTo>
                        <a:pt x="153" y="135"/>
                        <a:pt x="154" y="124"/>
                        <a:pt x="154" y="114"/>
                      </a:cubicBezTo>
                      <a:cubicBezTo>
                        <a:pt x="154" y="114"/>
                        <a:pt x="154" y="114"/>
                        <a:pt x="155" y="114"/>
                      </a:cubicBezTo>
                      <a:cubicBezTo>
                        <a:pt x="154" y="126"/>
                        <a:pt x="155" y="138"/>
                        <a:pt x="152" y="149"/>
                      </a:cubicBezTo>
                      <a:close/>
                      <a:moveTo>
                        <a:pt x="169" y="106"/>
                      </a:moveTo>
                      <a:cubicBezTo>
                        <a:pt x="169" y="106"/>
                        <a:pt x="169" y="106"/>
                        <a:pt x="169" y="106"/>
                      </a:cubicBezTo>
                      <a:cubicBezTo>
                        <a:pt x="169" y="106"/>
                        <a:pt x="169" y="106"/>
                        <a:pt x="169" y="106"/>
                      </a:cubicBezTo>
                      <a:cubicBezTo>
                        <a:pt x="169" y="106"/>
                        <a:pt x="169" y="106"/>
                        <a:pt x="169" y="106"/>
                      </a:cubicBezTo>
                      <a:close/>
                      <a:moveTo>
                        <a:pt x="54" y="108"/>
                      </a:moveTo>
                      <a:cubicBezTo>
                        <a:pt x="55" y="108"/>
                        <a:pt x="56" y="108"/>
                        <a:pt x="56" y="108"/>
                      </a:cubicBezTo>
                      <a:cubicBezTo>
                        <a:pt x="55" y="111"/>
                        <a:pt x="54" y="114"/>
                        <a:pt x="52" y="116"/>
                      </a:cubicBezTo>
                      <a:cubicBezTo>
                        <a:pt x="53" y="113"/>
                        <a:pt x="53" y="111"/>
                        <a:pt x="54" y="108"/>
                      </a:cubicBezTo>
                      <a:close/>
                      <a:moveTo>
                        <a:pt x="142" y="110"/>
                      </a:moveTo>
                      <a:cubicBezTo>
                        <a:pt x="143" y="110"/>
                        <a:pt x="145" y="110"/>
                        <a:pt x="147" y="110"/>
                      </a:cubicBezTo>
                      <a:cubicBezTo>
                        <a:pt x="147" y="111"/>
                        <a:pt x="147" y="112"/>
                        <a:pt x="147" y="112"/>
                      </a:cubicBezTo>
                      <a:cubicBezTo>
                        <a:pt x="146" y="112"/>
                        <a:pt x="146" y="113"/>
                        <a:pt x="145" y="113"/>
                      </a:cubicBezTo>
                      <a:cubicBezTo>
                        <a:pt x="145" y="113"/>
                        <a:pt x="143" y="114"/>
                        <a:pt x="142" y="114"/>
                      </a:cubicBezTo>
                      <a:cubicBezTo>
                        <a:pt x="142" y="113"/>
                        <a:pt x="142" y="112"/>
                        <a:pt x="142" y="110"/>
                      </a:cubicBezTo>
                      <a:close/>
                      <a:moveTo>
                        <a:pt x="62" y="109"/>
                      </a:moveTo>
                      <a:cubicBezTo>
                        <a:pt x="64" y="109"/>
                        <a:pt x="65" y="109"/>
                        <a:pt x="67" y="109"/>
                      </a:cubicBezTo>
                      <a:cubicBezTo>
                        <a:pt x="63" y="116"/>
                        <a:pt x="61" y="128"/>
                        <a:pt x="54" y="134"/>
                      </a:cubicBezTo>
                      <a:cubicBezTo>
                        <a:pt x="55" y="125"/>
                        <a:pt x="60" y="117"/>
                        <a:pt x="62" y="109"/>
                      </a:cubicBezTo>
                      <a:close/>
                      <a:moveTo>
                        <a:pt x="73" y="109"/>
                      </a:moveTo>
                      <a:cubicBezTo>
                        <a:pt x="74" y="109"/>
                        <a:pt x="76" y="109"/>
                        <a:pt x="78" y="110"/>
                      </a:cubicBezTo>
                      <a:cubicBezTo>
                        <a:pt x="73" y="121"/>
                        <a:pt x="69" y="138"/>
                        <a:pt x="61" y="148"/>
                      </a:cubicBezTo>
                      <a:cubicBezTo>
                        <a:pt x="63" y="135"/>
                        <a:pt x="70" y="122"/>
                        <a:pt x="73" y="109"/>
                      </a:cubicBezTo>
                      <a:close/>
                      <a:moveTo>
                        <a:pt x="84" y="110"/>
                      </a:moveTo>
                      <a:cubicBezTo>
                        <a:pt x="85" y="110"/>
                        <a:pt x="86" y="110"/>
                        <a:pt x="87" y="110"/>
                      </a:cubicBezTo>
                      <a:cubicBezTo>
                        <a:pt x="85" y="113"/>
                        <a:pt x="84" y="116"/>
                        <a:pt x="83" y="119"/>
                      </a:cubicBezTo>
                      <a:cubicBezTo>
                        <a:pt x="84" y="116"/>
                        <a:pt x="84" y="113"/>
                        <a:pt x="84" y="110"/>
                      </a:cubicBezTo>
                      <a:close/>
                      <a:moveTo>
                        <a:pt x="113" y="111"/>
                      </a:moveTo>
                      <a:cubicBezTo>
                        <a:pt x="114" y="111"/>
                        <a:pt x="116" y="111"/>
                        <a:pt x="117" y="111"/>
                      </a:cubicBezTo>
                      <a:cubicBezTo>
                        <a:pt x="116" y="119"/>
                        <a:pt x="114" y="127"/>
                        <a:pt x="113" y="135"/>
                      </a:cubicBezTo>
                      <a:cubicBezTo>
                        <a:pt x="111" y="143"/>
                        <a:pt x="109" y="154"/>
                        <a:pt x="105" y="162"/>
                      </a:cubicBezTo>
                      <a:cubicBezTo>
                        <a:pt x="106" y="145"/>
                        <a:pt x="114" y="129"/>
                        <a:pt x="113" y="111"/>
                      </a:cubicBezTo>
                      <a:close/>
                      <a:moveTo>
                        <a:pt x="140" y="169"/>
                      </a:moveTo>
                      <a:cubicBezTo>
                        <a:pt x="139" y="152"/>
                        <a:pt x="143" y="135"/>
                        <a:pt x="142" y="118"/>
                      </a:cubicBezTo>
                      <a:cubicBezTo>
                        <a:pt x="144" y="118"/>
                        <a:pt x="145" y="117"/>
                        <a:pt x="147" y="116"/>
                      </a:cubicBezTo>
                      <a:cubicBezTo>
                        <a:pt x="147" y="123"/>
                        <a:pt x="147" y="130"/>
                        <a:pt x="146" y="137"/>
                      </a:cubicBezTo>
                      <a:cubicBezTo>
                        <a:pt x="146" y="140"/>
                        <a:pt x="146" y="142"/>
                        <a:pt x="145" y="145"/>
                      </a:cubicBezTo>
                      <a:cubicBezTo>
                        <a:pt x="144" y="152"/>
                        <a:pt x="144" y="162"/>
                        <a:pt x="140" y="169"/>
                      </a:cubicBezTo>
                      <a:close/>
                      <a:moveTo>
                        <a:pt x="182" y="194"/>
                      </a:moveTo>
                      <a:cubicBezTo>
                        <a:pt x="182" y="190"/>
                        <a:pt x="182" y="186"/>
                        <a:pt x="182" y="182"/>
                      </a:cubicBezTo>
                      <a:cubicBezTo>
                        <a:pt x="182" y="181"/>
                        <a:pt x="182" y="180"/>
                        <a:pt x="182" y="179"/>
                      </a:cubicBezTo>
                      <a:cubicBezTo>
                        <a:pt x="183" y="184"/>
                        <a:pt x="183" y="189"/>
                        <a:pt x="184" y="194"/>
                      </a:cubicBezTo>
                      <a:cubicBezTo>
                        <a:pt x="183" y="194"/>
                        <a:pt x="183" y="194"/>
                        <a:pt x="182" y="194"/>
                      </a:cubicBezTo>
                      <a:close/>
                      <a:moveTo>
                        <a:pt x="176" y="101"/>
                      </a:moveTo>
                      <a:cubicBezTo>
                        <a:pt x="175" y="101"/>
                        <a:pt x="175" y="101"/>
                        <a:pt x="175" y="101"/>
                      </a:cubicBezTo>
                      <a:cubicBezTo>
                        <a:pt x="175" y="100"/>
                        <a:pt x="175" y="100"/>
                        <a:pt x="175" y="99"/>
                      </a:cubicBezTo>
                      <a:cubicBezTo>
                        <a:pt x="175" y="99"/>
                        <a:pt x="176" y="99"/>
                        <a:pt x="176" y="99"/>
                      </a:cubicBezTo>
                      <a:cubicBezTo>
                        <a:pt x="176" y="99"/>
                        <a:pt x="176" y="100"/>
                        <a:pt x="176" y="101"/>
                      </a:cubicBezTo>
                      <a:close/>
                      <a:moveTo>
                        <a:pt x="180" y="94"/>
                      </a:moveTo>
                      <a:cubicBezTo>
                        <a:pt x="179" y="94"/>
                        <a:pt x="177" y="95"/>
                        <a:pt x="177" y="96"/>
                      </a:cubicBezTo>
                      <a:cubicBezTo>
                        <a:pt x="162" y="99"/>
                        <a:pt x="146" y="99"/>
                        <a:pt x="130" y="99"/>
                      </a:cubicBezTo>
                      <a:cubicBezTo>
                        <a:pt x="130" y="98"/>
                        <a:pt x="130" y="96"/>
                        <a:pt x="129" y="94"/>
                      </a:cubicBezTo>
                      <a:cubicBezTo>
                        <a:pt x="146" y="94"/>
                        <a:pt x="163" y="94"/>
                        <a:pt x="179" y="93"/>
                      </a:cubicBezTo>
                      <a:cubicBezTo>
                        <a:pt x="179" y="93"/>
                        <a:pt x="179" y="93"/>
                        <a:pt x="179" y="93"/>
                      </a:cubicBezTo>
                      <a:cubicBezTo>
                        <a:pt x="179" y="93"/>
                        <a:pt x="179" y="93"/>
                        <a:pt x="179" y="93"/>
                      </a:cubicBezTo>
                      <a:cubicBezTo>
                        <a:pt x="179" y="93"/>
                        <a:pt x="180" y="94"/>
                        <a:pt x="180" y="94"/>
                      </a:cubicBezTo>
                      <a:close/>
                      <a:moveTo>
                        <a:pt x="44" y="107"/>
                      </a:moveTo>
                      <a:cubicBezTo>
                        <a:pt x="45" y="107"/>
                        <a:pt x="47" y="107"/>
                        <a:pt x="48" y="108"/>
                      </a:cubicBezTo>
                      <a:cubicBezTo>
                        <a:pt x="48" y="108"/>
                        <a:pt x="48" y="108"/>
                        <a:pt x="48" y="109"/>
                      </a:cubicBezTo>
                      <a:cubicBezTo>
                        <a:pt x="46" y="109"/>
                        <a:pt x="45" y="110"/>
                        <a:pt x="45" y="110"/>
                      </a:cubicBezTo>
                      <a:cubicBezTo>
                        <a:pt x="43" y="114"/>
                        <a:pt x="42" y="116"/>
                        <a:pt x="42" y="120"/>
                      </a:cubicBezTo>
                      <a:cubicBezTo>
                        <a:pt x="41" y="115"/>
                        <a:pt x="40" y="111"/>
                        <a:pt x="40" y="107"/>
                      </a:cubicBezTo>
                      <a:cubicBezTo>
                        <a:pt x="41" y="107"/>
                        <a:pt x="43" y="107"/>
                        <a:pt x="44" y="107"/>
                      </a:cubicBezTo>
                      <a:close/>
                      <a:moveTo>
                        <a:pt x="45" y="122"/>
                      </a:moveTo>
                      <a:cubicBezTo>
                        <a:pt x="45" y="123"/>
                        <a:pt x="45" y="123"/>
                        <a:pt x="45" y="123"/>
                      </a:cubicBezTo>
                      <a:cubicBezTo>
                        <a:pt x="45" y="126"/>
                        <a:pt x="49" y="125"/>
                        <a:pt x="50" y="124"/>
                      </a:cubicBezTo>
                      <a:cubicBezTo>
                        <a:pt x="51" y="124"/>
                        <a:pt x="51" y="124"/>
                        <a:pt x="51" y="124"/>
                      </a:cubicBezTo>
                      <a:cubicBezTo>
                        <a:pt x="49" y="129"/>
                        <a:pt x="48" y="134"/>
                        <a:pt x="48" y="140"/>
                      </a:cubicBezTo>
                      <a:cubicBezTo>
                        <a:pt x="48" y="142"/>
                        <a:pt x="52" y="141"/>
                        <a:pt x="52" y="141"/>
                      </a:cubicBezTo>
                      <a:cubicBezTo>
                        <a:pt x="54" y="140"/>
                        <a:pt x="56" y="139"/>
                        <a:pt x="58" y="137"/>
                      </a:cubicBezTo>
                      <a:cubicBezTo>
                        <a:pt x="56" y="143"/>
                        <a:pt x="55" y="149"/>
                        <a:pt x="55" y="155"/>
                      </a:cubicBezTo>
                      <a:cubicBezTo>
                        <a:pt x="55" y="157"/>
                        <a:pt x="59" y="157"/>
                        <a:pt x="60" y="156"/>
                      </a:cubicBezTo>
                      <a:cubicBezTo>
                        <a:pt x="62" y="154"/>
                        <a:pt x="63" y="153"/>
                        <a:pt x="65" y="151"/>
                      </a:cubicBezTo>
                      <a:cubicBezTo>
                        <a:pt x="62" y="158"/>
                        <a:pt x="61" y="165"/>
                        <a:pt x="60" y="172"/>
                      </a:cubicBezTo>
                      <a:cubicBezTo>
                        <a:pt x="60" y="175"/>
                        <a:pt x="65" y="173"/>
                        <a:pt x="66" y="172"/>
                      </a:cubicBezTo>
                      <a:cubicBezTo>
                        <a:pt x="82" y="159"/>
                        <a:pt x="84" y="132"/>
                        <a:pt x="92" y="113"/>
                      </a:cubicBezTo>
                      <a:cubicBezTo>
                        <a:pt x="92" y="125"/>
                        <a:pt x="88" y="137"/>
                        <a:pt x="84" y="148"/>
                      </a:cubicBezTo>
                      <a:cubicBezTo>
                        <a:pt x="81" y="158"/>
                        <a:pt x="74" y="171"/>
                        <a:pt x="78" y="181"/>
                      </a:cubicBezTo>
                      <a:cubicBezTo>
                        <a:pt x="79" y="184"/>
                        <a:pt x="82" y="183"/>
                        <a:pt x="83" y="181"/>
                      </a:cubicBezTo>
                      <a:cubicBezTo>
                        <a:pt x="98" y="164"/>
                        <a:pt x="99" y="141"/>
                        <a:pt x="106" y="120"/>
                      </a:cubicBezTo>
                      <a:cubicBezTo>
                        <a:pt x="105" y="137"/>
                        <a:pt x="98" y="153"/>
                        <a:pt x="98" y="171"/>
                      </a:cubicBezTo>
                      <a:cubicBezTo>
                        <a:pt x="98" y="173"/>
                        <a:pt x="102" y="173"/>
                        <a:pt x="103" y="172"/>
                      </a:cubicBezTo>
                      <a:cubicBezTo>
                        <a:pt x="111" y="165"/>
                        <a:pt x="114" y="155"/>
                        <a:pt x="116" y="145"/>
                      </a:cubicBezTo>
                      <a:cubicBezTo>
                        <a:pt x="119" y="134"/>
                        <a:pt x="121" y="122"/>
                        <a:pt x="123" y="111"/>
                      </a:cubicBezTo>
                      <a:cubicBezTo>
                        <a:pt x="123" y="111"/>
                        <a:pt x="123" y="111"/>
                        <a:pt x="123" y="111"/>
                      </a:cubicBezTo>
                      <a:cubicBezTo>
                        <a:pt x="122" y="117"/>
                        <a:pt x="120" y="124"/>
                        <a:pt x="120" y="130"/>
                      </a:cubicBezTo>
                      <a:cubicBezTo>
                        <a:pt x="118" y="145"/>
                        <a:pt x="113" y="160"/>
                        <a:pt x="115" y="175"/>
                      </a:cubicBezTo>
                      <a:cubicBezTo>
                        <a:pt x="115" y="177"/>
                        <a:pt x="120" y="176"/>
                        <a:pt x="121" y="175"/>
                      </a:cubicBezTo>
                      <a:cubicBezTo>
                        <a:pt x="133" y="161"/>
                        <a:pt x="132" y="140"/>
                        <a:pt x="136" y="121"/>
                      </a:cubicBezTo>
                      <a:cubicBezTo>
                        <a:pt x="136" y="140"/>
                        <a:pt x="132" y="158"/>
                        <a:pt x="135" y="177"/>
                      </a:cubicBezTo>
                      <a:cubicBezTo>
                        <a:pt x="135" y="179"/>
                        <a:pt x="139" y="178"/>
                        <a:pt x="140" y="177"/>
                      </a:cubicBezTo>
                      <a:cubicBezTo>
                        <a:pt x="146" y="173"/>
                        <a:pt x="148" y="166"/>
                        <a:pt x="149" y="159"/>
                      </a:cubicBezTo>
                      <a:cubicBezTo>
                        <a:pt x="149" y="159"/>
                        <a:pt x="149" y="159"/>
                        <a:pt x="150" y="159"/>
                      </a:cubicBezTo>
                      <a:cubicBezTo>
                        <a:pt x="151" y="161"/>
                        <a:pt x="155" y="160"/>
                        <a:pt x="155" y="158"/>
                      </a:cubicBezTo>
                      <a:cubicBezTo>
                        <a:pt x="157" y="154"/>
                        <a:pt x="158" y="150"/>
                        <a:pt x="159" y="146"/>
                      </a:cubicBezTo>
                      <a:cubicBezTo>
                        <a:pt x="159" y="145"/>
                        <a:pt x="159" y="145"/>
                        <a:pt x="160" y="145"/>
                      </a:cubicBezTo>
                      <a:cubicBezTo>
                        <a:pt x="163" y="145"/>
                        <a:pt x="164" y="141"/>
                        <a:pt x="160" y="141"/>
                      </a:cubicBezTo>
                      <a:cubicBezTo>
                        <a:pt x="163" y="141"/>
                        <a:pt x="162" y="124"/>
                        <a:pt x="162" y="113"/>
                      </a:cubicBezTo>
                      <a:cubicBezTo>
                        <a:pt x="162" y="113"/>
                        <a:pt x="162" y="113"/>
                        <a:pt x="162" y="113"/>
                      </a:cubicBezTo>
                      <a:cubicBezTo>
                        <a:pt x="162" y="113"/>
                        <a:pt x="162" y="113"/>
                        <a:pt x="162" y="113"/>
                      </a:cubicBezTo>
                      <a:cubicBezTo>
                        <a:pt x="162" y="123"/>
                        <a:pt x="163" y="132"/>
                        <a:pt x="166" y="141"/>
                      </a:cubicBezTo>
                      <a:cubicBezTo>
                        <a:pt x="166" y="143"/>
                        <a:pt x="168" y="143"/>
                        <a:pt x="170" y="143"/>
                      </a:cubicBezTo>
                      <a:cubicBezTo>
                        <a:pt x="170" y="150"/>
                        <a:pt x="170" y="157"/>
                        <a:pt x="170" y="165"/>
                      </a:cubicBezTo>
                      <a:cubicBezTo>
                        <a:pt x="171" y="174"/>
                        <a:pt x="169" y="184"/>
                        <a:pt x="171" y="193"/>
                      </a:cubicBezTo>
                      <a:cubicBezTo>
                        <a:pt x="154" y="193"/>
                        <a:pt x="137" y="193"/>
                        <a:pt x="120" y="193"/>
                      </a:cubicBezTo>
                      <a:cubicBezTo>
                        <a:pt x="108" y="193"/>
                        <a:pt x="94" y="195"/>
                        <a:pt x="80" y="195"/>
                      </a:cubicBezTo>
                      <a:cubicBezTo>
                        <a:pt x="77" y="195"/>
                        <a:pt x="74" y="194"/>
                        <a:pt x="72" y="194"/>
                      </a:cubicBezTo>
                      <a:cubicBezTo>
                        <a:pt x="68" y="194"/>
                        <a:pt x="64" y="193"/>
                        <a:pt x="60" y="193"/>
                      </a:cubicBezTo>
                      <a:cubicBezTo>
                        <a:pt x="71" y="192"/>
                        <a:pt x="81" y="193"/>
                        <a:pt x="92" y="193"/>
                      </a:cubicBezTo>
                      <a:cubicBezTo>
                        <a:pt x="94" y="193"/>
                        <a:pt x="99" y="190"/>
                        <a:pt x="94" y="190"/>
                      </a:cubicBezTo>
                      <a:cubicBezTo>
                        <a:pt x="80" y="190"/>
                        <a:pt x="65" y="189"/>
                        <a:pt x="51" y="190"/>
                      </a:cubicBezTo>
                      <a:cubicBezTo>
                        <a:pt x="51" y="190"/>
                        <a:pt x="50" y="190"/>
                        <a:pt x="49" y="190"/>
                      </a:cubicBezTo>
                      <a:cubicBezTo>
                        <a:pt x="49" y="176"/>
                        <a:pt x="48" y="162"/>
                        <a:pt x="47" y="148"/>
                      </a:cubicBezTo>
                      <a:cubicBezTo>
                        <a:pt x="46" y="139"/>
                        <a:pt x="44" y="131"/>
                        <a:pt x="42" y="122"/>
                      </a:cubicBezTo>
                      <a:cubicBezTo>
                        <a:pt x="43" y="123"/>
                        <a:pt x="44" y="123"/>
                        <a:pt x="45" y="122"/>
                      </a:cubicBezTo>
                      <a:close/>
                      <a:moveTo>
                        <a:pt x="78" y="134"/>
                      </a:moveTo>
                      <a:cubicBezTo>
                        <a:pt x="75" y="142"/>
                        <a:pt x="73" y="154"/>
                        <a:pt x="68" y="162"/>
                      </a:cubicBezTo>
                      <a:cubicBezTo>
                        <a:pt x="70" y="152"/>
                        <a:pt x="74" y="143"/>
                        <a:pt x="78" y="134"/>
                      </a:cubicBezTo>
                      <a:close/>
                      <a:moveTo>
                        <a:pt x="212" y="197"/>
                      </a:moveTo>
                      <a:cubicBezTo>
                        <a:pt x="211" y="197"/>
                        <a:pt x="210" y="198"/>
                        <a:pt x="209" y="198"/>
                      </a:cubicBezTo>
                      <a:cubicBezTo>
                        <a:pt x="208" y="198"/>
                        <a:pt x="207" y="198"/>
                        <a:pt x="206" y="198"/>
                      </a:cubicBezTo>
                      <a:cubicBezTo>
                        <a:pt x="206" y="198"/>
                        <a:pt x="206" y="198"/>
                        <a:pt x="206" y="197"/>
                      </a:cubicBezTo>
                      <a:cubicBezTo>
                        <a:pt x="207" y="197"/>
                        <a:pt x="207" y="197"/>
                        <a:pt x="207" y="197"/>
                      </a:cubicBezTo>
                      <a:cubicBezTo>
                        <a:pt x="207" y="197"/>
                        <a:pt x="207" y="197"/>
                        <a:pt x="207" y="197"/>
                      </a:cubicBezTo>
                      <a:cubicBezTo>
                        <a:pt x="209" y="197"/>
                        <a:pt x="210" y="197"/>
                        <a:pt x="212" y="197"/>
                      </a:cubicBezTo>
                      <a:close/>
                      <a:moveTo>
                        <a:pt x="193" y="191"/>
                      </a:moveTo>
                      <a:cubicBezTo>
                        <a:pt x="192" y="190"/>
                        <a:pt x="191" y="191"/>
                        <a:pt x="190" y="191"/>
                      </a:cubicBezTo>
                      <a:cubicBezTo>
                        <a:pt x="186" y="165"/>
                        <a:pt x="188" y="137"/>
                        <a:pt x="185" y="110"/>
                      </a:cubicBezTo>
                      <a:cubicBezTo>
                        <a:pt x="185" y="108"/>
                        <a:pt x="185" y="106"/>
                        <a:pt x="186" y="104"/>
                      </a:cubicBezTo>
                      <a:cubicBezTo>
                        <a:pt x="186" y="103"/>
                        <a:pt x="186" y="102"/>
                        <a:pt x="186" y="102"/>
                      </a:cubicBezTo>
                      <a:cubicBezTo>
                        <a:pt x="186" y="100"/>
                        <a:pt x="186" y="99"/>
                        <a:pt x="186" y="98"/>
                      </a:cubicBezTo>
                      <a:cubicBezTo>
                        <a:pt x="186" y="98"/>
                        <a:pt x="184" y="98"/>
                        <a:pt x="182" y="98"/>
                      </a:cubicBezTo>
                      <a:cubicBezTo>
                        <a:pt x="182" y="98"/>
                        <a:pt x="182" y="97"/>
                        <a:pt x="182" y="97"/>
                      </a:cubicBezTo>
                      <a:cubicBezTo>
                        <a:pt x="182" y="97"/>
                        <a:pt x="182" y="97"/>
                        <a:pt x="183" y="97"/>
                      </a:cubicBezTo>
                      <a:cubicBezTo>
                        <a:pt x="184" y="98"/>
                        <a:pt x="187" y="97"/>
                        <a:pt x="188" y="96"/>
                      </a:cubicBezTo>
                      <a:cubicBezTo>
                        <a:pt x="188" y="96"/>
                        <a:pt x="188" y="96"/>
                        <a:pt x="188" y="96"/>
                      </a:cubicBezTo>
                      <a:cubicBezTo>
                        <a:pt x="188" y="112"/>
                        <a:pt x="190" y="128"/>
                        <a:pt x="191" y="143"/>
                      </a:cubicBezTo>
                      <a:cubicBezTo>
                        <a:pt x="191" y="153"/>
                        <a:pt x="192" y="163"/>
                        <a:pt x="193" y="173"/>
                      </a:cubicBezTo>
                      <a:cubicBezTo>
                        <a:pt x="193" y="179"/>
                        <a:pt x="192" y="185"/>
                        <a:pt x="193" y="191"/>
                      </a:cubicBezTo>
                      <a:close/>
                      <a:moveTo>
                        <a:pt x="181" y="212"/>
                      </a:moveTo>
                      <a:cubicBezTo>
                        <a:pt x="184" y="212"/>
                        <a:pt x="187" y="211"/>
                        <a:pt x="190" y="211"/>
                      </a:cubicBezTo>
                      <a:cubicBezTo>
                        <a:pt x="186" y="212"/>
                        <a:pt x="182" y="212"/>
                        <a:pt x="179" y="213"/>
                      </a:cubicBezTo>
                      <a:cubicBezTo>
                        <a:pt x="180" y="213"/>
                        <a:pt x="180" y="213"/>
                        <a:pt x="181" y="212"/>
                      </a:cubicBezTo>
                      <a:close/>
                      <a:moveTo>
                        <a:pt x="226" y="190"/>
                      </a:moveTo>
                      <a:cubicBezTo>
                        <a:pt x="227" y="188"/>
                        <a:pt x="228" y="185"/>
                        <a:pt x="229" y="183"/>
                      </a:cubicBezTo>
                      <a:cubicBezTo>
                        <a:pt x="229" y="185"/>
                        <a:pt x="229" y="186"/>
                        <a:pt x="230" y="188"/>
                      </a:cubicBezTo>
                      <a:cubicBezTo>
                        <a:pt x="229" y="189"/>
                        <a:pt x="228" y="189"/>
                        <a:pt x="227" y="189"/>
                      </a:cubicBezTo>
                      <a:cubicBezTo>
                        <a:pt x="227" y="189"/>
                        <a:pt x="227" y="190"/>
                        <a:pt x="226" y="190"/>
                      </a:cubicBezTo>
                      <a:close/>
                      <a:moveTo>
                        <a:pt x="209" y="193"/>
                      </a:moveTo>
                      <a:cubicBezTo>
                        <a:pt x="209" y="193"/>
                        <a:pt x="209" y="193"/>
                        <a:pt x="209" y="193"/>
                      </a:cubicBezTo>
                      <a:cubicBezTo>
                        <a:pt x="209" y="193"/>
                        <a:pt x="209" y="193"/>
                        <a:pt x="209" y="193"/>
                      </a:cubicBezTo>
                      <a:cubicBezTo>
                        <a:pt x="209" y="193"/>
                        <a:pt x="209" y="193"/>
                        <a:pt x="209" y="193"/>
                      </a:cubicBezTo>
                      <a:cubicBezTo>
                        <a:pt x="209" y="193"/>
                        <a:pt x="209" y="193"/>
                        <a:pt x="209" y="193"/>
                      </a:cubicBezTo>
                      <a:close/>
                      <a:moveTo>
                        <a:pt x="201" y="194"/>
                      </a:moveTo>
                      <a:cubicBezTo>
                        <a:pt x="201" y="194"/>
                        <a:pt x="201" y="194"/>
                        <a:pt x="201" y="194"/>
                      </a:cubicBezTo>
                      <a:cubicBezTo>
                        <a:pt x="200" y="193"/>
                        <a:pt x="200" y="192"/>
                        <a:pt x="200" y="190"/>
                      </a:cubicBezTo>
                      <a:cubicBezTo>
                        <a:pt x="200" y="187"/>
                        <a:pt x="199" y="184"/>
                        <a:pt x="199" y="181"/>
                      </a:cubicBezTo>
                      <a:cubicBezTo>
                        <a:pt x="199" y="181"/>
                        <a:pt x="200" y="182"/>
                        <a:pt x="200" y="183"/>
                      </a:cubicBezTo>
                      <a:cubicBezTo>
                        <a:pt x="200" y="187"/>
                        <a:pt x="200" y="190"/>
                        <a:pt x="201" y="194"/>
                      </a:cubicBezTo>
                      <a:close/>
                      <a:moveTo>
                        <a:pt x="193" y="85"/>
                      </a:moveTo>
                      <a:cubicBezTo>
                        <a:pt x="192" y="85"/>
                        <a:pt x="189" y="85"/>
                        <a:pt x="188" y="87"/>
                      </a:cubicBezTo>
                      <a:cubicBezTo>
                        <a:pt x="188" y="86"/>
                        <a:pt x="187" y="86"/>
                        <a:pt x="187" y="85"/>
                      </a:cubicBezTo>
                      <a:cubicBezTo>
                        <a:pt x="189" y="85"/>
                        <a:pt x="191" y="83"/>
                        <a:pt x="190" y="82"/>
                      </a:cubicBezTo>
                      <a:cubicBezTo>
                        <a:pt x="187" y="76"/>
                        <a:pt x="182" y="71"/>
                        <a:pt x="178" y="67"/>
                      </a:cubicBezTo>
                      <a:cubicBezTo>
                        <a:pt x="178" y="66"/>
                        <a:pt x="178" y="66"/>
                        <a:pt x="177" y="66"/>
                      </a:cubicBezTo>
                      <a:cubicBezTo>
                        <a:pt x="177" y="66"/>
                        <a:pt x="177" y="66"/>
                        <a:pt x="177" y="65"/>
                      </a:cubicBezTo>
                      <a:cubicBezTo>
                        <a:pt x="178" y="65"/>
                        <a:pt x="179" y="64"/>
                        <a:pt x="179" y="64"/>
                      </a:cubicBezTo>
                      <a:cubicBezTo>
                        <a:pt x="184" y="71"/>
                        <a:pt x="190" y="78"/>
                        <a:pt x="193" y="85"/>
                      </a:cubicBezTo>
                      <a:close/>
                      <a:moveTo>
                        <a:pt x="169" y="38"/>
                      </a:moveTo>
                      <a:cubicBezTo>
                        <a:pt x="169" y="38"/>
                        <a:pt x="169" y="38"/>
                        <a:pt x="169" y="39"/>
                      </a:cubicBezTo>
                      <a:cubicBezTo>
                        <a:pt x="169" y="39"/>
                        <a:pt x="169" y="40"/>
                        <a:pt x="169" y="40"/>
                      </a:cubicBezTo>
                      <a:cubicBezTo>
                        <a:pt x="168" y="40"/>
                        <a:pt x="167" y="40"/>
                        <a:pt x="166" y="40"/>
                      </a:cubicBezTo>
                      <a:cubicBezTo>
                        <a:pt x="167" y="39"/>
                        <a:pt x="168" y="39"/>
                        <a:pt x="169" y="38"/>
                      </a:cubicBezTo>
                      <a:cubicBezTo>
                        <a:pt x="169" y="38"/>
                        <a:pt x="169" y="38"/>
                        <a:pt x="169" y="38"/>
                      </a:cubicBezTo>
                      <a:close/>
                      <a:moveTo>
                        <a:pt x="145" y="48"/>
                      </a:moveTo>
                      <a:cubicBezTo>
                        <a:pt x="147" y="48"/>
                        <a:pt x="150" y="48"/>
                        <a:pt x="153" y="48"/>
                      </a:cubicBezTo>
                      <a:cubicBezTo>
                        <a:pt x="149" y="49"/>
                        <a:pt x="145" y="49"/>
                        <a:pt x="141" y="49"/>
                      </a:cubicBezTo>
                      <a:cubicBezTo>
                        <a:pt x="142" y="48"/>
                        <a:pt x="143" y="48"/>
                        <a:pt x="145" y="48"/>
                      </a:cubicBezTo>
                      <a:close/>
                      <a:moveTo>
                        <a:pt x="154" y="46"/>
                      </a:moveTo>
                      <a:cubicBezTo>
                        <a:pt x="158" y="45"/>
                        <a:pt x="161" y="43"/>
                        <a:pt x="165" y="41"/>
                      </a:cubicBezTo>
                      <a:cubicBezTo>
                        <a:pt x="165" y="41"/>
                        <a:pt x="165" y="41"/>
                        <a:pt x="164" y="41"/>
                      </a:cubicBezTo>
                      <a:cubicBezTo>
                        <a:pt x="163" y="43"/>
                        <a:pt x="161" y="45"/>
                        <a:pt x="159" y="46"/>
                      </a:cubicBezTo>
                      <a:cubicBezTo>
                        <a:pt x="157" y="46"/>
                        <a:pt x="155" y="46"/>
                        <a:pt x="154" y="46"/>
                      </a:cubicBezTo>
                      <a:close/>
                      <a:moveTo>
                        <a:pt x="164" y="17"/>
                      </a:moveTo>
                      <a:cubicBezTo>
                        <a:pt x="166" y="21"/>
                        <a:pt x="168" y="26"/>
                        <a:pt x="168" y="31"/>
                      </a:cubicBezTo>
                      <a:cubicBezTo>
                        <a:pt x="166" y="36"/>
                        <a:pt x="160" y="40"/>
                        <a:pt x="156" y="42"/>
                      </a:cubicBezTo>
                      <a:cubicBezTo>
                        <a:pt x="152" y="44"/>
                        <a:pt x="148" y="45"/>
                        <a:pt x="143" y="45"/>
                      </a:cubicBezTo>
                      <a:cubicBezTo>
                        <a:pt x="142" y="45"/>
                        <a:pt x="141" y="45"/>
                        <a:pt x="140" y="46"/>
                      </a:cubicBezTo>
                      <a:cubicBezTo>
                        <a:pt x="140" y="46"/>
                        <a:pt x="139" y="46"/>
                        <a:pt x="138" y="46"/>
                      </a:cubicBezTo>
                      <a:cubicBezTo>
                        <a:pt x="135" y="47"/>
                        <a:pt x="132" y="47"/>
                        <a:pt x="130" y="47"/>
                      </a:cubicBezTo>
                      <a:cubicBezTo>
                        <a:pt x="126" y="48"/>
                        <a:pt x="123" y="48"/>
                        <a:pt x="120" y="48"/>
                      </a:cubicBezTo>
                      <a:cubicBezTo>
                        <a:pt x="109" y="48"/>
                        <a:pt x="97" y="48"/>
                        <a:pt x="86" y="48"/>
                      </a:cubicBezTo>
                      <a:cubicBezTo>
                        <a:pt x="78" y="47"/>
                        <a:pt x="70" y="47"/>
                        <a:pt x="62" y="47"/>
                      </a:cubicBezTo>
                      <a:cubicBezTo>
                        <a:pt x="61" y="47"/>
                        <a:pt x="60" y="47"/>
                        <a:pt x="60" y="47"/>
                      </a:cubicBezTo>
                      <a:cubicBezTo>
                        <a:pt x="61" y="47"/>
                        <a:pt x="62" y="47"/>
                        <a:pt x="62" y="46"/>
                      </a:cubicBezTo>
                      <a:cubicBezTo>
                        <a:pt x="64" y="42"/>
                        <a:pt x="64" y="39"/>
                        <a:pt x="65" y="35"/>
                      </a:cubicBezTo>
                      <a:cubicBezTo>
                        <a:pt x="65" y="39"/>
                        <a:pt x="66" y="42"/>
                        <a:pt x="68" y="45"/>
                      </a:cubicBezTo>
                      <a:cubicBezTo>
                        <a:pt x="70" y="47"/>
                        <a:pt x="73" y="46"/>
                        <a:pt x="74" y="44"/>
                      </a:cubicBezTo>
                      <a:cubicBezTo>
                        <a:pt x="77" y="39"/>
                        <a:pt x="78" y="33"/>
                        <a:pt x="79" y="27"/>
                      </a:cubicBezTo>
                      <a:cubicBezTo>
                        <a:pt x="79" y="33"/>
                        <a:pt x="79" y="38"/>
                        <a:pt x="80" y="44"/>
                      </a:cubicBezTo>
                      <a:cubicBezTo>
                        <a:pt x="80" y="47"/>
                        <a:pt x="85" y="45"/>
                        <a:pt x="86" y="43"/>
                      </a:cubicBezTo>
                      <a:cubicBezTo>
                        <a:pt x="88" y="40"/>
                        <a:pt x="89" y="35"/>
                        <a:pt x="91" y="31"/>
                      </a:cubicBezTo>
                      <a:cubicBezTo>
                        <a:pt x="91" y="33"/>
                        <a:pt x="91" y="35"/>
                        <a:pt x="92" y="37"/>
                      </a:cubicBezTo>
                      <a:cubicBezTo>
                        <a:pt x="93" y="39"/>
                        <a:pt x="96" y="38"/>
                        <a:pt x="97" y="37"/>
                      </a:cubicBezTo>
                      <a:cubicBezTo>
                        <a:pt x="99" y="35"/>
                        <a:pt x="101" y="33"/>
                        <a:pt x="102" y="30"/>
                      </a:cubicBezTo>
                      <a:cubicBezTo>
                        <a:pt x="102" y="35"/>
                        <a:pt x="102" y="40"/>
                        <a:pt x="103" y="44"/>
                      </a:cubicBezTo>
                      <a:cubicBezTo>
                        <a:pt x="104" y="46"/>
                        <a:pt x="108" y="44"/>
                        <a:pt x="109" y="43"/>
                      </a:cubicBezTo>
                      <a:cubicBezTo>
                        <a:pt x="112" y="40"/>
                        <a:pt x="114" y="36"/>
                        <a:pt x="116" y="32"/>
                      </a:cubicBezTo>
                      <a:cubicBezTo>
                        <a:pt x="116" y="35"/>
                        <a:pt x="116" y="37"/>
                        <a:pt x="117" y="40"/>
                      </a:cubicBezTo>
                      <a:cubicBezTo>
                        <a:pt x="118" y="42"/>
                        <a:pt x="123" y="40"/>
                        <a:pt x="123" y="38"/>
                      </a:cubicBezTo>
                      <a:cubicBezTo>
                        <a:pt x="124" y="37"/>
                        <a:pt x="124" y="36"/>
                        <a:pt x="124" y="35"/>
                      </a:cubicBezTo>
                      <a:cubicBezTo>
                        <a:pt x="124" y="34"/>
                        <a:pt x="123" y="34"/>
                        <a:pt x="122" y="34"/>
                      </a:cubicBezTo>
                      <a:cubicBezTo>
                        <a:pt x="122" y="30"/>
                        <a:pt x="122" y="26"/>
                        <a:pt x="122" y="21"/>
                      </a:cubicBezTo>
                      <a:cubicBezTo>
                        <a:pt x="122" y="20"/>
                        <a:pt x="115" y="21"/>
                        <a:pt x="115" y="23"/>
                      </a:cubicBezTo>
                      <a:cubicBezTo>
                        <a:pt x="115" y="23"/>
                        <a:pt x="115" y="24"/>
                        <a:pt x="115" y="24"/>
                      </a:cubicBezTo>
                      <a:cubicBezTo>
                        <a:pt x="114" y="25"/>
                        <a:pt x="113" y="25"/>
                        <a:pt x="113" y="26"/>
                      </a:cubicBezTo>
                      <a:cubicBezTo>
                        <a:pt x="111" y="29"/>
                        <a:pt x="110" y="33"/>
                        <a:pt x="108" y="36"/>
                      </a:cubicBezTo>
                      <a:cubicBezTo>
                        <a:pt x="108" y="31"/>
                        <a:pt x="109" y="26"/>
                        <a:pt x="109" y="21"/>
                      </a:cubicBezTo>
                      <a:cubicBezTo>
                        <a:pt x="110" y="18"/>
                        <a:pt x="104" y="19"/>
                        <a:pt x="103" y="21"/>
                      </a:cubicBezTo>
                      <a:cubicBezTo>
                        <a:pt x="103" y="23"/>
                        <a:pt x="103" y="25"/>
                        <a:pt x="103" y="27"/>
                      </a:cubicBezTo>
                      <a:cubicBezTo>
                        <a:pt x="101" y="26"/>
                        <a:pt x="98" y="26"/>
                        <a:pt x="97" y="28"/>
                      </a:cubicBezTo>
                      <a:cubicBezTo>
                        <a:pt x="97" y="28"/>
                        <a:pt x="97" y="28"/>
                        <a:pt x="97" y="29"/>
                      </a:cubicBezTo>
                      <a:cubicBezTo>
                        <a:pt x="96" y="25"/>
                        <a:pt x="96" y="20"/>
                        <a:pt x="96" y="16"/>
                      </a:cubicBezTo>
                      <a:cubicBezTo>
                        <a:pt x="96" y="16"/>
                        <a:pt x="96" y="15"/>
                        <a:pt x="96" y="15"/>
                      </a:cubicBezTo>
                      <a:cubicBezTo>
                        <a:pt x="97" y="15"/>
                        <a:pt x="99" y="15"/>
                        <a:pt x="100" y="15"/>
                      </a:cubicBezTo>
                      <a:cubicBezTo>
                        <a:pt x="101" y="15"/>
                        <a:pt x="102" y="14"/>
                        <a:pt x="103" y="13"/>
                      </a:cubicBezTo>
                      <a:cubicBezTo>
                        <a:pt x="112" y="13"/>
                        <a:pt x="122" y="13"/>
                        <a:pt x="131" y="13"/>
                      </a:cubicBezTo>
                      <a:cubicBezTo>
                        <a:pt x="132" y="13"/>
                        <a:pt x="134" y="12"/>
                        <a:pt x="135" y="11"/>
                      </a:cubicBezTo>
                      <a:cubicBezTo>
                        <a:pt x="145" y="11"/>
                        <a:pt x="156" y="12"/>
                        <a:pt x="164" y="17"/>
                      </a:cubicBezTo>
                      <a:close/>
                      <a:moveTo>
                        <a:pt x="76" y="16"/>
                      </a:moveTo>
                      <a:cubicBezTo>
                        <a:pt x="76" y="16"/>
                        <a:pt x="76" y="17"/>
                        <a:pt x="76" y="17"/>
                      </a:cubicBezTo>
                      <a:cubicBezTo>
                        <a:pt x="74" y="17"/>
                        <a:pt x="71" y="17"/>
                        <a:pt x="69" y="17"/>
                      </a:cubicBezTo>
                      <a:cubicBezTo>
                        <a:pt x="69" y="15"/>
                        <a:pt x="65" y="16"/>
                        <a:pt x="64" y="18"/>
                      </a:cubicBezTo>
                      <a:cubicBezTo>
                        <a:pt x="62" y="18"/>
                        <a:pt x="61" y="18"/>
                        <a:pt x="60" y="18"/>
                      </a:cubicBezTo>
                      <a:cubicBezTo>
                        <a:pt x="60" y="17"/>
                        <a:pt x="60" y="17"/>
                        <a:pt x="60" y="16"/>
                      </a:cubicBezTo>
                      <a:cubicBezTo>
                        <a:pt x="60" y="16"/>
                        <a:pt x="61" y="16"/>
                        <a:pt x="61" y="16"/>
                      </a:cubicBezTo>
                      <a:cubicBezTo>
                        <a:pt x="66" y="16"/>
                        <a:pt x="71" y="16"/>
                        <a:pt x="76" y="16"/>
                      </a:cubicBezTo>
                      <a:close/>
                      <a:moveTo>
                        <a:pt x="53" y="17"/>
                      </a:moveTo>
                      <a:cubicBezTo>
                        <a:pt x="53" y="17"/>
                        <a:pt x="53" y="17"/>
                        <a:pt x="53" y="18"/>
                      </a:cubicBezTo>
                      <a:cubicBezTo>
                        <a:pt x="53" y="18"/>
                        <a:pt x="52" y="18"/>
                        <a:pt x="52" y="17"/>
                      </a:cubicBezTo>
                      <a:cubicBezTo>
                        <a:pt x="52" y="17"/>
                        <a:pt x="53" y="17"/>
                        <a:pt x="53" y="17"/>
                      </a:cubicBezTo>
                      <a:close/>
                      <a:moveTo>
                        <a:pt x="62" y="12"/>
                      </a:moveTo>
                      <a:cubicBezTo>
                        <a:pt x="61" y="12"/>
                        <a:pt x="60" y="12"/>
                        <a:pt x="59" y="12"/>
                      </a:cubicBezTo>
                      <a:cubicBezTo>
                        <a:pt x="59" y="12"/>
                        <a:pt x="59" y="12"/>
                        <a:pt x="59" y="12"/>
                      </a:cubicBezTo>
                      <a:cubicBezTo>
                        <a:pt x="62" y="11"/>
                        <a:pt x="66" y="11"/>
                        <a:pt x="69" y="12"/>
                      </a:cubicBezTo>
                      <a:cubicBezTo>
                        <a:pt x="67" y="12"/>
                        <a:pt x="65" y="12"/>
                        <a:pt x="62" y="12"/>
                      </a:cubicBezTo>
                      <a:close/>
                      <a:moveTo>
                        <a:pt x="55" y="12"/>
                      </a:moveTo>
                      <a:cubicBezTo>
                        <a:pt x="55" y="12"/>
                        <a:pt x="54" y="12"/>
                        <a:pt x="54" y="12"/>
                      </a:cubicBezTo>
                      <a:cubicBezTo>
                        <a:pt x="55" y="12"/>
                        <a:pt x="55" y="12"/>
                        <a:pt x="56" y="12"/>
                      </a:cubicBezTo>
                      <a:cubicBezTo>
                        <a:pt x="56" y="12"/>
                        <a:pt x="55" y="12"/>
                        <a:pt x="55" y="12"/>
                      </a:cubicBezTo>
                      <a:close/>
                      <a:moveTo>
                        <a:pt x="53" y="37"/>
                      </a:moveTo>
                      <a:cubicBezTo>
                        <a:pt x="52" y="36"/>
                        <a:pt x="52" y="35"/>
                        <a:pt x="52" y="34"/>
                      </a:cubicBezTo>
                      <a:cubicBezTo>
                        <a:pt x="52" y="31"/>
                        <a:pt x="52" y="27"/>
                        <a:pt x="53" y="24"/>
                      </a:cubicBezTo>
                      <a:cubicBezTo>
                        <a:pt x="53" y="23"/>
                        <a:pt x="53" y="23"/>
                        <a:pt x="53" y="23"/>
                      </a:cubicBezTo>
                      <a:cubicBezTo>
                        <a:pt x="53" y="23"/>
                        <a:pt x="53" y="23"/>
                        <a:pt x="53" y="23"/>
                      </a:cubicBezTo>
                      <a:cubicBezTo>
                        <a:pt x="53" y="26"/>
                        <a:pt x="53" y="29"/>
                        <a:pt x="53" y="32"/>
                      </a:cubicBezTo>
                      <a:cubicBezTo>
                        <a:pt x="53" y="34"/>
                        <a:pt x="53" y="35"/>
                        <a:pt x="53" y="37"/>
                      </a:cubicBezTo>
                      <a:close/>
                      <a:moveTo>
                        <a:pt x="60" y="32"/>
                      </a:moveTo>
                      <a:cubicBezTo>
                        <a:pt x="59" y="31"/>
                        <a:pt x="59" y="30"/>
                        <a:pt x="59" y="29"/>
                      </a:cubicBezTo>
                      <a:cubicBezTo>
                        <a:pt x="59" y="28"/>
                        <a:pt x="59" y="26"/>
                        <a:pt x="59" y="24"/>
                      </a:cubicBezTo>
                      <a:cubicBezTo>
                        <a:pt x="60" y="24"/>
                        <a:pt x="60" y="23"/>
                        <a:pt x="60" y="23"/>
                      </a:cubicBezTo>
                      <a:cubicBezTo>
                        <a:pt x="60" y="23"/>
                        <a:pt x="61" y="22"/>
                        <a:pt x="62" y="22"/>
                      </a:cubicBezTo>
                      <a:cubicBezTo>
                        <a:pt x="61" y="26"/>
                        <a:pt x="60" y="29"/>
                        <a:pt x="60" y="32"/>
                      </a:cubicBezTo>
                      <a:close/>
                      <a:moveTo>
                        <a:pt x="71" y="36"/>
                      </a:moveTo>
                      <a:cubicBezTo>
                        <a:pt x="70" y="31"/>
                        <a:pt x="70" y="27"/>
                        <a:pt x="70" y="22"/>
                      </a:cubicBezTo>
                      <a:cubicBezTo>
                        <a:pt x="71" y="22"/>
                        <a:pt x="73" y="22"/>
                        <a:pt x="74" y="22"/>
                      </a:cubicBezTo>
                      <a:cubicBezTo>
                        <a:pt x="73" y="27"/>
                        <a:pt x="73" y="31"/>
                        <a:pt x="71" y="36"/>
                      </a:cubicBezTo>
                      <a:close/>
                      <a:moveTo>
                        <a:pt x="85" y="29"/>
                      </a:moveTo>
                      <a:cubicBezTo>
                        <a:pt x="85" y="26"/>
                        <a:pt x="85" y="23"/>
                        <a:pt x="85" y="21"/>
                      </a:cubicBezTo>
                      <a:cubicBezTo>
                        <a:pt x="86" y="21"/>
                        <a:pt x="87" y="21"/>
                        <a:pt x="88" y="21"/>
                      </a:cubicBezTo>
                      <a:cubicBezTo>
                        <a:pt x="88" y="21"/>
                        <a:pt x="88" y="21"/>
                        <a:pt x="88" y="21"/>
                      </a:cubicBezTo>
                      <a:cubicBezTo>
                        <a:pt x="87" y="23"/>
                        <a:pt x="86" y="26"/>
                        <a:pt x="85" y="29"/>
                      </a:cubicBezTo>
                      <a:close/>
                      <a:moveTo>
                        <a:pt x="90" y="16"/>
                      </a:moveTo>
                      <a:cubicBezTo>
                        <a:pt x="88" y="16"/>
                        <a:pt x="87" y="16"/>
                        <a:pt x="85" y="17"/>
                      </a:cubicBezTo>
                      <a:cubicBezTo>
                        <a:pt x="85" y="16"/>
                        <a:pt x="85" y="16"/>
                        <a:pt x="85" y="15"/>
                      </a:cubicBezTo>
                      <a:cubicBezTo>
                        <a:pt x="87" y="15"/>
                        <a:pt x="89" y="15"/>
                        <a:pt x="91" y="15"/>
                      </a:cubicBezTo>
                      <a:cubicBezTo>
                        <a:pt x="90" y="16"/>
                        <a:pt x="90" y="16"/>
                        <a:pt x="90" y="16"/>
                      </a:cubicBezTo>
                      <a:close/>
                      <a:moveTo>
                        <a:pt x="39" y="15"/>
                      </a:moveTo>
                      <a:cubicBezTo>
                        <a:pt x="39" y="15"/>
                        <a:pt x="40" y="15"/>
                        <a:pt x="40" y="15"/>
                      </a:cubicBezTo>
                      <a:cubicBezTo>
                        <a:pt x="40" y="16"/>
                        <a:pt x="40" y="16"/>
                        <a:pt x="40" y="16"/>
                      </a:cubicBezTo>
                      <a:cubicBezTo>
                        <a:pt x="39" y="17"/>
                        <a:pt x="39" y="17"/>
                        <a:pt x="39" y="18"/>
                      </a:cubicBezTo>
                      <a:cubicBezTo>
                        <a:pt x="39" y="19"/>
                        <a:pt x="38" y="19"/>
                        <a:pt x="39" y="20"/>
                      </a:cubicBezTo>
                      <a:cubicBezTo>
                        <a:pt x="38" y="22"/>
                        <a:pt x="38" y="25"/>
                        <a:pt x="37" y="27"/>
                      </a:cubicBezTo>
                      <a:cubicBezTo>
                        <a:pt x="37" y="25"/>
                        <a:pt x="37" y="22"/>
                        <a:pt x="37" y="20"/>
                      </a:cubicBezTo>
                      <a:cubicBezTo>
                        <a:pt x="37" y="18"/>
                        <a:pt x="35" y="18"/>
                        <a:pt x="33" y="19"/>
                      </a:cubicBezTo>
                      <a:cubicBezTo>
                        <a:pt x="33" y="19"/>
                        <a:pt x="34" y="18"/>
                        <a:pt x="34" y="18"/>
                      </a:cubicBezTo>
                      <a:cubicBezTo>
                        <a:pt x="34" y="18"/>
                        <a:pt x="34" y="18"/>
                        <a:pt x="34" y="18"/>
                      </a:cubicBezTo>
                      <a:cubicBezTo>
                        <a:pt x="34" y="17"/>
                        <a:pt x="34" y="17"/>
                        <a:pt x="35" y="17"/>
                      </a:cubicBezTo>
                      <a:cubicBezTo>
                        <a:pt x="36" y="16"/>
                        <a:pt x="38" y="16"/>
                        <a:pt x="39" y="15"/>
                      </a:cubicBezTo>
                      <a:close/>
                      <a:moveTo>
                        <a:pt x="43" y="45"/>
                      </a:moveTo>
                      <a:cubicBezTo>
                        <a:pt x="44" y="45"/>
                        <a:pt x="44" y="45"/>
                        <a:pt x="44" y="45"/>
                      </a:cubicBezTo>
                      <a:cubicBezTo>
                        <a:pt x="44" y="42"/>
                        <a:pt x="45" y="40"/>
                        <a:pt x="45" y="37"/>
                      </a:cubicBezTo>
                      <a:cubicBezTo>
                        <a:pt x="45" y="38"/>
                        <a:pt x="45" y="39"/>
                        <a:pt x="45" y="39"/>
                      </a:cubicBezTo>
                      <a:cubicBezTo>
                        <a:pt x="45" y="40"/>
                        <a:pt x="46" y="40"/>
                        <a:pt x="47" y="41"/>
                      </a:cubicBezTo>
                      <a:cubicBezTo>
                        <a:pt x="48" y="42"/>
                        <a:pt x="48" y="44"/>
                        <a:pt x="49" y="45"/>
                      </a:cubicBezTo>
                      <a:cubicBezTo>
                        <a:pt x="50" y="47"/>
                        <a:pt x="54" y="46"/>
                        <a:pt x="55" y="44"/>
                      </a:cubicBezTo>
                      <a:cubicBezTo>
                        <a:pt x="55" y="44"/>
                        <a:pt x="55" y="44"/>
                        <a:pt x="55" y="43"/>
                      </a:cubicBezTo>
                      <a:cubicBezTo>
                        <a:pt x="56" y="44"/>
                        <a:pt x="56" y="45"/>
                        <a:pt x="56" y="46"/>
                      </a:cubicBezTo>
                      <a:cubicBezTo>
                        <a:pt x="57" y="47"/>
                        <a:pt x="58" y="47"/>
                        <a:pt x="58" y="47"/>
                      </a:cubicBezTo>
                      <a:cubicBezTo>
                        <a:pt x="55" y="47"/>
                        <a:pt x="52" y="47"/>
                        <a:pt x="49" y="47"/>
                      </a:cubicBezTo>
                      <a:cubicBezTo>
                        <a:pt x="47" y="47"/>
                        <a:pt x="45" y="46"/>
                        <a:pt x="43" y="45"/>
                      </a:cubicBezTo>
                      <a:close/>
                      <a:moveTo>
                        <a:pt x="91" y="8"/>
                      </a:moveTo>
                      <a:cubicBezTo>
                        <a:pt x="99" y="8"/>
                        <a:pt x="107" y="8"/>
                        <a:pt x="114" y="8"/>
                      </a:cubicBezTo>
                      <a:cubicBezTo>
                        <a:pt x="108" y="8"/>
                        <a:pt x="101" y="9"/>
                        <a:pt x="95" y="9"/>
                      </a:cubicBezTo>
                      <a:cubicBezTo>
                        <a:pt x="91" y="9"/>
                        <a:pt x="87" y="8"/>
                        <a:pt x="84" y="8"/>
                      </a:cubicBezTo>
                      <a:cubicBezTo>
                        <a:pt x="83" y="8"/>
                        <a:pt x="83" y="8"/>
                        <a:pt x="83" y="8"/>
                      </a:cubicBezTo>
                      <a:cubicBezTo>
                        <a:pt x="71" y="7"/>
                        <a:pt x="57" y="7"/>
                        <a:pt x="45" y="9"/>
                      </a:cubicBezTo>
                      <a:cubicBezTo>
                        <a:pt x="45" y="8"/>
                        <a:pt x="41" y="8"/>
                        <a:pt x="40" y="9"/>
                      </a:cubicBezTo>
                      <a:cubicBezTo>
                        <a:pt x="38" y="10"/>
                        <a:pt x="36" y="11"/>
                        <a:pt x="34" y="13"/>
                      </a:cubicBezTo>
                      <a:cubicBezTo>
                        <a:pt x="32" y="13"/>
                        <a:pt x="30" y="14"/>
                        <a:pt x="29" y="15"/>
                      </a:cubicBezTo>
                      <a:cubicBezTo>
                        <a:pt x="27" y="16"/>
                        <a:pt x="27" y="17"/>
                        <a:pt x="27" y="17"/>
                      </a:cubicBezTo>
                      <a:cubicBezTo>
                        <a:pt x="24" y="21"/>
                        <a:pt x="21" y="25"/>
                        <a:pt x="20" y="30"/>
                      </a:cubicBezTo>
                      <a:cubicBezTo>
                        <a:pt x="20" y="33"/>
                        <a:pt x="21" y="36"/>
                        <a:pt x="24" y="39"/>
                      </a:cubicBezTo>
                      <a:cubicBezTo>
                        <a:pt x="25" y="42"/>
                        <a:pt x="26" y="45"/>
                        <a:pt x="29" y="46"/>
                      </a:cubicBezTo>
                      <a:cubicBezTo>
                        <a:pt x="36" y="51"/>
                        <a:pt x="44" y="52"/>
                        <a:pt x="53" y="52"/>
                      </a:cubicBezTo>
                      <a:cubicBezTo>
                        <a:pt x="72" y="56"/>
                        <a:pt x="92" y="54"/>
                        <a:pt x="112" y="52"/>
                      </a:cubicBezTo>
                      <a:cubicBezTo>
                        <a:pt x="121" y="52"/>
                        <a:pt x="130" y="53"/>
                        <a:pt x="139" y="53"/>
                      </a:cubicBezTo>
                      <a:cubicBezTo>
                        <a:pt x="149" y="54"/>
                        <a:pt x="158" y="53"/>
                        <a:pt x="166" y="47"/>
                      </a:cubicBezTo>
                      <a:cubicBezTo>
                        <a:pt x="167" y="47"/>
                        <a:pt x="168" y="46"/>
                        <a:pt x="170" y="46"/>
                      </a:cubicBezTo>
                      <a:cubicBezTo>
                        <a:pt x="176" y="42"/>
                        <a:pt x="176" y="35"/>
                        <a:pt x="175" y="28"/>
                      </a:cubicBezTo>
                      <a:cubicBezTo>
                        <a:pt x="175" y="27"/>
                        <a:pt x="175" y="25"/>
                        <a:pt x="175" y="23"/>
                      </a:cubicBezTo>
                      <a:cubicBezTo>
                        <a:pt x="175" y="14"/>
                        <a:pt x="165" y="10"/>
                        <a:pt x="154" y="9"/>
                      </a:cubicBezTo>
                      <a:cubicBezTo>
                        <a:pt x="156" y="9"/>
                        <a:pt x="159" y="9"/>
                        <a:pt x="162" y="9"/>
                      </a:cubicBezTo>
                      <a:cubicBezTo>
                        <a:pt x="164" y="9"/>
                        <a:pt x="167" y="6"/>
                        <a:pt x="165" y="5"/>
                      </a:cubicBezTo>
                      <a:cubicBezTo>
                        <a:pt x="167" y="5"/>
                        <a:pt x="169" y="5"/>
                        <a:pt x="170" y="6"/>
                      </a:cubicBezTo>
                      <a:cubicBezTo>
                        <a:pt x="170" y="6"/>
                        <a:pt x="171" y="6"/>
                        <a:pt x="171" y="6"/>
                      </a:cubicBezTo>
                      <a:cubicBezTo>
                        <a:pt x="172" y="6"/>
                        <a:pt x="173" y="6"/>
                        <a:pt x="174" y="6"/>
                      </a:cubicBezTo>
                      <a:cubicBezTo>
                        <a:pt x="174" y="7"/>
                        <a:pt x="175" y="8"/>
                        <a:pt x="176" y="10"/>
                      </a:cubicBezTo>
                      <a:cubicBezTo>
                        <a:pt x="177" y="11"/>
                        <a:pt x="180" y="10"/>
                        <a:pt x="181" y="9"/>
                      </a:cubicBezTo>
                      <a:cubicBezTo>
                        <a:pt x="189" y="12"/>
                        <a:pt x="193" y="19"/>
                        <a:pt x="194" y="28"/>
                      </a:cubicBezTo>
                      <a:cubicBezTo>
                        <a:pt x="194" y="33"/>
                        <a:pt x="193" y="38"/>
                        <a:pt x="191" y="43"/>
                      </a:cubicBezTo>
                      <a:cubicBezTo>
                        <a:pt x="182" y="64"/>
                        <a:pt x="150" y="61"/>
                        <a:pt x="131" y="62"/>
                      </a:cubicBezTo>
                      <a:cubicBezTo>
                        <a:pt x="91" y="63"/>
                        <a:pt x="51" y="63"/>
                        <a:pt x="12" y="52"/>
                      </a:cubicBezTo>
                      <a:cubicBezTo>
                        <a:pt x="12" y="52"/>
                        <a:pt x="12" y="52"/>
                        <a:pt x="12" y="52"/>
                      </a:cubicBezTo>
                      <a:cubicBezTo>
                        <a:pt x="11" y="51"/>
                        <a:pt x="10" y="50"/>
                        <a:pt x="10" y="48"/>
                      </a:cubicBezTo>
                      <a:cubicBezTo>
                        <a:pt x="10" y="48"/>
                        <a:pt x="10" y="48"/>
                        <a:pt x="10" y="47"/>
                      </a:cubicBezTo>
                      <a:cubicBezTo>
                        <a:pt x="9" y="42"/>
                        <a:pt x="7" y="36"/>
                        <a:pt x="9" y="30"/>
                      </a:cubicBezTo>
                      <a:cubicBezTo>
                        <a:pt x="9" y="27"/>
                        <a:pt x="11" y="25"/>
                        <a:pt x="13" y="23"/>
                      </a:cubicBezTo>
                      <a:cubicBezTo>
                        <a:pt x="15" y="23"/>
                        <a:pt x="16" y="22"/>
                        <a:pt x="17" y="22"/>
                      </a:cubicBezTo>
                      <a:cubicBezTo>
                        <a:pt x="18" y="20"/>
                        <a:pt x="20" y="19"/>
                        <a:pt x="22" y="17"/>
                      </a:cubicBezTo>
                      <a:cubicBezTo>
                        <a:pt x="22" y="17"/>
                        <a:pt x="22" y="17"/>
                        <a:pt x="23" y="17"/>
                      </a:cubicBezTo>
                      <a:cubicBezTo>
                        <a:pt x="23" y="16"/>
                        <a:pt x="24" y="16"/>
                        <a:pt x="24" y="16"/>
                      </a:cubicBezTo>
                      <a:cubicBezTo>
                        <a:pt x="24" y="16"/>
                        <a:pt x="24" y="15"/>
                        <a:pt x="25" y="15"/>
                      </a:cubicBezTo>
                      <a:cubicBezTo>
                        <a:pt x="26" y="15"/>
                        <a:pt x="26" y="13"/>
                        <a:pt x="25" y="13"/>
                      </a:cubicBezTo>
                      <a:cubicBezTo>
                        <a:pt x="24" y="12"/>
                        <a:pt x="22" y="12"/>
                        <a:pt x="21" y="13"/>
                      </a:cubicBezTo>
                      <a:cubicBezTo>
                        <a:pt x="21" y="13"/>
                        <a:pt x="21" y="13"/>
                        <a:pt x="21" y="12"/>
                      </a:cubicBezTo>
                      <a:cubicBezTo>
                        <a:pt x="22" y="12"/>
                        <a:pt x="22" y="12"/>
                        <a:pt x="22" y="12"/>
                      </a:cubicBezTo>
                      <a:cubicBezTo>
                        <a:pt x="44" y="6"/>
                        <a:pt x="68" y="7"/>
                        <a:pt x="91" y="8"/>
                      </a:cubicBezTo>
                      <a:close/>
                      <a:moveTo>
                        <a:pt x="126" y="73"/>
                      </a:moveTo>
                      <a:cubicBezTo>
                        <a:pt x="105" y="73"/>
                        <a:pt x="85" y="72"/>
                        <a:pt x="64" y="71"/>
                      </a:cubicBezTo>
                      <a:cubicBezTo>
                        <a:pt x="48" y="70"/>
                        <a:pt x="23" y="72"/>
                        <a:pt x="13" y="56"/>
                      </a:cubicBezTo>
                      <a:cubicBezTo>
                        <a:pt x="61" y="68"/>
                        <a:pt x="115" y="68"/>
                        <a:pt x="164" y="63"/>
                      </a:cubicBezTo>
                      <a:cubicBezTo>
                        <a:pt x="172" y="62"/>
                        <a:pt x="179" y="60"/>
                        <a:pt x="185" y="56"/>
                      </a:cubicBezTo>
                      <a:cubicBezTo>
                        <a:pt x="184" y="57"/>
                        <a:pt x="183" y="58"/>
                        <a:pt x="182" y="59"/>
                      </a:cubicBezTo>
                      <a:cubicBezTo>
                        <a:pt x="180" y="59"/>
                        <a:pt x="178" y="60"/>
                        <a:pt x="178" y="62"/>
                      </a:cubicBezTo>
                      <a:cubicBezTo>
                        <a:pt x="177" y="63"/>
                        <a:pt x="176" y="64"/>
                        <a:pt x="175" y="65"/>
                      </a:cubicBezTo>
                      <a:cubicBezTo>
                        <a:pt x="174" y="65"/>
                        <a:pt x="174" y="65"/>
                        <a:pt x="174" y="65"/>
                      </a:cubicBezTo>
                      <a:cubicBezTo>
                        <a:pt x="173" y="65"/>
                        <a:pt x="172" y="65"/>
                        <a:pt x="172" y="66"/>
                      </a:cubicBezTo>
                      <a:cubicBezTo>
                        <a:pt x="158" y="73"/>
                        <a:pt x="140" y="72"/>
                        <a:pt x="126" y="73"/>
                      </a:cubicBezTo>
                      <a:close/>
                      <a:moveTo>
                        <a:pt x="178" y="81"/>
                      </a:moveTo>
                      <a:cubicBezTo>
                        <a:pt x="177" y="82"/>
                        <a:pt x="176" y="83"/>
                        <a:pt x="176" y="83"/>
                      </a:cubicBezTo>
                      <a:cubicBezTo>
                        <a:pt x="176" y="83"/>
                        <a:pt x="176" y="83"/>
                        <a:pt x="176" y="83"/>
                      </a:cubicBezTo>
                      <a:cubicBezTo>
                        <a:pt x="176" y="83"/>
                        <a:pt x="176" y="83"/>
                        <a:pt x="175" y="83"/>
                      </a:cubicBezTo>
                      <a:cubicBezTo>
                        <a:pt x="175" y="81"/>
                        <a:pt x="175" y="79"/>
                        <a:pt x="175" y="77"/>
                      </a:cubicBezTo>
                      <a:cubicBezTo>
                        <a:pt x="176" y="78"/>
                        <a:pt x="177" y="80"/>
                        <a:pt x="178" y="81"/>
                      </a:cubicBezTo>
                      <a:close/>
                      <a:moveTo>
                        <a:pt x="169" y="84"/>
                      </a:moveTo>
                      <a:cubicBezTo>
                        <a:pt x="169" y="84"/>
                        <a:pt x="169" y="84"/>
                        <a:pt x="169" y="84"/>
                      </a:cubicBezTo>
                      <a:cubicBezTo>
                        <a:pt x="169" y="84"/>
                        <a:pt x="168" y="84"/>
                        <a:pt x="168" y="84"/>
                      </a:cubicBezTo>
                      <a:cubicBezTo>
                        <a:pt x="168" y="84"/>
                        <a:pt x="168" y="84"/>
                        <a:pt x="168" y="84"/>
                      </a:cubicBezTo>
                      <a:cubicBezTo>
                        <a:pt x="168" y="84"/>
                        <a:pt x="169" y="84"/>
                        <a:pt x="169" y="84"/>
                      </a:cubicBezTo>
                      <a:close/>
                      <a:moveTo>
                        <a:pt x="77" y="92"/>
                      </a:moveTo>
                      <a:cubicBezTo>
                        <a:pt x="92" y="92"/>
                        <a:pt x="107" y="93"/>
                        <a:pt x="121" y="94"/>
                      </a:cubicBezTo>
                      <a:cubicBezTo>
                        <a:pt x="121" y="96"/>
                        <a:pt x="120" y="97"/>
                        <a:pt x="120" y="99"/>
                      </a:cubicBezTo>
                      <a:cubicBezTo>
                        <a:pt x="115" y="99"/>
                        <a:pt x="110" y="99"/>
                        <a:pt x="105" y="99"/>
                      </a:cubicBezTo>
                      <a:cubicBezTo>
                        <a:pt x="102" y="99"/>
                        <a:pt x="98" y="99"/>
                        <a:pt x="95" y="99"/>
                      </a:cubicBezTo>
                      <a:cubicBezTo>
                        <a:pt x="82" y="99"/>
                        <a:pt x="69" y="99"/>
                        <a:pt x="57" y="98"/>
                      </a:cubicBezTo>
                      <a:cubicBezTo>
                        <a:pt x="49" y="98"/>
                        <a:pt x="41" y="96"/>
                        <a:pt x="33" y="93"/>
                      </a:cubicBezTo>
                      <a:cubicBezTo>
                        <a:pt x="31" y="92"/>
                        <a:pt x="26" y="95"/>
                        <a:pt x="28" y="96"/>
                      </a:cubicBezTo>
                      <a:cubicBezTo>
                        <a:pt x="32" y="97"/>
                        <a:pt x="37" y="99"/>
                        <a:pt x="42" y="100"/>
                      </a:cubicBezTo>
                      <a:cubicBezTo>
                        <a:pt x="40" y="100"/>
                        <a:pt x="38" y="99"/>
                        <a:pt x="37" y="99"/>
                      </a:cubicBezTo>
                      <a:cubicBezTo>
                        <a:pt x="37" y="99"/>
                        <a:pt x="36" y="99"/>
                        <a:pt x="36" y="99"/>
                      </a:cubicBezTo>
                      <a:cubicBezTo>
                        <a:pt x="35" y="99"/>
                        <a:pt x="34" y="98"/>
                        <a:pt x="32" y="98"/>
                      </a:cubicBezTo>
                      <a:cubicBezTo>
                        <a:pt x="30" y="97"/>
                        <a:pt x="25" y="100"/>
                        <a:pt x="28" y="101"/>
                      </a:cubicBezTo>
                      <a:cubicBezTo>
                        <a:pt x="29" y="102"/>
                        <a:pt x="31" y="103"/>
                        <a:pt x="32" y="103"/>
                      </a:cubicBezTo>
                      <a:cubicBezTo>
                        <a:pt x="30" y="103"/>
                        <a:pt x="28" y="103"/>
                        <a:pt x="26" y="103"/>
                      </a:cubicBezTo>
                      <a:cubicBezTo>
                        <a:pt x="26" y="101"/>
                        <a:pt x="26" y="99"/>
                        <a:pt x="26" y="97"/>
                      </a:cubicBezTo>
                      <a:cubicBezTo>
                        <a:pt x="26" y="97"/>
                        <a:pt x="26" y="96"/>
                        <a:pt x="26" y="96"/>
                      </a:cubicBezTo>
                      <a:cubicBezTo>
                        <a:pt x="26" y="95"/>
                        <a:pt x="26" y="93"/>
                        <a:pt x="26" y="92"/>
                      </a:cubicBezTo>
                      <a:cubicBezTo>
                        <a:pt x="43" y="93"/>
                        <a:pt x="60" y="92"/>
                        <a:pt x="77" y="92"/>
                      </a:cubicBezTo>
                      <a:close/>
                      <a:moveTo>
                        <a:pt x="112" y="209"/>
                      </a:moveTo>
                      <a:cubicBezTo>
                        <a:pt x="90" y="209"/>
                        <a:pt x="68" y="210"/>
                        <a:pt x="46" y="209"/>
                      </a:cubicBezTo>
                      <a:cubicBezTo>
                        <a:pt x="72" y="209"/>
                        <a:pt x="98" y="208"/>
                        <a:pt x="124" y="208"/>
                      </a:cubicBezTo>
                      <a:cubicBezTo>
                        <a:pt x="141" y="207"/>
                        <a:pt x="159" y="208"/>
                        <a:pt x="177" y="207"/>
                      </a:cubicBezTo>
                      <a:cubicBezTo>
                        <a:pt x="176" y="208"/>
                        <a:pt x="176" y="208"/>
                        <a:pt x="176" y="208"/>
                      </a:cubicBezTo>
                      <a:cubicBezTo>
                        <a:pt x="155" y="210"/>
                        <a:pt x="133" y="208"/>
                        <a:pt x="112" y="209"/>
                      </a:cubicBezTo>
                      <a:close/>
                      <a:moveTo>
                        <a:pt x="200" y="211"/>
                      </a:moveTo>
                      <a:cubicBezTo>
                        <a:pt x="200" y="211"/>
                        <a:pt x="199" y="211"/>
                        <a:pt x="199" y="211"/>
                      </a:cubicBezTo>
                      <a:cubicBezTo>
                        <a:pt x="198" y="212"/>
                        <a:pt x="197" y="212"/>
                        <a:pt x="197" y="212"/>
                      </a:cubicBezTo>
                      <a:cubicBezTo>
                        <a:pt x="198" y="211"/>
                        <a:pt x="199" y="211"/>
                        <a:pt x="200" y="211"/>
                      </a:cubicBezTo>
                      <a:close/>
                      <a:moveTo>
                        <a:pt x="187" y="222"/>
                      </a:moveTo>
                      <a:cubicBezTo>
                        <a:pt x="185" y="222"/>
                        <a:pt x="183" y="223"/>
                        <a:pt x="181" y="223"/>
                      </a:cubicBezTo>
                      <a:cubicBezTo>
                        <a:pt x="176" y="225"/>
                        <a:pt x="154" y="229"/>
                        <a:pt x="170" y="224"/>
                      </a:cubicBezTo>
                      <a:cubicBezTo>
                        <a:pt x="174" y="223"/>
                        <a:pt x="178" y="222"/>
                        <a:pt x="183" y="221"/>
                      </a:cubicBezTo>
                      <a:cubicBezTo>
                        <a:pt x="184" y="221"/>
                        <a:pt x="186" y="221"/>
                        <a:pt x="187" y="222"/>
                      </a:cubicBezTo>
                      <a:close/>
                      <a:moveTo>
                        <a:pt x="210" y="207"/>
                      </a:moveTo>
                      <a:cubicBezTo>
                        <a:pt x="217" y="206"/>
                        <a:pt x="223" y="205"/>
                        <a:pt x="229" y="205"/>
                      </a:cubicBezTo>
                      <a:cubicBezTo>
                        <a:pt x="222" y="207"/>
                        <a:pt x="215" y="208"/>
                        <a:pt x="208" y="210"/>
                      </a:cubicBezTo>
                      <a:cubicBezTo>
                        <a:pt x="209" y="209"/>
                        <a:pt x="210" y="208"/>
                        <a:pt x="210" y="207"/>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9" name="Google Shape;479;g73357ede5c_1_150"/>
                <p:cNvSpPr/>
                <p:nvPr/>
              </p:nvSpPr>
              <p:spPr>
                <a:xfrm>
                  <a:off x="10018714" y="4802188"/>
                  <a:ext cx="33338" cy="55563"/>
                </a:xfrm>
                <a:custGeom>
                  <a:rect b="b" l="l" r="r" t="t"/>
                  <a:pathLst>
                    <a:path extrusionOk="0" h="25" w="15">
                      <a:moveTo>
                        <a:pt x="10" y="21"/>
                      </a:moveTo>
                      <a:cubicBezTo>
                        <a:pt x="7" y="15"/>
                        <a:pt x="6" y="9"/>
                        <a:pt x="6" y="2"/>
                      </a:cubicBezTo>
                      <a:cubicBezTo>
                        <a:pt x="6" y="0"/>
                        <a:pt x="0" y="2"/>
                        <a:pt x="0" y="4"/>
                      </a:cubicBezTo>
                      <a:cubicBezTo>
                        <a:pt x="0" y="11"/>
                        <a:pt x="2" y="18"/>
                        <a:pt x="5" y="24"/>
                      </a:cubicBezTo>
                      <a:cubicBezTo>
                        <a:pt x="5" y="25"/>
                        <a:pt x="6" y="25"/>
                        <a:pt x="7" y="25"/>
                      </a:cubicBezTo>
                      <a:cubicBezTo>
                        <a:pt x="9" y="25"/>
                        <a:pt x="11" y="24"/>
                        <a:pt x="12" y="23"/>
                      </a:cubicBezTo>
                      <a:cubicBezTo>
                        <a:pt x="15" y="21"/>
                        <a:pt x="12" y="20"/>
                        <a:pt x="10"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0" name="Google Shape;480;g73357ede5c_1_150"/>
                <p:cNvSpPr/>
                <p:nvPr/>
              </p:nvSpPr>
              <p:spPr>
                <a:xfrm>
                  <a:off x="10050464" y="4818063"/>
                  <a:ext cx="25400" cy="36513"/>
                </a:xfrm>
                <a:custGeom>
                  <a:rect b="b" l="l" r="r" t="t"/>
                  <a:pathLst>
                    <a:path extrusionOk="0" h="17" w="12">
                      <a:moveTo>
                        <a:pt x="10" y="9"/>
                      </a:moveTo>
                      <a:cubicBezTo>
                        <a:pt x="9" y="9"/>
                        <a:pt x="8" y="9"/>
                        <a:pt x="7" y="9"/>
                      </a:cubicBezTo>
                      <a:cubicBezTo>
                        <a:pt x="7" y="7"/>
                        <a:pt x="7" y="5"/>
                        <a:pt x="7" y="3"/>
                      </a:cubicBezTo>
                      <a:cubicBezTo>
                        <a:pt x="7" y="0"/>
                        <a:pt x="0" y="1"/>
                        <a:pt x="1" y="4"/>
                      </a:cubicBezTo>
                      <a:cubicBezTo>
                        <a:pt x="1" y="8"/>
                        <a:pt x="1" y="12"/>
                        <a:pt x="2" y="15"/>
                      </a:cubicBezTo>
                      <a:cubicBezTo>
                        <a:pt x="2" y="17"/>
                        <a:pt x="5" y="17"/>
                        <a:pt x="6" y="16"/>
                      </a:cubicBezTo>
                      <a:cubicBezTo>
                        <a:pt x="9" y="15"/>
                        <a:pt x="10" y="13"/>
                        <a:pt x="11" y="11"/>
                      </a:cubicBezTo>
                      <a:cubicBezTo>
                        <a:pt x="12" y="10"/>
                        <a:pt x="11" y="9"/>
                        <a:pt x="10" y="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1" name="Google Shape;481;g73357ede5c_1_150"/>
                <p:cNvSpPr/>
                <p:nvPr/>
              </p:nvSpPr>
              <p:spPr>
                <a:xfrm>
                  <a:off x="10075864" y="4811713"/>
                  <a:ext cx="19050" cy="46038"/>
                </a:xfrm>
                <a:custGeom>
                  <a:rect b="b" l="l" r="r" t="t"/>
                  <a:pathLst>
                    <a:path extrusionOk="0" h="21" w="9">
                      <a:moveTo>
                        <a:pt x="0" y="4"/>
                      </a:moveTo>
                      <a:cubicBezTo>
                        <a:pt x="0" y="9"/>
                        <a:pt x="0" y="14"/>
                        <a:pt x="2" y="18"/>
                      </a:cubicBezTo>
                      <a:cubicBezTo>
                        <a:pt x="3" y="21"/>
                        <a:pt x="9" y="19"/>
                        <a:pt x="8" y="17"/>
                      </a:cubicBezTo>
                      <a:cubicBezTo>
                        <a:pt x="6" y="12"/>
                        <a:pt x="6" y="8"/>
                        <a:pt x="6" y="3"/>
                      </a:cubicBezTo>
                      <a:cubicBezTo>
                        <a:pt x="6" y="0"/>
                        <a:pt x="0" y="2"/>
                        <a:pt x="0" y="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2" name="Google Shape;482;g73357ede5c_1_150"/>
                <p:cNvSpPr/>
                <p:nvPr/>
              </p:nvSpPr>
              <p:spPr>
                <a:xfrm>
                  <a:off x="10099677" y="4802188"/>
                  <a:ext cx="50800" cy="57150"/>
                </a:xfrm>
                <a:custGeom>
                  <a:rect b="b" l="l" r="r" t="t"/>
                  <a:pathLst>
                    <a:path extrusionOk="0" h="26" w="23">
                      <a:moveTo>
                        <a:pt x="16" y="10"/>
                      </a:moveTo>
                      <a:cubicBezTo>
                        <a:pt x="16" y="11"/>
                        <a:pt x="16" y="12"/>
                        <a:pt x="15" y="13"/>
                      </a:cubicBezTo>
                      <a:cubicBezTo>
                        <a:pt x="15" y="13"/>
                        <a:pt x="14" y="13"/>
                        <a:pt x="13" y="13"/>
                      </a:cubicBezTo>
                      <a:cubicBezTo>
                        <a:pt x="13" y="10"/>
                        <a:pt x="13" y="7"/>
                        <a:pt x="13" y="3"/>
                      </a:cubicBezTo>
                      <a:cubicBezTo>
                        <a:pt x="13" y="0"/>
                        <a:pt x="7" y="1"/>
                        <a:pt x="7" y="4"/>
                      </a:cubicBezTo>
                      <a:cubicBezTo>
                        <a:pt x="7" y="9"/>
                        <a:pt x="7" y="14"/>
                        <a:pt x="7" y="19"/>
                      </a:cubicBezTo>
                      <a:cubicBezTo>
                        <a:pt x="7" y="19"/>
                        <a:pt x="7" y="19"/>
                        <a:pt x="7" y="19"/>
                      </a:cubicBezTo>
                      <a:cubicBezTo>
                        <a:pt x="6" y="20"/>
                        <a:pt x="4" y="21"/>
                        <a:pt x="2" y="21"/>
                      </a:cubicBezTo>
                      <a:cubicBezTo>
                        <a:pt x="1" y="22"/>
                        <a:pt x="0" y="23"/>
                        <a:pt x="1" y="24"/>
                      </a:cubicBezTo>
                      <a:cubicBezTo>
                        <a:pt x="2" y="26"/>
                        <a:pt x="4" y="26"/>
                        <a:pt x="5" y="25"/>
                      </a:cubicBezTo>
                      <a:cubicBezTo>
                        <a:pt x="13" y="22"/>
                        <a:pt x="21" y="19"/>
                        <a:pt x="22" y="9"/>
                      </a:cubicBezTo>
                      <a:cubicBezTo>
                        <a:pt x="23" y="6"/>
                        <a:pt x="16" y="7"/>
                        <a:pt x="16" y="1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3" name="Google Shape;483;g73357ede5c_1_150"/>
                <p:cNvSpPr/>
                <p:nvPr/>
              </p:nvSpPr>
              <p:spPr>
                <a:xfrm>
                  <a:off x="9650414" y="3700463"/>
                  <a:ext cx="192088" cy="68263"/>
                </a:xfrm>
                <a:custGeom>
                  <a:rect b="b" l="l" r="r" t="t"/>
                  <a:pathLst>
                    <a:path extrusionOk="0" h="31" w="88">
                      <a:moveTo>
                        <a:pt x="83" y="0"/>
                      </a:moveTo>
                      <a:cubicBezTo>
                        <a:pt x="55" y="5"/>
                        <a:pt x="24" y="8"/>
                        <a:pt x="3" y="29"/>
                      </a:cubicBezTo>
                      <a:cubicBezTo>
                        <a:pt x="0" y="31"/>
                        <a:pt x="6" y="31"/>
                        <a:pt x="7" y="30"/>
                      </a:cubicBezTo>
                      <a:cubicBezTo>
                        <a:pt x="28" y="10"/>
                        <a:pt x="56" y="8"/>
                        <a:pt x="83" y="4"/>
                      </a:cubicBezTo>
                      <a:cubicBezTo>
                        <a:pt x="85" y="3"/>
                        <a:pt x="88" y="0"/>
                        <a:pt x="83" y="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4" name="Google Shape;484;g73357ede5c_1_150"/>
                <p:cNvSpPr/>
                <p:nvPr/>
              </p:nvSpPr>
              <p:spPr>
                <a:xfrm>
                  <a:off x="9699627" y="3981451"/>
                  <a:ext cx="219075" cy="63500"/>
                </a:xfrm>
                <a:custGeom>
                  <a:rect b="b" l="l" r="r" t="t"/>
                  <a:pathLst>
                    <a:path extrusionOk="0" h="29" w="101">
                      <a:moveTo>
                        <a:pt x="94" y="2"/>
                      </a:moveTo>
                      <a:cubicBezTo>
                        <a:pt x="70" y="23"/>
                        <a:pt x="37" y="23"/>
                        <a:pt x="6" y="26"/>
                      </a:cubicBezTo>
                      <a:cubicBezTo>
                        <a:pt x="5" y="26"/>
                        <a:pt x="0" y="29"/>
                        <a:pt x="4" y="29"/>
                      </a:cubicBezTo>
                      <a:cubicBezTo>
                        <a:pt x="37" y="25"/>
                        <a:pt x="73" y="24"/>
                        <a:pt x="100" y="1"/>
                      </a:cubicBezTo>
                      <a:cubicBezTo>
                        <a:pt x="101" y="0"/>
                        <a:pt x="95" y="1"/>
                        <a:pt x="9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5" name="Google Shape;485;g73357ede5c_1_150"/>
                <p:cNvSpPr/>
                <p:nvPr/>
              </p:nvSpPr>
              <p:spPr>
                <a:xfrm>
                  <a:off x="9783764" y="3795713"/>
                  <a:ext cx="280988" cy="101600"/>
                </a:xfrm>
                <a:custGeom>
                  <a:rect b="b" l="l" r="r" t="t"/>
                  <a:pathLst>
                    <a:path extrusionOk="0" h="46" w="129">
                      <a:moveTo>
                        <a:pt x="4" y="46"/>
                      </a:moveTo>
                      <a:cubicBezTo>
                        <a:pt x="44" y="45"/>
                        <a:pt x="92" y="44"/>
                        <a:pt x="119" y="11"/>
                      </a:cubicBezTo>
                      <a:cubicBezTo>
                        <a:pt x="119" y="10"/>
                        <a:pt x="119" y="10"/>
                        <a:pt x="119" y="10"/>
                      </a:cubicBezTo>
                      <a:cubicBezTo>
                        <a:pt x="122" y="8"/>
                        <a:pt x="124" y="6"/>
                        <a:pt x="127" y="3"/>
                      </a:cubicBezTo>
                      <a:cubicBezTo>
                        <a:pt x="129" y="1"/>
                        <a:pt x="124" y="0"/>
                        <a:pt x="122" y="2"/>
                      </a:cubicBezTo>
                      <a:cubicBezTo>
                        <a:pt x="97" y="26"/>
                        <a:pt x="64" y="37"/>
                        <a:pt x="30" y="37"/>
                      </a:cubicBezTo>
                      <a:cubicBezTo>
                        <a:pt x="26" y="37"/>
                        <a:pt x="25" y="41"/>
                        <a:pt x="29" y="41"/>
                      </a:cubicBezTo>
                      <a:cubicBezTo>
                        <a:pt x="32" y="41"/>
                        <a:pt x="35" y="41"/>
                        <a:pt x="38" y="41"/>
                      </a:cubicBezTo>
                      <a:cubicBezTo>
                        <a:pt x="27" y="42"/>
                        <a:pt x="16" y="42"/>
                        <a:pt x="5" y="43"/>
                      </a:cubicBezTo>
                      <a:cubicBezTo>
                        <a:pt x="2" y="43"/>
                        <a:pt x="0" y="46"/>
                        <a:pt x="4" y="46"/>
                      </a:cubicBezTo>
                      <a:close/>
                      <a:moveTo>
                        <a:pt x="75" y="34"/>
                      </a:moveTo>
                      <a:cubicBezTo>
                        <a:pt x="74" y="35"/>
                        <a:pt x="73" y="35"/>
                        <a:pt x="72" y="35"/>
                      </a:cubicBezTo>
                      <a:cubicBezTo>
                        <a:pt x="73" y="35"/>
                        <a:pt x="74" y="35"/>
                        <a:pt x="75" y="34"/>
                      </a:cubicBezTo>
                      <a:close/>
                      <a:moveTo>
                        <a:pt x="85" y="31"/>
                      </a:moveTo>
                      <a:cubicBezTo>
                        <a:pt x="84" y="31"/>
                        <a:pt x="84" y="31"/>
                        <a:pt x="83" y="32"/>
                      </a:cubicBezTo>
                      <a:cubicBezTo>
                        <a:pt x="84" y="31"/>
                        <a:pt x="84" y="31"/>
                        <a:pt x="85" y="31"/>
                      </a:cubicBezTo>
                      <a:close/>
                      <a:moveTo>
                        <a:pt x="82" y="32"/>
                      </a:moveTo>
                      <a:cubicBezTo>
                        <a:pt x="80" y="33"/>
                        <a:pt x="78" y="34"/>
                        <a:pt x="76" y="34"/>
                      </a:cubicBezTo>
                      <a:cubicBezTo>
                        <a:pt x="78" y="34"/>
                        <a:pt x="80" y="33"/>
                        <a:pt x="82" y="3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6" name="Google Shape;486;g73357ede5c_1_150"/>
                <p:cNvSpPr/>
                <p:nvPr/>
              </p:nvSpPr>
              <p:spPr>
                <a:xfrm>
                  <a:off x="9848852" y="3167063"/>
                  <a:ext cx="596900" cy="671513"/>
                </a:xfrm>
                <a:custGeom>
                  <a:rect b="b" l="l" r="r" t="t"/>
                  <a:pathLst>
                    <a:path extrusionOk="0" h="308" w="274">
                      <a:moveTo>
                        <a:pt x="241" y="163"/>
                      </a:moveTo>
                      <a:cubicBezTo>
                        <a:pt x="241" y="164"/>
                        <a:pt x="241" y="164"/>
                        <a:pt x="241" y="164"/>
                      </a:cubicBezTo>
                      <a:cubicBezTo>
                        <a:pt x="271" y="109"/>
                        <a:pt x="274" y="46"/>
                        <a:pt x="218" y="1"/>
                      </a:cubicBezTo>
                      <a:cubicBezTo>
                        <a:pt x="217" y="0"/>
                        <a:pt x="212" y="3"/>
                        <a:pt x="213" y="3"/>
                      </a:cubicBezTo>
                      <a:cubicBezTo>
                        <a:pt x="225" y="14"/>
                        <a:pt x="235" y="25"/>
                        <a:pt x="242" y="37"/>
                      </a:cubicBezTo>
                      <a:cubicBezTo>
                        <a:pt x="242" y="37"/>
                        <a:pt x="242" y="37"/>
                        <a:pt x="241" y="37"/>
                      </a:cubicBezTo>
                      <a:cubicBezTo>
                        <a:pt x="225" y="69"/>
                        <a:pt x="194" y="85"/>
                        <a:pt x="166" y="105"/>
                      </a:cubicBezTo>
                      <a:cubicBezTo>
                        <a:pt x="163" y="107"/>
                        <a:pt x="169" y="106"/>
                        <a:pt x="170" y="106"/>
                      </a:cubicBezTo>
                      <a:cubicBezTo>
                        <a:pt x="199" y="92"/>
                        <a:pt x="228" y="79"/>
                        <a:pt x="251" y="58"/>
                      </a:cubicBezTo>
                      <a:cubicBezTo>
                        <a:pt x="251" y="58"/>
                        <a:pt x="251" y="58"/>
                        <a:pt x="251" y="58"/>
                      </a:cubicBezTo>
                      <a:cubicBezTo>
                        <a:pt x="251" y="59"/>
                        <a:pt x="250" y="59"/>
                        <a:pt x="250" y="60"/>
                      </a:cubicBezTo>
                      <a:cubicBezTo>
                        <a:pt x="251" y="66"/>
                        <a:pt x="250" y="72"/>
                        <a:pt x="248" y="78"/>
                      </a:cubicBezTo>
                      <a:cubicBezTo>
                        <a:pt x="247" y="79"/>
                        <a:pt x="253" y="79"/>
                        <a:pt x="254" y="77"/>
                      </a:cubicBezTo>
                      <a:cubicBezTo>
                        <a:pt x="254" y="76"/>
                        <a:pt x="254" y="75"/>
                        <a:pt x="255" y="74"/>
                      </a:cubicBezTo>
                      <a:cubicBezTo>
                        <a:pt x="260" y="109"/>
                        <a:pt x="247" y="147"/>
                        <a:pt x="225" y="181"/>
                      </a:cubicBezTo>
                      <a:cubicBezTo>
                        <a:pt x="200" y="205"/>
                        <a:pt x="168" y="219"/>
                        <a:pt x="135" y="230"/>
                      </a:cubicBezTo>
                      <a:cubicBezTo>
                        <a:pt x="131" y="231"/>
                        <a:pt x="132" y="235"/>
                        <a:pt x="136" y="233"/>
                      </a:cubicBezTo>
                      <a:cubicBezTo>
                        <a:pt x="164" y="224"/>
                        <a:pt x="192" y="213"/>
                        <a:pt x="215" y="195"/>
                      </a:cubicBezTo>
                      <a:cubicBezTo>
                        <a:pt x="185" y="235"/>
                        <a:pt x="142" y="267"/>
                        <a:pt x="101" y="278"/>
                      </a:cubicBezTo>
                      <a:cubicBezTo>
                        <a:pt x="99" y="278"/>
                        <a:pt x="99" y="279"/>
                        <a:pt x="99" y="279"/>
                      </a:cubicBezTo>
                      <a:cubicBezTo>
                        <a:pt x="83" y="288"/>
                        <a:pt x="65" y="294"/>
                        <a:pt x="46" y="296"/>
                      </a:cubicBezTo>
                      <a:cubicBezTo>
                        <a:pt x="44" y="297"/>
                        <a:pt x="41" y="300"/>
                        <a:pt x="46" y="299"/>
                      </a:cubicBezTo>
                      <a:cubicBezTo>
                        <a:pt x="58" y="298"/>
                        <a:pt x="70" y="295"/>
                        <a:pt x="81" y="290"/>
                      </a:cubicBezTo>
                      <a:cubicBezTo>
                        <a:pt x="58" y="301"/>
                        <a:pt x="33" y="305"/>
                        <a:pt x="7" y="304"/>
                      </a:cubicBezTo>
                      <a:cubicBezTo>
                        <a:pt x="5" y="304"/>
                        <a:pt x="0" y="307"/>
                        <a:pt x="4" y="307"/>
                      </a:cubicBezTo>
                      <a:cubicBezTo>
                        <a:pt x="39" y="308"/>
                        <a:pt x="72" y="300"/>
                        <a:pt x="102" y="283"/>
                      </a:cubicBezTo>
                      <a:cubicBezTo>
                        <a:pt x="104" y="282"/>
                        <a:pt x="104" y="281"/>
                        <a:pt x="103" y="281"/>
                      </a:cubicBezTo>
                      <a:cubicBezTo>
                        <a:pt x="103" y="281"/>
                        <a:pt x="104" y="281"/>
                        <a:pt x="104" y="281"/>
                      </a:cubicBezTo>
                      <a:cubicBezTo>
                        <a:pt x="106" y="280"/>
                        <a:pt x="105" y="279"/>
                        <a:pt x="105" y="279"/>
                      </a:cubicBezTo>
                      <a:cubicBezTo>
                        <a:pt x="149" y="266"/>
                        <a:pt x="196" y="230"/>
                        <a:pt x="227" y="185"/>
                      </a:cubicBezTo>
                      <a:cubicBezTo>
                        <a:pt x="234" y="179"/>
                        <a:pt x="240" y="173"/>
                        <a:pt x="246" y="165"/>
                      </a:cubicBezTo>
                      <a:cubicBezTo>
                        <a:pt x="249" y="162"/>
                        <a:pt x="243" y="161"/>
                        <a:pt x="241" y="163"/>
                      </a:cubicBezTo>
                      <a:close/>
                      <a:moveTo>
                        <a:pt x="188" y="94"/>
                      </a:moveTo>
                      <a:cubicBezTo>
                        <a:pt x="210" y="80"/>
                        <a:pt x="231" y="65"/>
                        <a:pt x="245" y="42"/>
                      </a:cubicBezTo>
                      <a:cubicBezTo>
                        <a:pt x="247" y="46"/>
                        <a:pt x="248" y="50"/>
                        <a:pt x="250" y="54"/>
                      </a:cubicBezTo>
                      <a:cubicBezTo>
                        <a:pt x="232" y="72"/>
                        <a:pt x="210" y="83"/>
                        <a:pt x="188" y="9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7" name="Google Shape;487;g73357ede5c_1_150"/>
                <p:cNvSpPr/>
                <p:nvPr/>
              </p:nvSpPr>
              <p:spPr>
                <a:xfrm>
                  <a:off x="10028239" y="3335338"/>
                  <a:ext cx="192088" cy="117475"/>
                </a:xfrm>
                <a:custGeom>
                  <a:rect b="b" l="l" r="r" t="t"/>
                  <a:pathLst>
                    <a:path extrusionOk="0" h="54" w="88">
                      <a:moveTo>
                        <a:pt x="81" y="2"/>
                      </a:moveTo>
                      <a:cubicBezTo>
                        <a:pt x="57" y="20"/>
                        <a:pt x="31" y="37"/>
                        <a:pt x="4" y="52"/>
                      </a:cubicBezTo>
                      <a:cubicBezTo>
                        <a:pt x="0" y="54"/>
                        <a:pt x="6" y="54"/>
                        <a:pt x="8" y="53"/>
                      </a:cubicBezTo>
                      <a:cubicBezTo>
                        <a:pt x="35" y="38"/>
                        <a:pt x="61" y="21"/>
                        <a:pt x="86" y="2"/>
                      </a:cubicBezTo>
                      <a:cubicBezTo>
                        <a:pt x="88" y="0"/>
                        <a:pt x="82" y="1"/>
                        <a:pt x="81"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488" name="Google Shape;488;g73357ede5c_1_150"/>
            <p:cNvSpPr/>
            <p:nvPr/>
          </p:nvSpPr>
          <p:spPr>
            <a:xfrm>
              <a:off x="1096925" y="315925"/>
              <a:ext cx="10287600" cy="52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en-US" sz="2800">
                  <a:solidFill>
                    <a:srgbClr val="1A5595"/>
                  </a:solidFill>
                  <a:latin typeface="Impact"/>
                  <a:ea typeface="Impact"/>
                  <a:cs typeface="Impact"/>
                  <a:sym typeface="Impact"/>
                </a:rPr>
                <a:t>05 Deploying SDN Environment</a:t>
              </a:r>
              <a:endParaRPr sz="2800">
                <a:solidFill>
                  <a:srgbClr val="1A5595"/>
                </a:solidFill>
                <a:latin typeface="Impact"/>
                <a:ea typeface="Impact"/>
                <a:cs typeface="Impact"/>
                <a:sym typeface="Impact"/>
              </a:endParaRPr>
            </a:p>
          </p:txBody>
        </p:sp>
      </p:grpSp>
      <p:sp>
        <p:nvSpPr>
          <p:cNvPr id="489" name="Google Shape;489;g73357ede5c_1_150"/>
          <p:cNvSpPr txBox="1"/>
          <p:nvPr/>
        </p:nvSpPr>
        <p:spPr>
          <a:xfrm>
            <a:off x="985500" y="1212200"/>
            <a:ext cx="10221000" cy="48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Calibri"/>
                <a:ea typeface="Calibri"/>
                <a:cs typeface="Calibri"/>
                <a:sym typeface="Calibri"/>
              </a:rPr>
              <a:t>3</a:t>
            </a:r>
            <a:r>
              <a:rPr lang="en-US" sz="3000">
                <a:latin typeface="Calibri"/>
                <a:ea typeface="Calibri"/>
                <a:cs typeface="Calibri"/>
                <a:sym typeface="Calibri"/>
              </a:rPr>
              <a:t>)	Run Ryu controller and install FlowManager.</a:t>
            </a:r>
            <a:endParaRPr sz="3000">
              <a:latin typeface="Calibri"/>
              <a:ea typeface="Calibri"/>
              <a:cs typeface="Calibri"/>
              <a:sym typeface="Calibri"/>
            </a:endParaRPr>
          </a:p>
        </p:txBody>
      </p:sp>
      <p:pic>
        <p:nvPicPr>
          <p:cNvPr id="490" name="Google Shape;490;g73357ede5c_1_150"/>
          <p:cNvPicPr preferRelativeResize="0"/>
          <p:nvPr/>
        </p:nvPicPr>
        <p:blipFill rotWithShape="1">
          <a:blip r:embed="rId3">
            <a:alphaModFix/>
          </a:blip>
          <a:srcRect b="0" l="5183" r="574" t="7587"/>
          <a:stretch/>
        </p:blipFill>
        <p:spPr>
          <a:xfrm>
            <a:off x="1354875" y="2031925"/>
            <a:ext cx="9482250" cy="4512625"/>
          </a:xfrm>
          <a:prstGeom prst="rect">
            <a:avLst/>
          </a:prstGeom>
          <a:noFill/>
          <a:ln>
            <a:noFill/>
          </a:ln>
        </p:spPr>
      </p:pic>
      <p:sp>
        <p:nvSpPr>
          <p:cNvPr id="491" name="Google Shape;491;g73357ede5c_1_150"/>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grpSp>
        <p:nvGrpSpPr>
          <p:cNvPr id="497" name="Google Shape;497;g73357ede5c_1_185"/>
          <p:cNvGrpSpPr/>
          <p:nvPr/>
        </p:nvGrpSpPr>
        <p:grpSpPr>
          <a:xfrm>
            <a:off x="405199" y="206615"/>
            <a:ext cx="11153326" cy="714049"/>
            <a:chOff x="405199" y="206615"/>
            <a:chExt cx="11153326" cy="714049"/>
          </a:xfrm>
        </p:grpSpPr>
        <p:grpSp>
          <p:nvGrpSpPr>
            <p:cNvPr id="498" name="Google Shape;498;g73357ede5c_1_185"/>
            <p:cNvGrpSpPr/>
            <p:nvPr/>
          </p:nvGrpSpPr>
          <p:grpSpPr>
            <a:xfrm>
              <a:off x="405199" y="206615"/>
              <a:ext cx="3811366" cy="714049"/>
              <a:chOff x="1068598" y="1136602"/>
              <a:chExt cx="4313940" cy="808205"/>
            </a:xfrm>
          </p:grpSpPr>
          <p:sp>
            <p:nvSpPr>
              <p:cNvPr id="499" name="Google Shape;499;g73357ede5c_1_185"/>
              <p:cNvSpPr/>
              <p:nvPr/>
            </p:nvSpPr>
            <p:spPr>
              <a:xfrm>
                <a:off x="1068598" y="1893060"/>
                <a:ext cx="4313940" cy="51747"/>
              </a:xfrm>
              <a:custGeom>
                <a:rect b="b" l="l" r="r" t="t"/>
                <a:pathLst>
                  <a:path extrusionOk="0" h="21" w="2209">
                    <a:moveTo>
                      <a:pt x="134" y="21"/>
                    </a:moveTo>
                    <a:cubicBezTo>
                      <a:pt x="117" y="21"/>
                      <a:pt x="108" y="20"/>
                      <a:pt x="100" y="20"/>
                    </a:cubicBezTo>
                    <a:cubicBezTo>
                      <a:pt x="91" y="19"/>
                      <a:pt x="83" y="18"/>
                      <a:pt x="67" y="18"/>
                    </a:cubicBezTo>
                    <a:cubicBezTo>
                      <a:pt x="50" y="18"/>
                      <a:pt x="41" y="18"/>
                      <a:pt x="33" y="17"/>
                    </a:cubicBezTo>
                    <a:cubicBezTo>
                      <a:pt x="25" y="17"/>
                      <a:pt x="16" y="17"/>
                      <a:pt x="0" y="17"/>
                    </a:cubicBezTo>
                    <a:cubicBezTo>
                      <a:pt x="0" y="0"/>
                      <a:pt x="0" y="0"/>
                      <a:pt x="0" y="0"/>
                    </a:cubicBezTo>
                    <a:cubicBezTo>
                      <a:pt x="17" y="0"/>
                      <a:pt x="26" y="0"/>
                      <a:pt x="34" y="1"/>
                    </a:cubicBezTo>
                    <a:cubicBezTo>
                      <a:pt x="42" y="1"/>
                      <a:pt x="50" y="2"/>
                      <a:pt x="67" y="2"/>
                    </a:cubicBezTo>
                    <a:cubicBezTo>
                      <a:pt x="84" y="2"/>
                      <a:pt x="93" y="2"/>
                      <a:pt x="101" y="3"/>
                    </a:cubicBezTo>
                    <a:cubicBezTo>
                      <a:pt x="109" y="4"/>
                      <a:pt x="117" y="4"/>
                      <a:pt x="134" y="4"/>
                    </a:cubicBezTo>
                    <a:cubicBezTo>
                      <a:pt x="150" y="4"/>
                      <a:pt x="158" y="3"/>
                      <a:pt x="166" y="2"/>
                    </a:cubicBezTo>
                    <a:cubicBezTo>
                      <a:pt x="175" y="1"/>
                      <a:pt x="184" y="1"/>
                      <a:pt x="201" y="1"/>
                    </a:cubicBezTo>
                    <a:cubicBezTo>
                      <a:pt x="218" y="1"/>
                      <a:pt x="226" y="1"/>
                      <a:pt x="234" y="1"/>
                    </a:cubicBezTo>
                    <a:cubicBezTo>
                      <a:pt x="243" y="1"/>
                      <a:pt x="251" y="1"/>
                      <a:pt x="268" y="1"/>
                    </a:cubicBezTo>
                    <a:cubicBezTo>
                      <a:pt x="285" y="1"/>
                      <a:pt x="293" y="1"/>
                      <a:pt x="301" y="1"/>
                    </a:cubicBezTo>
                    <a:cubicBezTo>
                      <a:pt x="310" y="2"/>
                      <a:pt x="318" y="2"/>
                      <a:pt x="335" y="2"/>
                    </a:cubicBezTo>
                    <a:cubicBezTo>
                      <a:pt x="351" y="2"/>
                      <a:pt x="360" y="1"/>
                      <a:pt x="368" y="1"/>
                    </a:cubicBezTo>
                    <a:cubicBezTo>
                      <a:pt x="376" y="1"/>
                      <a:pt x="385" y="1"/>
                      <a:pt x="402" y="1"/>
                    </a:cubicBezTo>
                    <a:cubicBezTo>
                      <a:pt x="418" y="1"/>
                      <a:pt x="427" y="1"/>
                      <a:pt x="435" y="1"/>
                    </a:cubicBezTo>
                    <a:cubicBezTo>
                      <a:pt x="444" y="1"/>
                      <a:pt x="452" y="1"/>
                      <a:pt x="469" y="1"/>
                    </a:cubicBezTo>
                    <a:cubicBezTo>
                      <a:pt x="485" y="1"/>
                      <a:pt x="493" y="1"/>
                      <a:pt x="502" y="1"/>
                    </a:cubicBezTo>
                    <a:cubicBezTo>
                      <a:pt x="510" y="0"/>
                      <a:pt x="519" y="0"/>
                      <a:pt x="536" y="0"/>
                    </a:cubicBezTo>
                    <a:cubicBezTo>
                      <a:pt x="553" y="0"/>
                      <a:pt x="561" y="1"/>
                      <a:pt x="570" y="2"/>
                    </a:cubicBezTo>
                    <a:cubicBezTo>
                      <a:pt x="578" y="2"/>
                      <a:pt x="586" y="3"/>
                      <a:pt x="602" y="3"/>
                    </a:cubicBezTo>
                    <a:cubicBezTo>
                      <a:pt x="619" y="3"/>
                      <a:pt x="627" y="2"/>
                      <a:pt x="635" y="2"/>
                    </a:cubicBezTo>
                    <a:cubicBezTo>
                      <a:pt x="644" y="2"/>
                      <a:pt x="652" y="1"/>
                      <a:pt x="669" y="1"/>
                    </a:cubicBezTo>
                    <a:cubicBezTo>
                      <a:pt x="686" y="1"/>
                      <a:pt x="694" y="1"/>
                      <a:pt x="703" y="1"/>
                    </a:cubicBezTo>
                    <a:cubicBezTo>
                      <a:pt x="711" y="1"/>
                      <a:pt x="720" y="2"/>
                      <a:pt x="736" y="2"/>
                    </a:cubicBezTo>
                    <a:cubicBezTo>
                      <a:pt x="753" y="2"/>
                      <a:pt x="762" y="2"/>
                      <a:pt x="770" y="2"/>
                    </a:cubicBezTo>
                    <a:cubicBezTo>
                      <a:pt x="779" y="3"/>
                      <a:pt x="787" y="3"/>
                      <a:pt x="803" y="3"/>
                    </a:cubicBezTo>
                    <a:cubicBezTo>
                      <a:pt x="820" y="3"/>
                      <a:pt x="828" y="3"/>
                      <a:pt x="836" y="3"/>
                    </a:cubicBezTo>
                    <a:cubicBezTo>
                      <a:pt x="845" y="2"/>
                      <a:pt x="853" y="2"/>
                      <a:pt x="870" y="2"/>
                    </a:cubicBezTo>
                    <a:cubicBezTo>
                      <a:pt x="887" y="2"/>
                      <a:pt x="895" y="2"/>
                      <a:pt x="904" y="2"/>
                    </a:cubicBezTo>
                    <a:cubicBezTo>
                      <a:pt x="912" y="2"/>
                      <a:pt x="920" y="3"/>
                      <a:pt x="937" y="3"/>
                    </a:cubicBezTo>
                    <a:cubicBezTo>
                      <a:pt x="954" y="3"/>
                      <a:pt x="962" y="3"/>
                      <a:pt x="971" y="3"/>
                    </a:cubicBezTo>
                    <a:cubicBezTo>
                      <a:pt x="979" y="3"/>
                      <a:pt x="987" y="3"/>
                      <a:pt x="1004" y="3"/>
                    </a:cubicBezTo>
                    <a:cubicBezTo>
                      <a:pt x="1020" y="3"/>
                      <a:pt x="1028" y="3"/>
                      <a:pt x="1037" y="2"/>
                    </a:cubicBezTo>
                    <a:cubicBezTo>
                      <a:pt x="1045" y="1"/>
                      <a:pt x="1054" y="1"/>
                      <a:pt x="1071" y="1"/>
                    </a:cubicBezTo>
                    <a:cubicBezTo>
                      <a:pt x="1088" y="1"/>
                      <a:pt x="1097" y="2"/>
                      <a:pt x="1105" y="2"/>
                    </a:cubicBezTo>
                    <a:cubicBezTo>
                      <a:pt x="1114" y="3"/>
                      <a:pt x="1122" y="4"/>
                      <a:pt x="1138" y="4"/>
                    </a:cubicBezTo>
                    <a:cubicBezTo>
                      <a:pt x="1154" y="4"/>
                      <a:pt x="1163" y="4"/>
                      <a:pt x="1171" y="3"/>
                    </a:cubicBezTo>
                    <a:cubicBezTo>
                      <a:pt x="1180" y="3"/>
                      <a:pt x="1188" y="3"/>
                      <a:pt x="1205" y="3"/>
                    </a:cubicBezTo>
                    <a:cubicBezTo>
                      <a:pt x="1222" y="3"/>
                      <a:pt x="1230" y="3"/>
                      <a:pt x="1238" y="3"/>
                    </a:cubicBezTo>
                    <a:cubicBezTo>
                      <a:pt x="1247" y="3"/>
                      <a:pt x="1255" y="4"/>
                      <a:pt x="1272" y="4"/>
                    </a:cubicBezTo>
                    <a:cubicBezTo>
                      <a:pt x="1288" y="4"/>
                      <a:pt x="1296" y="3"/>
                      <a:pt x="1304" y="2"/>
                    </a:cubicBezTo>
                    <a:cubicBezTo>
                      <a:pt x="1313" y="1"/>
                      <a:pt x="1322" y="0"/>
                      <a:pt x="1339" y="0"/>
                    </a:cubicBezTo>
                    <a:cubicBezTo>
                      <a:pt x="1356" y="0"/>
                      <a:pt x="1364" y="0"/>
                      <a:pt x="1372" y="0"/>
                    </a:cubicBezTo>
                    <a:cubicBezTo>
                      <a:pt x="1381" y="0"/>
                      <a:pt x="1389" y="0"/>
                      <a:pt x="1406" y="0"/>
                    </a:cubicBezTo>
                    <a:cubicBezTo>
                      <a:pt x="1423" y="0"/>
                      <a:pt x="1431" y="1"/>
                      <a:pt x="1439" y="1"/>
                    </a:cubicBezTo>
                    <a:cubicBezTo>
                      <a:pt x="1448" y="1"/>
                      <a:pt x="1456" y="1"/>
                      <a:pt x="1473" y="1"/>
                    </a:cubicBezTo>
                    <a:cubicBezTo>
                      <a:pt x="1490" y="1"/>
                      <a:pt x="1498" y="2"/>
                      <a:pt x="1507" y="3"/>
                    </a:cubicBezTo>
                    <a:cubicBezTo>
                      <a:pt x="1515" y="3"/>
                      <a:pt x="1523" y="4"/>
                      <a:pt x="1540" y="4"/>
                    </a:cubicBezTo>
                    <a:cubicBezTo>
                      <a:pt x="1607" y="4"/>
                      <a:pt x="1607" y="4"/>
                      <a:pt x="1607" y="4"/>
                    </a:cubicBezTo>
                    <a:cubicBezTo>
                      <a:pt x="1623" y="4"/>
                      <a:pt x="1631" y="3"/>
                      <a:pt x="1639" y="2"/>
                    </a:cubicBezTo>
                    <a:cubicBezTo>
                      <a:pt x="1648" y="2"/>
                      <a:pt x="1656" y="1"/>
                      <a:pt x="1674" y="1"/>
                    </a:cubicBezTo>
                    <a:cubicBezTo>
                      <a:pt x="1690" y="1"/>
                      <a:pt x="1699" y="1"/>
                      <a:pt x="1707" y="1"/>
                    </a:cubicBezTo>
                    <a:cubicBezTo>
                      <a:pt x="1715" y="1"/>
                      <a:pt x="1724" y="1"/>
                      <a:pt x="1741" y="1"/>
                    </a:cubicBezTo>
                    <a:cubicBezTo>
                      <a:pt x="1757" y="1"/>
                      <a:pt x="1766" y="2"/>
                      <a:pt x="1774" y="2"/>
                    </a:cubicBezTo>
                    <a:cubicBezTo>
                      <a:pt x="1782" y="3"/>
                      <a:pt x="1791" y="3"/>
                      <a:pt x="1807" y="3"/>
                    </a:cubicBezTo>
                    <a:cubicBezTo>
                      <a:pt x="1824" y="3"/>
                      <a:pt x="1832" y="3"/>
                      <a:pt x="1841" y="3"/>
                    </a:cubicBezTo>
                    <a:cubicBezTo>
                      <a:pt x="1849" y="2"/>
                      <a:pt x="1858" y="2"/>
                      <a:pt x="1874" y="2"/>
                    </a:cubicBezTo>
                    <a:cubicBezTo>
                      <a:pt x="1891" y="2"/>
                      <a:pt x="1900" y="3"/>
                      <a:pt x="1908" y="3"/>
                    </a:cubicBezTo>
                    <a:cubicBezTo>
                      <a:pt x="1916" y="3"/>
                      <a:pt x="1925" y="3"/>
                      <a:pt x="1941" y="3"/>
                    </a:cubicBezTo>
                    <a:cubicBezTo>
                      <a:pt x="1958" y="3"/>
                      <a:pt x="1966" y="3"/>
                      <a:pt x="1974" y="2"/>
                    </a:cubicBezTo>
                    <a:cubicBezTo>
                      <a:pt x="1982" y="1"/>
                      <a:pt x="1991" y="0"/>
                      <a:pt x="2008" y="0"/>
                    </a:cubicBezTo>
                    <a:cubicBezTo>
                      <a:pt x="2026" y="0"/>
                      <a:pt x="2034" y="1"/>
                      <a:pt x="2043" y="2"/>
                    </a:cubicBezTo>
                    <a:cubicBezTo>
                      <a:pt x="2051" y="2"/>
                      <a:pt x="2059" y="3"/>
                      <a:pt x="2075" y="3"/>
                    </a:cubicBezTo>
                    <a:cubicBezTo>
                      <a:pt x="2092" y="3"/>
                      <a:pt x="2100" y="3"/>
                      <a:pt x="2108" y="2"/>
                    </a:cubicBezTo>
                    <a:cubicBezTo>
                      <a:pt x="2117" y="1"/>
                      <a:pt x="2125" y="1"/>
                      <a:pt x="2142" y="1"/>
                    </a:cubicBezTo>
                    <a:cubicBezTo>
                      <a:pt x="2159" y="1"/>
                      <a:pt x="2168" y="1"/>
                      <a:pt x="2176" y="2"/>
                    </a:cubicBezTo>
                    <a:cubicBezTo>
                      <a:pt x="2185" y="2"/>
                      <a:pt x="2193" y="3"/>
                      <a:pt x="2209" y="3"/>
                    </a:cubicBezTo>
                    <a:cubicBezTo>
                      <a:pt x="2209" y="19"/>
                      <a:pt x="2209" y="19"/>
                      <a:pt x="2209" y="19"/>
                    </a:cubicBezTo>
                    <a:cubicBezTo>
                      <a:pt x="2192" y="19"/>
                      <a:pt x="2184" y="19"/>
                      <a:pt x="2175" y="18"/>
                    </a:cubicBezTo>
                    <a:cubicBezTo>
                      <a:pt x="2167" y="18"/>
                      <a:pt x="2159" y="17"/>
                      <a:pt x="2142" y="17"/>
                    </a:cubicBezTo>
                    <a:cubicBezTo>
                      <a:pt x="2126" y="17"/>
                      <a:pt x="2118" y="18"/>
                      <a:pt x="2110" y="19"/>
                    </a:cubicBezTo>
                    <a:cubicBezTo>
                      <a:pt x="2101" y="19"/>
                      <a:pt x="2092" y="20"/>
                      <a:pt x="2075" y="20"/>
                    </a:cubicBezTo>
                    <a:cubicBezTo>
                      <a:pt x="2058" y="20"/>
                      <a:pt x="2049" y="19"/>
                      <a:pt x="2041" y="18"/>
                    </a:cubicBezTo>
                    <a:cubicBezTo>
                      <a:pt x="2033" y="17"/>
                      <a:pt x="2025" y="17"/>
                      <a:pt x="2008" y="17"/>
                    </a:cubicBezTo>
                    <a:cubicBezTo>
                      <a:pt x="1992" y="17"/>
                      <a:pt x="1984" y="17"/>
                      <a:pt x="1976" y="18"/>
                    </a:cubicBezTo>
                    <a:cubicBezTo>
                      <a:pt x="1967" y="19"/>
                      <a:pt x="1959" y="20"/>
                      <a:pt x="1941" y="20"/>
                    </a:cubicBezTo>
                    <a:cubicBezTo>
                      <a:pt x="1925" y="20"/>
                      <a:pt x="1916" y="20"/>
                      <a:pt x="1908" y="19"/>
                    </a:cubicBezTo>
                    <a:cubicBezTo>
                      <a:pt x="1899" y="19"/>
                      <a:pt x="1891" y="19"/>
                      <a:pt x="1874" y="19"/>
                    </a:cubicBezTo>
                    <a:cubicBezTo>
                      <a:pt x="1858" y="19"/>
                      <a:pt x="1849" y="19"/>
                      <a:pt x="1841" y="19"/>
                    </a:cubicBezTo>
                    <a:cubicBezTo>
                      <a:pt x="1833" y="19"/>
                      <a:pt x="1824" y="20"/>
                      <a:pt x="1807" y="20"/>
                    </a:cubicBezTo>
                    <a:cubicBezTo>
                      <a:pt x="1791" y="20"/>
                      <a:pt x="1782" y="19"/>
                      <a:pt x="1774" y="19"/>
                    </a:cubicBezTo>
                    <a:cubicBezTo>
                      <a:pt x="1765" y="18"/>
                      <a:pt x="1757" y="18"/>
                      <a:pt x="1741" y="18"/>
                    </a:cubicBezTo>
                    <a:cubicBezTo>
                      <a:pt x="1724" y="18"/>
                      <a:pt x="1715" y="18"/>
                      <a:pt x="1707" y="18"/>
                    </a:cubicBezTo>
                    <a:cubicBezTo>
                      <a:pt x="1699" y="18"/>
                      <a:pt x="1690" y="18"/>
                      <a:pt x="1674" y="18"/>
                    </a:cubicBezTo>
                    <a:cubicBezTo>
                      <a:pt x="1657" y="18"/>
                      <a:pt x="1649" y="18"/>
                      <a:pt x="1641" y="19"/>
                    </a:cubicBezTo>
                    <a:cubicBezTo>
                      <a:pt x="1632" y="20"/>
                      <a:pt x="1624" y="20"/>
                      <a:pt x="1607" y="20"/>
                    </a:cubicBezTo>
                    <a:cubicBezTo>
                      <a:pt x="1540" y="20"/>
                      <a:pt x="1540" y="20"/>
                      <a:pt x="1540" y="20"/>
                    </a:cubicBezTo>
                    <a:cubicBezTo>
                      <a:pt x="1523" y="20"/>
                      <a:pt x="1514" y="20"/>
                      <a:pt x="1506" y="19"/>
                    </a:cubicBezTo>
                    <a:cubicBezTo>
                      <a:pt x="1497" y="19"/>
                      <a:pt x="1489" y="18"/>
                      <a:pt x="1473" y="18"/>
                    </a:cubicBezTo>
                    <a:cubicBezTo>
                      <a:pt x="1456" y="18"/>
                      <a:pt x="1447" y="18"/>
                      <a:pt x="1439" y="18"/>
                    </a:cubicBezTo>
                    <a:cubicBezTo>
                      <a:pt x="1431" y="17"/>
                      <a:pt x="1422" y="17"/>
                      <a:pt x="1406" y="17"/>
                    </a:cubicBezTo>
                    <a:cubicBezTo>
                      <a:pt x="1389" y="17"/>
                      <a:pt x="1381" y="17"/>
                      <a:pt x="1372" y="17"/>
                    </a:cubicBezTo>
                    <a:cubicBezTo>
                      <a:pt x="1364" y="17"/>
                      <a:pt x="1355" y="17"/>
                      <a:pt x="1339" y="17"/>
                    </a:cubicBezTo>
                    <a:cubicBezTo>
                      <a:pt x="1322" y="17"/>
                      <a:pt x="1314" y="18"/>
                      <a:pt x="1306" y="19"/>
                    </a:cubicBezTo>
                    <a:cubicBezTo>
                      <a:pt x="1298" y="19"/>
                      <a:pt x="1289" y="20"/>
                      <a:pt x="1272" y="20"/>
                    </a:cubicBezTo>
                    <a:cubicBezTo>
                      <a:pt x="1255" y="20"/>
                      <a:pt x="1247" y="20"/>
                      <a:pt x="1238" y="20"/>
                    </a:cubicBezTo>
                    <a:cubicBezTo>
                      <a:pt x="1230" y="20"/>
                      <a:pt x="1221" y="20"/>
                      <a:pt x="1205" y="20"/>
                    </a:cubicBezTo>
                    <a:cubicBezTo>
                      <a:pt x="1188" y="20"/>
                      <a:pt x="1180" y="20"/>
                      <a:pt x="1172" y="20"/>
                    </a:cubicBezTo>
                    <a:cubicBezTo>
                      <a:pt x="1163" y="20"/>
                      <a:pt x="1155" y="21"/>
                      <a:pt x="1138" y="21"/>
                    </a:cubicBezTo>
                    <a:cubicBezTo>
                      <a:pt x="1121" y="21"/>
                      <a:pt x="1112" y="20"/>
                      <a:pt x="1104" y="19"/>
                    </a:cubicBezTo>
                    <a:cubicBezTo>
                      <a:pt x="1095" y="18"/>
                      <a:pt x="1087" y="17"/>
                      <a:pt x="1071" y="17"/>
                    </a:cubicBezTo>
                    <a:cubicBezTo>
                      <a:pt x="1055" y="17"/>
                      <a:pt x="1047" y="18"/>
                      <a:pt x="1038" y="19"/>
                    </a:cubicBezTo>
                    <a:cubicBezTo>
                      <a:pt x="1030" y="19"/>
                      <a:pt x="1021" y="20"/>
                      <a:pt x="1004" y="20"/>
                    </a:cubicBezTo>
                    <a:cubicBezTo>
                      <a:pt x="987" y="20"/>
                      <a:pt x="979" y="20"/>
                      <a:pt x="970" y="20"/>
                    </a:cubicBezTo>
                    <a:cubicBezTo>
                      <a:pt x="962" y="19"/>
                      <a:pt x="954" y="19"/>
                      <a:pt x="937" y="19"/>
                    </a:cubicBezTo>
                    <a:cubicBezTo>
                      <a:pt x="920" y="19"/>
                      <a:pt x="912" y="19"/>
                      <a:pt x="903" y="19"/>
                    </a:cubicBezTo>
                    <a:cubicBezTo>
                      <a:pt x="895" y="19"/>
                      <a:pt x="887" y="18"/>
                      <a:pt x="870" y="18"/>
                    </a:cubicBezTo>
                    <a:cubicBezTo>
                      <a:pt x="854" y="18"/>
                      <a:pt x="846" y="19"/>
                      <a:pt x="837" y="19"/>
                    </a:cubicBezTo>
                    <a:cubicBezTo>
                      <a:pt x="829" y="20"/>
                      <a:pt x="820" y="20"/>
                      <a:pt x="803" y="20"/>
                    </a:cubicBezTo>
                    <a:cubicBezTo>
                      <a:pt x="786" y="20"/>
                      <a:pt x="778" y="20"/>
                      <a:pt x="769" y="19"/>
                    </a:cubicBezTo>
                    <a:cubicBezTo>
                      <a:pt x="761" y="19"/>
                      <a:pt x="753" y="18"/>
                      <a:pt x="736" y="18"/>
                    </a:cubicBezTo>
                    <a:cubicBezTo>
                      <a:pt x="719" y="18"/>
                      <a:pt x="711" y="18"/>
                      <a:pt x="703" y="18"/>
                    </a:cubicBezTo>
                    <a:cubicBezTo>
                      <a:pt x="694" y="18"/>
                      <a:pt x="686" y="18"/>
                      <a:pt x="669" y="18"/>
                    </a:cubicBezTo>
                    <a:cubicBezTo>
                      <a:pt x="653" y="18"/>
                      <a:pt x="645" y="18"/>
                      <a:pt x="636" y="19"/>
                    </a:cubicBezTo>
                    <a:cubicBezTo>
                      <a:pt x="628" y="19"/>
                      <a:pt x="619" y="20"/>
                      <a:pt x="602" y="20"/>
                    </a:cubicBezTo>
                    <a:cubicBezTo>
                      <a:pt x="585" y="20"/>
                      <a:pt x="577" y="19"/>
                      <a:pt x="568" y="18"/>
                    </a:cubicBezTo>
                    <a:cubicBezTo>
                      <a:pt x="560" y="17"/>
                      <a:pt x="552" y="17"/>
                      <a:pt x="536" y="17"/>
                    </a:cubicBezTo>
                    <a:cubicBezTo>
                      <a:pt x="519" y="17"/>
                      <a:pt x="511" y="17"/>
                      <a:pt x="502" y="17"/>
                    </a:cubicBezTo>
                    <a:cubicBezTo>
                      <a:pt x="494" y="18"/>
                      <a:pt x="485" y="18"/>
                      <a:pt x="469" y="18"/>
                    </a:cubicBezTo>
                    <a:cubicBezTo>
                      <a:pt x="452" y="18"/>
                      <a:pt x="443" y="18"/>
                      <a:pt x="435" y="18"/>
                    </a:cubicBezTo>
                    <a:cubicBezTo>
                      <a:pt x="427" y="18"/>
                      <a:pt x="418" y="17"/>
                      <a:pt x="402" y="17"/>
                    </a:cubicBezTo>
                    <a:cubicBezTo>
                      <a:pt x="385" y="17"/>
                      <a:pt x="377" y="18"/>
                      <a:pt x="368" y="18"/>
                    </a:cubicBezTo>
                    <a:cubicBezTo>
                      <a:pt x="360" y="18"/>
                      <a:pt x="352" y="18"/>
                      <a:pt x="335" y="18"/>
                    </a:cubicBezTo>
                    <a:cubicBezTo>
                      <a:pt x="318" y="18"/>
                      <a:pt x="309" y="18"/>
                      <a:pt x="301" y="18"/>
                    </a:cubicBezTo>
                    <a:cubicBezTo>
                      <a:pt x="293" y="18"/>
                      <a:pt x="284" y="18"/>
                      <a:pt x="268" y="18"/>
                    </a:cubicBezTo>
                    <a:cubicBezTo>
                      <a:pt x="251" y="18"/>
                      <a:pt x="243" y="18"/>
                      <a:pt x="234" y="17"/>
                    </a:cubicBezTo>
                    <a:cubicBezTo>
                      <a:pt x="226" y="17"/>
                      <a:pt x="217" y="17"/>
                      <a:pt x="201" y="17"/>
                    </a:cubicBezTo>
                    <a:cubicBezTo>
                      <a:pt x="185" y="17"/>
                      <a:pt x="177" y="18"/>
                      <a:pt x="168" y="19"/>
                    </a:cubicBezTo>
                    <a:cubicBezTo>
                      <a:pt x="160" y="20"/>
                      <a:pt x="151" y="21"/>
                      <a:pt x="134"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500" name="Google Shape;500;g73357ede5c_1_185"/>
              <p:cNvGrpSpPr/>
              <p:nvPr/>
            </p:nvGrpSpPr>
            <p:grpSpPr>
              <a:xfrm>
                <a:off x="1085785" y="1136602"/>
                <a:ext cx="743238" cy="785140"/>
                <a:chOff x="8728077" y="3130551"/>
                <a:chExt cx="1717675" cy="1814513"/>
              </a:xfrm>
            </p:grpSpPr>
            <p:sp>
              <p:nvSpPr>
                <p:cNvPr id="501" name="Google Shape;501;g73357ede5c_1_185"/>
                <p:cNvSpPr/>
                <p:nvPr/>
              </p:nvSpPr>
              <p:spPr>
                <a:xfrm>
                  <a:off x="9250364" y="3771901"/>
                  <a:ext cx="65088" cy="46038"/>
                </a:xfrm>
                <a:custGeom>
                  <a:rect b="b" l="l" r="r" t="t"/>
                  <a:pathLst>
                    <a:path extrusionOk="0" h="21" w="30">
                      <a:moveTo>
                        <a:pt x="7" y="20"/>
                      </a:moveTo>
                      <a:cubicBezTo>
                        <a:pt x="16" y="17"/>
                        <a:pt x="24" y="8"/>
                        <a:pt x="30" y="0"/>
                      </a:cubicBezTo>
                      <a:cubicBezTo>
                        <a:pt x="30" y="0"/>
                        <a:pt x="25" y="0"/>
                        <a:pt x="24" y="1"/>
                      </a:cubicBezTo>
                      <a:cubicBezTo>
                        <a:pt x="19" y="8"/>
                        <a:pt x="12" y="16"/>
                        <a:pt x="5" y="19"/>
                      </a:cubicBezTo>
                      <a:cubicBezTo>
                        <a:pt x="0" y="21"/>
                        <a:pt x="4" y="21"/>
                        <a:pt x="7" y="2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2" name="Google Shape;502;g73357ede5c_1_185"/>
                <p:cNvSpPr/>
                <p:nvPr/>
              </p:nvSpPr>
              <p:spPr>
                <a:xfrm>
                  <a:off x="9320214" y="3681413"/>
                  <a:ext cx="17463" cy="12700"/>
                </a:xfrm>
                <a:custGeom>
                  <a:rect b="b" l="l" r="r" t="t"/>
                  <a:pathLst>
                    <a:path extrusionOk="0" h="6" w="8">
                      <a:moveTo>
                        <a:pt x="3" y="6"/>
                      </a:moveTo>
                      <a:cubicBezTo>
                        <a:pt x="5" y="6"/>
                        <a:pt x="6" y="6"/>
                        <a:pt x="8" y="5"/>
                      </a:cubicBezTo>
                      <a:cubicBezTo>
                        <a:pt x="8" y="4"/>
                        <a:pt x="8" y="3"/>
                        <a:pt x="7" y="3"/>
                      </a:cubicBezTo>
                      <a:cubicBezTo>
                        <a:pt x="6" y="3"/>
                        <a:pt x="6" y="3"/>
                        <a:pt x="6" y="2"/>
                      </a:cubicBezTo>
                      <a:cubicBezTo>
                        <a:pt x="6" y="0"/>
                        <a:pt x="0" y="1"/>
                        <a:pt x="0" y="3"/>
                      </a:cubicBezTo>
                      <a:cubicBezTo>
                        <a:pt x="0" y="5"/>
                        <a:pt x="2" y="6"/>
                        <a:pt x="3" y="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3" name="Google Shape;503;g73357ede5c_1_185"/>
                <p:cNvSpPr/>
                <p:nvPr/>
              </p:nvSpPr>
              <p:spPr>
                <a:xfrm>
                  <a:off x="9467852" y="3130551"/>
                  <a:ext cx="755650" cy="768350"/>
                </a:xfrm>
                <a:custGeom>
                  <a:rect b="b" l="l" r="r" t="t"/>
                  <a:pathLst>
                    <a:path extrusionOk="0" h="353" w="347">
                      <a:moveTo>
                        <a:pt x="18" y="208"/>
                      </a:moveTo>
                      <a:cubicBezTo>
                        <a:pt x="26" y="198"/>
                        <a:pt x="35" y="188"/>
                        <a:pt x="44" y="179"/>
                      </a:cubicBezTo>
                      <a:cubicBezTo>
                        <a:pt x="36" y="193"/>
                        <a:pt x="29" y="207"/>
                        <a:pt x="25" y="222"/>
                      </a:cubicBezTo>
                      <a:cubicBezTo>
                        <a:pt x="25" y="223"/>
                        <a:pt x="31" y="222"/>
                        <a:pt x="31" y="221"/>
                      </a:cubicBezTo>
                      <a:cubicBezTo>
                        <a:pt x="33" y="215"/>
                        <a:pt x="35" y="209"/>
                        <a:pt x="38" y="203"/>
                      </a:cubicBezTo>
                      <a:cubicBezTo>
                        <a:pt x="39" y="203"/>
                        <a:pt x="42" y="202"/>
                        <a:pt x="43" y="201"/>
                      </a:cubicBezTo>
                      <a:cubicBezTo>
                        <a:pt x="48" y="194"/>
                        <a:pt x="53" y="187"/>
                        <a:pt x="58" y="180"/>
                      </a:cubicBezTo>
                      <a:cubicBezTo>
                        <a:pt x="58" y="180"/>
                        <a:pt x="59" y="179"/>
                        <a:pt x="59" y="179"/>
                      </a:cubicBezTo>
                      <a:cubicBezTo>
                        <a:pt x="78" y="166"/>
                        <a:pt x="87" y="147"/>
                        <a:pt x="98" y="128"/>
                      </a:cubicBezTo>
                      <a:cubicBezTo>
                        <a:pt x="104" y="123"/>
                        <a:pt x="111" y="117"/>
                        <a:pt x="118" y="112"/>
                      </a:cubicBezTo>
                      <a:cubicBezTo>
                        <a:pt x="111" y="122"/>
                        <a:pt x="105" y="133"/>
                        <a:pt x="96" y="141"/>
                      </a:cubicBezTo>
                      <a:cubicBezTo>
                        <a:pt x="95" y="143"/>
                        <a:pt x="95" y="144"/>
                        <a:pt x="97" y="145"/>
                      </a:cubicBezTo>
                      <a:cubicBezTo>
                        <a:pt x="77" y="168"/>
                        <a:pt x="57" y="193"/>
                        <a:pt x="42" y="220"/>
                      </a:cubicBezTo>
                      <a:cubicBezTo>
                        <a:pt x="19" y="260"/>
                        <a:pt x="11" y="307"/>
                        <a:pt x="1" y="351"/>
                      </a:cubicBezTo>
                      <a:cubicBezTo>
                        <a:pt x="0" y="353"/>
                        <a:pt x="6" y="352"/>
                        <a:pt x="7" y="350"/>
                      </a:cubicBezTo>
                      <a:cubicBezTo>
                        <a:pt x="17" y="307"/>
                        <a:pt x="26" y="264"/>
                        <a:pt x="46" y="223"/>
                      </a:cubicBezTo>
                      <a:cubicBezTo>
                        <a:pt x="65" y="183"/>
                        <a:pt x="98" y="149"/>
                        <a:pt x="128" y="115"/>
                      </a:cubicBezTo>
                      <a:cubicBezTo>
                        <a:pt x="128" y="114"/>
                        <a:pt x="127" y="114"/>
                        <a:pt x="125" y="114"/>
                      </a:cubicBezTo>
                      <a:cubicBezTo>
                        <a:pt x="131" y="107"/>
                        <a:pt x="137" y="100"/>
                        <a:pt x="143" y="93"/>
                      </a:cubicBezTo>
                      <a:cubicBezTo>
                        <a:pt x="151" y="87"/>
                        <a:pt x="159" y="82"/>
                        <a:pt x="167" y="76"/>
                      </a:cubicBezTo>
                      <a:cubicBezTo>
                        <a:pt x="168" y="76"/>
                        <a:pt x="169" y="75"/>
                        <a:pt x="170" y="75"/>
                      </a:cubicBezTo>
                      <a:cubicBezTo>
                        <a:pt x="168" y="77"/>
                        <a:pt x="165" y="79"/>
                        <a:pt x="163" y="82"/>
                      </a:cubicBezTo>
                      <a:cubicBezTo>
                        <a:pt x="162" y="82"/>
                        <a:pt x="160" y="83"/>
                        <a:pt x="160" y="83"/>
                      </a:cubicBezTo>
                      <a:cubicBezTo>
                        <a:pt x="160" y="84"/>
                        <a:pt x="159" y="85"/>
                        <a:pt x="159" y="86"/>
                      </a:cubicBezTo>
                      <a:cubicBezTo>
                        <a:pt x="148" y="98"/>
                        <a:pt x="136" y="110"/>
                        <a:pt x="124" y="121"/>
                      </a:cubicBezTo>
                      <a:cubicBezTo>
                        <a:pt x="122" y="124"/>
                        <a:pt x="128" y="124"/>
                        <a:pt x="129" y="123"/>
                      </a:cubicBezTo>
                      <a:cubicBezTo>
                        <a:pt x="138" y="114"/>
                        <a:pt x="147" y="104"/>
                        <a:pt x="156" y="95"/>
                      </a:cubicBezTo>
                      <a:cubicBezTo>
                        <a:pt x="147" y="118"/>
                        <a:pt x="130" y="135"/>
                        <a:pt x="115" y="153"/>
                      </a:cubicBezTo>
                      <a:cubicBezTo>
                        <a:pt x="93" y="178"/>
                        <a:pt x="81" y="203"/>
                        <a:pt x="72" y="235"/>
                      </a:cubicBezTo>
                      <a:cubicBezTo>
                        <a:pt x="72" y="236"/>
                        <a:pt x="78" y="235"/>
                        <a:pt x="78" y="234"/>
                      </a:cubicBezTo>
                      <a:cubicBezTo>
                        <a:pt x="87" y="204"/>
                        <a:pt x="97" y="179"/>
                        <a:pt x="118" y="156"/>
                      </a:cubicBezTo>
                      <a:cubicBezTo>
                        <a:pt x="136" y="134"/>
                        <a:pt x="157" y="114"/>
                        <a:pt x="165" y="86"/>
                      </a:cubicBezTo>
                      <a:cubicBezTo>
                        <a:pt x="172" y="79"/>
                        <a:pt x="179" y="72"/>
                        <a:pt x="186" y="64"/>
                      </a:cubicBezTo>
                      <a:cubicBezTo>
                        <a:pt x="193" y="60"/>
                        <a:pt x="201" y="56"/>
                        <a:pt x="208" y="52"/>
                      </a:cubicBezTo>
                      <a:cubicBezTo>
                        <a:pt x="195" y="66"/>
                        <a:pt x="180" y="80"/>
                        <a:pt x="173" y="99"/>
                      </a:cubicBezTo>
                      <a:cubicBezTo>
                        <a:pt x="172" y="101"/>
                        <a:pt x="178" y="100"/>
                        <a:pt x="179" y="99"/>
                      </a:cubicBezTo>
                      <a:cubicBezTo>
                        <a:pt x="183" y="86"/>
                        <a:pt x="191" y="76"/>
                        <a:pt x="200" y="66"/>
                      </a:cubicBezTo>
                      <a:cubicBezTo>
                        <a:pt x="184" y="119"/>
                        <a:pt x="163" y="170"/>
                        <a:pt x="131" y="215"/>
                      </a:cubicBezTo>
                      <a:cubicBezTo>
                        <a:pt x="128" y="218"/>
                        <a:pt x="134" y="219"/>
                        <a:pt x="136" y="217"/>
                      </a:cubicBezTo>
                      <a:cubicBezTo>
                        <a:pt x="170" y="170"/>
                        <a:pt x="191" y="116"/>
                        <a:pt x="208" y="61"/>
                      </a:cubicBezTo>
                      <a:cubicBezTo>
                        <a:pt x="208" y="60"/>
                        <a:pt x="208" y="59"/>
                        <a:pt x="207" y="59"/>
                      </a:cubicBezTo>
                      <a:cubicBezTo>
                        <a:pt x="210" y="56"/>
                        <a:pt x="212" y="53"/>
                        <a:pt x="215" y="50"/>
                      </a:cubicBezTo>
                      <a:cubicBezTo>
                        <a:pt x="216" y="49"/>
                        <a:pt x="215" y="49"/>
                        <a:pt x="213" y="49"/>
                      </a:cubicBezTo>
                      <a:cubicBezTo>
                        <a:pt x="220" y="45"/>
                        <a:pt x="227" y="42"/>
                        <a:pt x="234" y="38"/>
                      </a:cubicBezTo>
                      <a:cubicBezTo>
                        <a:pt x="220" y="53"/>
                        <a:pt x="216" y="76"/>
                        <a:pt x="199" y="89"/>
                      </a:cubicBezTo>
                      <a:cubicBezTo>
                        <a:pt x="198" y="90"/>
                        <a:pt x="204" y="90"/>
                        <a:pt x="205" y="89"/>
                      </a:cubicBezTo>
                      <a:cubicBezTo>
                        <a:pt x="217" y="79"/>
                        <a:pt x="222" y="64"/>
                        <a:pt x="229" y="52"/>
                      </a:cubicBezTo>
                      <a:cubicBezTo>
                        <a:pt x="230" y="52"/>
                        <a:pt x="234" y="51"/>
                        <a:pt x="235" y="51"/>
                      </a:cubicBezTo>
                      <a:cubicBezTo>
                        <a:pt x="237" y="49"/>
                        <a:pt x="239" y="46"/>
                        <a:pt x="242" y="44"/>
                      </a:cubicBezTo>
                      <a:cubicBezTo>
                        <a:pt x="240" y="47"/>
                        <a:pt x="238" y="50"/>
                        <a:pt x="236" y="54"/>
                      </a:cubicBezTo>
                      <a:cubicBezTo>
                        <a:pt x="235" y="55"/>
                        <a:pt x="241" y="54"/>
                        <a:pt x="242" y="53"/>
                      </a:cubicBezTo>
                      <a:cubicBezTo>
                        <a:pt x="246" y="48"/>
                        <a:pt x="250" y="42"/>
                        <a:pt x="253" y="36"/>
                      </a:cubicBezTo>
                      <a:cubicBezTo>
                        <a:pt x="253" y="35"/>
                        <a:pt x="254" y="35"/>
                        <a:pt x="254" y="34"/>
                      </a:cubicBezTo>
                      <a:cubicBezTo>
                        <a:pt x="254" y="35"/>
                        <a:pt x="254" y="35"/>
                        <a:pt x="254" y="36"/>
                      </a:cubicBezTo>
                      <a:cubicBezTo>
                        <a:pt x="251" y="42"/>
                        <a:pt x="249" y="48"/>
                        <a:pt x="247" y="53"/>
                      </a:cubicBezTo>
                      <a:cubicBezTo>
                        <a:pt x="246" y="53"/>
                        <a:pt x="243" y="53"/>
                        <a:pt x="242" y="55"/>
                      </a:cubicBezTo>
                      <a:cubicBezTo>
                        <a:pt x="231" y="86"/>
                        <a:pt x="222" y="120"/>
                        <a:pt x="199" y="144"/>
                      </a:cubicBezTo>
                      <a:cubicBezTo>
                        <a:pt x="197" y="147"/>
                        <a:pt x="202" y="148"/>
                        <a:pt x="204" y="146"/>
                      </a:cubicBezTo>
                      <a:cubicBezTo>
                        <a:pt x="225" y="124"/>
                        <a:pt x="234" y="95"/>
                        <a:pt x="244" y="67"/>
                      </a:cubicBezTo>
                      <a:cubicBezTo>
                        <a:pt x="246" y="67"/>
                        <a:pt x="248" y="66"/>
                        <a:pt x="249" y="65"/>
                      </a:cubicBezTo>
                      <a:cubicBezTo>
                        <a:pt x="250" y="61"/>
                        <a:pt x="252" y="57"/>
                        <a:pt x="253" y="53"/>
                      </a:cubicBezTo>
                      <a:cubicBezTo>
                        <a:pt x="255" y="53"/>
                        <a:pt x="257" y="52"/>
                        <a:pt x="257" y="51"/>
                      </a:cubicBezTo>
                      <a:cubicBezTo>
                        <a:pt x="259" y="47"/>
                        <a:pt x="261" y="44"/>
                        <a:pt x="263" y="40"/>
                      </a:cubicBezTo>
                      <a:cubicBezTo>
                        <a:pt x="263" y="40"/>
                        <a:pt x="263" y="40"/>
                        <a:pt x="263" y="40"/>
                      </a:cubicBezTo>
                      <a:cubicBezTo>
                        <a:pt x="263" y="40"/>
                        <a:pt x="264" y="40"/>
                        <a:pt x="265" y="40"/>
                      </a:cubicBezTo>
                      <a:cubicBezTo>
                        <a:pt x="261" y="61"/>
                        <a:pt x="253" y="81"/>
                        <a:pt x="244" y="100"/>
                      </a:cubicBezTo>
                      <a:cubicBezTo>
                        <a:pt x="243" y="103"/>
                        <a:pt x="249" y="103"/>
                        <a:pt x="250" y="101"/>
                      </a:cubicBezTo>
                      <a:cubicBezTo>
                        <a:pt x="260" y="80"/>
                        <a:pt x="268" y="60"/>
                        <a:pt x="271" y="37"/>
                      </a:cubicBezTo>
                      <a:cubicBezTo>
                        <a:pt x="271" y="37"/>
                        <a:pt x="271" y="37"/>
                        <a:pt x="271" y="36"/>
                      </a:cubicBezTo>
                      <a:cubicBezTo>
                        <a:pt x="277" y="31"/>
                        <a:pt x="281" y="25"/>
                        <a:pt x="287" y="21"/>
                      </a:cubicBezTo>
                      <a:cubicBezTo>
                        <a:pt x="287" y="25"/>
                        <a:pt x="286" y="29"/>
                        <a:pt x="286" y="33"/>
                      </a:cubicBezTo>
                      <a:cubicBezTo>
                        <a:pt x="286" y="35"/>
                        <a:pt x="291" y="33"/>
                        <a:pt x="291" y="33"/>
                      </a:cubicBezTo>
                      <a:cubicBezTo>
                        <a:pt x="294" y="31"/>
                        <a:pt x="296" y="30"/>
                        <a:pt x="298" y="28"/>
                      </a:cubicBezTo>
                      <a:cubicBezTo>
                        <a:pt x="297" y="31"/>
                        <a:pt x="296" y="33"/>
                        <a:pt x="295" y="36"/>
                      </a:cubicBezTo>
                      <a:cubicBezTo>
                        <a:pt x="295" y="38"/>
                        <a:pt x="300" y="37"/>
                        <a:pt x="300" y="36"/>
                      </a:cubicBezTo>
                      <a:cubicBezTo>
                        <a:pt x="306" y="33"/>
                        <a:pt x="311" y="29"/>
                        <a:pt x="316" y="25"/>
                      </a:cubicBezTo>
                      <a:cubicBezTo>
                        <a:pt x="314" y="30"/>
                        <a:pt x="311" y="35"/>
                        <a:pt x="308" y="40"/>
                      </a:cubicBezTo>
                      <a:cubicBezTo>
                        <a:pt x="307" y="41"/>
                        <a:pt x="309" y="41"/>
                        <a:pt x="310" y="41"/>
                      </a:cubicBezTo>
                      <a:cubicBezTo>
                        <a:pt x="309" y="48"/>
                        <a:pt x="307" y="55"/>
                        <a:pt x="306" y="62"/>
                      </a:cubicBezTo>
                      <a:cubicBezTo>
                        <a:pt x="306" y="64"/>
                        <a:pt x="312" y="62"/>
                        <a:pt x="312" y="61"/>
                      </a:cubicBezTo>
                      <a:cubicBezTo>
                        <a:pt x="315" y="58"/>
                        <a:pt x="316" y="54"/>
                        <a:pt x="319" y="51"/>
                      </a:cubicBezTo>
                      <a:cubicBezTo>
                        <a:pt x="319" y="50"/>
                        <a:pt x="316" y="50"/>
                        <a:pt x="314" y="51"/>
                      </a:cubicBezTo>
                      <a:cubicBezTo>
                        <a:pt x="315" y="47"/>
                        <a:pt x="316" y="43"/>
                        <a:pt x="317" y="39"/>
                      </a:cubicBezTo>
                      <a:cubicBezTo>
                        <a:pt x="317" y="38"/>
                        <a:pt x="315" y="38"/>
                        <a:pt x="314" y="39"/>
                      </a:cubicBezTo>
                      <a:cubicBezTo>
                        <a:pt x="319" y="32"/>
                        <a:pt x="322" y="25"/>
                        <a:pt x="323" y="17"/>
                      </a:cubicBezTo>
                      <a:cubicBezTo>
                        <a:pt x="323" y="15"/>
                        <a:pt x="318" y="17"/>
                        <a:pt x="317" y="18"/>
                      </a:cubicBezTo>
                      <a:cubicBezTo>
                        <a:pt x="312" y="23"/>
                        <a:pt x="308" y="28"/>
                        <a:pt x="302" y="32"/>
                      </a:cubicBezTo>
                      <a:cubicBezTo>
                        <a:pt x="303" y="28"/>
                        <a:pt x="305" y="24"/>
                        <a:pt x="305" y="20"/>
                      </a:cubicBezTo>
                      <a:cubicBezTo>
                        <a:pt x="306" y="18"/>
                        <a:pt x="300" y="20"/>
                        <a:pt x="300" y="21"/>
                      </a:cubicBezTo>
                      <a:cubicBezTo>
                        <a:pt x="297" y="23"/>
                        <a:pt x="295" y="25"/>
                        <a:pt x="292" y="28"/>
                      </a:cubicBezTo>
                      <a:cubicBezTo>
                        <a:pt x="293" y="24"/>
                        <a:pt x="293" y="20"/>
                        <a:pt x="294" y="16"/>
                      </a:cubicBezTo>
                      <a:cubicBezTo>
                        <a:pt x="294" y="16"/>
                        <a:pt x="294" y="16"/>
                        <a:pt x="294" y="16"/>
                      </a:cubicBezTo>
                      <a:cubicBezTo>
                        <a:pt x="309" y="12"/>
                        <a:pt x="325" y="12"/>
                        <a:pt x="340" y="15"/>
                      </a:cubicBezTo>
                      <a:cubicBezTo>
                        <a:pt x="342" y="15"/>
                        <a:pt x="347" y="12"/>
                        <a:pt x="344" y="11"/>
                      </a:cubicBezTo>
                      <a:cubicBezTo>
                        <a:pt x="291" y="0"/>
                        <a:pt x="235" y="31"/>
                        <a:pt x="189" y="58"/>
                      </a:cubicBezTo>
                      <a:cubicBezTo>
                        <a:pt x="188" y="58"/>
                        <a:pt x="186" y="58"/>
                        <a:pt x="185" y="59"/>
                      </a:cubicBezTo>
                      <a:cubicBezTo>
                        <a:pt x="184" y="60"/>
                        <a:pt x="183" y="61"/>
                        <a:pt x="182" y="63"/>
                      </a:cubicBezTo>
                      <a:cubicBezTo>
                        <a:pt x="180" y="63"/>
                        <a:pt x="179" y="64"/>
                        <a:pt x="178" y="65"/>
                      </a:cubicBezTo>
                      <a:cubicBezTo>
                        <a:pt x="171" y="69"/>
                        <a:pt x="165" y="73"/>
                        <a:pt x="158" y="77"/>
                      </a:cubicBezTo>
                      <a:cubicBezTo>
                        <a:pt x="164" y="72"/>
                        <a:pt x="171" y="66"/>
                        <a:pt x="178" y="62"/>
                      </a:cubicBezTo>
                      <a:cubicBezTo>
                        <a:pt x="181" y="60"/>
                        <a:pt x="175" y="61"/>
                        <a:pt x="174" y="62"/>
                      </a:cubicBezTo>
                      <a:cubicBezTo>
                        <a:pt x="163" y="69"/>
                        <a:pt x="153" y="77"/>
                        <a:pt x="145" y="86"/>
                      </a:cubicBezTo>
                      <a:cubicBezTo>
                        <a:pt x="143" y="86"/>
                        <a:pt x="142" y="86"/>
                        <a:pt x="141" y="86"/>
                      </a:cubicBezTo>
                      <a:cubicBezTo>
                        <a:pt x="135" y="90"/>
                        <a:pt x="131" y="94"/>
                        <a:pt x="127" y="99"/>
                      </a:cubicBezTo>
                      <a:cubicBezTo>
                        <a:pt x="120" y="104"/>
                        <a:pt x="113" y="110"/>
                        <a:pt x="106" y="115"/>
                      </a:cubicBezTo>
                      <a:cubicBezTo>
                        <a:pt x="109" y="112"/>
                        <a:pt x="111" y="109"/>
                        <a:pt x="114" y="106"/>
                      </a:cubicBezTo>
                      <a:cubicBezTo>
                        <a:pt x="116" y="103"/>
                        <a:pt x="110" y="103"/>
                        <a:pt x="109" y="105"/>
                      </a:cubicBezTo>
                      <a:cubicBezTo>
                        <a:pt x="103" y="111"/>
                        <a:pt x="98" y="118"/>
                        <a:pt x="94" y="125"/>
                      </a:cubicBezTo>
                      <a:cubicBezTo>
                        <a:pt x="91" y="127"/>
                        <a:pt x="89" y="129"/>
                        <a:pt x="87" y="131"/>
                      </a:cubicBezTo>
                      <a:cubicBezTo>
                        <a:pt x="86" y="132"/>
                        <a:pt x="84" y="132"/>
                        <a:pt x="84" y="133"/>
                      </a:cubicBezTo>
                      <a:cubicBezTo>
                        <a:pt x="83" y="134"/>
                        <a:pt x="82" y="135"/>
                        <a:pt x="82" y="136"/>
                      </a:cubicBezTo>
                      <a:cubicBezTo>
                        <a:pt x="79" y="139"/>
                        <a:pt x="75" y="142"/>
                        <a:pt x="72" y="145"/>
                      </a:cubicBezTo>
                      <a:cubicBezTo>
                        <a:pt x="70" y="144"/>
                        <a:pt x="67" y="145"/>
                        <a:pt x="67" y="147"/>
                      </a:cubicBezTo>
                      <a:cubicBezTo>
                        <a:pt x="67" y="148"/>
                        <a:pt x="66" y="149"/>
                        <a:pt x="66" y="150"/>
                      </a:cubicBezTo>
                      <a:cubicBezTo>
                        <a:pt x="47" y="168"/>
                        <a:pt x="29" y="187"/>
                        <a:pt x="13" y="206"/>
                      </a:cubicBezTo>
                      <a:cubicBezTo>
                        <a:pt x="10" y="209"/>
                        <a:pt x="16" y="210"/>
                        <a:pt x="18" y="208"/>
                      </a:cubicBezTo>
                      <a:close/>
                      <a:moveTo>
                        <a:pt x="268" y="27"/>
                      </a:moveTo>
                      <a:cubicBezTo>
                        <a:pt x="268" y="26"/>
                        <a:pt x="268" y="26"/>
                        <a:pt x="268" y="25"/>
                      </a:cubicBezTo>
                      <a:cubicBezTo>
                        <a:pt x="269" y="24"/>
                        <a:pt x="268" y="24"/>
                        <a:pt x="267" y="24"/>
                      </a:cubicBezTo>
                      <a:cubicBezTo>
                        <a:pt x="267" y="24"/>
                        <a:pt x="267" y="24"/>
                        <a:pt x="267" y="24"/>
                      </a:cubicBezTo>
                      <a:cubicBezTo>
                        <a:pt x="267" y="24"/>
                        <a:pt x="267" y="24"/>
                        <a:pt x="267" y="24"/>
                      </a:cubicBezTo>
                      <a:cubicBezTo>
                        <a:pt x="268" y="23"/>
                        <a:pt x="269" y="23"/>
                        <a:pt x="271" y="22"/>
                      </a:cubicBezTo>
                      <a:cubicBezTo>
                        <a:pt x="270" y="24"/>
                        <a:pt x="269" y="25"/>
                        <a:pt x="268" y="27"/>
                      </a:cubicBezTo>
                      <a:close/>
                      <a:moveTo>
                        <a:pt x="259" y="27"/>
                      </a:moveTo>
                      <a:cubicBezTo>
                        <a:pt x="259" y="27"/>
                        <a:pt x="259" y="27"/>
                        <a:pt x="259" y="27"/>
                      </a:cubicBezTo>
                      <a:cubicBezTo>
                        <a:pt x="259" y="27"/>
                        <a:pt x="258" y="27"/>
                        <a:pt x="258" y="27"/>
                      </a:cubicBezTo>
                      <a:cubicBezTo>
                        <a:pt x="258" y="27"/>
                        <a:pt x="259" y="27"/>
                        <a:pt x="260" y="27"/>
                      </a:cubicBezTo>
                      <a:cubicBezTo>
                        <a:pt x="260" y="27"/>
                        <a:pt x="260" y="27"/>
                        <a:pt x="259" y="27"/>
                      </a:cubicBezTo>
                      <a:close/>
                      <a:moveTo>
                        <a:pt x="273" y="29"/>
                      </a:moveTo>
                      <a:cubicBezTo>
                        <a:pt x="275" y="26"/>
                        <a:pt x="277" y="23"/>
                        <a:pt x="278" y="20"/>
                      </a:cubicBezTo>
                      <a:cubicBezTo>
                        <a:pt x="281" y="19"/>
                        <a:pt x="284" y="18"/>
                        <a:pt x="287" y="17"/>
                      </a:cubicBezTo>
                      <a:cubicBezTo>
                        <a:pt x="282" y="21"/>
                        <a:pt x="277" y="25"/>
                        <a:pt x="273" y="29"/>
                      </a:cubicBezTo>
                      <a:close/>
                      <a:moveTo>
                        <a:pt x="247" y="32"/>
                      </a:moveTo>
                      <a:cubicBezTo>
                        <a:pt x="241" y="38"/>
                        <a:pt x="235" y="44"/>
                        <a:pt x="230" y="50"/>
                      </a:cubicBezTo>
                      <a:cubicBezTo>
                        <a:pt x="234" y="44"/>
                        <a:pt x="238" y="38"/>
                        <a:pt x="244" y="34"/>
                      </a:cubicBezTo>
                      <a:cubicBezTo>
                        <a:pt x="244" y="34"/>
                        <a:pt x="244" y="33"/>
                        <a:pt x="244" y="33"/>
                      </a:cubicBezTo>
                      <a:cubicBezTo>
                        <a:pt x="245" y="33"/>
                        <a:pt x="245" y="33"/>
                        <a:pt x="245" y="33"/>
                      </a:cubicBezTo>
                      <a:cubicBezTo>
                        <a:pt x="246" y="33"/>
                        <a:pt x="246" y="32"/>
                        <a:pt x="247" y="32"/>
                      </a:cubicBezTo>
                      <a:close/>
                      <a:moveTo>
                        <a:pt x="63" y="159"/>
                      </a:moveTo>
                      <a:cubicBezTo>
                        <a:pt x="58" y="171"/>
                        <a:pt x="50" y="180"/>
                        <a:pt x="43" y="190"/>
                      </a:cubicBezTo>
                      <a:cubicBezTo>
                        <a:pt x="46" y="185"/>
                        <a:pt x="48" y="180"/>
                        <a:pt x="51" y="175"/>
                      </a:cubicBezTo>
                      <a:cubicBezTo>
                        <a:pt x="51" y="175"/>
                        <a:pt x="49" y="175"/>
                        <a:pt x="47" y="175"/>
                      </a:cubicBezTo>
                      <a:cubicBezTo>
                        <a:pt x="52" y="170"/>
                        <a:pt x="58" y="165"/>
                        <a:pt x="63" y="15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4" name="Google Shape;504;g73357ede5c_1_185"/>
                <p:cNvSpPr/>
                <p:nvPr/>
              </p:nvSpPr>
              <p:spPr>
                <a:xfrm>
                  <a:off x="9029702" y="3970338"/>
                  <a:ext cx="90488" cy="449263"/>
                </a:xfrm>
                <a:custGeom>
                  <a:rect b="b" l="l" r="r" t="t"/>
                  <a:pathLst>
                    <a:path extrusionOk="0" h="206" w="41">
                      <a:moveTo>
                        <a:pt x="7" y="203"/>
                      </a:moveTo>
                      <a:cubicBezTo>
                        <a:pt x="10" y="173"/>
                        <a:pt x="9" y="143"/>
                        <a:pt x="16" y="114"/>
                      </a:cubicBezTo>
                      <a:cubicBezTo>
                        <a:pt x="17" y="109"/>
                        <a:pt x="18" y="104"/>
                        <a:pt x="20" y="98"/>
                      </a:cubicBezTo>
                      <a:cubicBezTo>
                        <a:pt x="16" y="126"/>
                        <a:pt x="22" y="154"/>
                        <a:pt x="16" y="182"/>
                      </a:cubicBezTo>
                      <a:cubicBezTo>
                        <a:pt x="16" y="184"/>
                        <a:pt x="22" y="183"/>
                        <a:pt x="23" y="181"/>
                      </a:cubicBezTo>
                      <a:cubicBezTo>
                        <a:pt x="29" y="151"/>
                        <a:pt x="22" y="121"/>
                        <a:pt x="27" y="92"/>
                      </a:cubicBezTo>
                      <a:cubicBezTo>
                        <a:pt x="32" y="62"/>
                        <a:pt x="41" y="32"/>
                        <a:pt x="35" y="2"/>
                      </a:cubicBezTo>
                      <a:cubicBezTo>
                        <a:pt x="35" y="0"/>
                        <a:pt x="29" y="1"/>
                        <a:pt x="29" y="3"/>
                      </a:cubicBezTo>
                      <a:cubicBezTo>
                        <a:pt x="30" y="7"/>
                        <a:pt x="30" y="11"/>
                        <a:pt x="31" y="15"/>
                      </a:cubicBezTo>
                      <a:cubicBezTo>
                        <a:pt x="29" y="16"/>
                        <a:pt x="28" y="16"/>
                        <a:pt x="28" y="17"/>
                      </a:cubicBezTo>
                      <a:cubicBezTo>
                        <a:pt x="24" y="48"/>
                        <a:pt x="18" y="79"/>
                        <a:pt x="11" y="109"/>
                      </a:cubicBezTo>
                      <a:cubicBezTo>
                        <a:pt x="8" y="124"/>
                        <a:pt x="4" y="138"/>
                        <a:pt x="3" y="153"/>
                      </a:cubicBezTo>
                      <a:cubicBezTo>
                        <a:pt x="2" y="170"/>
                        <a:pt x="2" y="187"/>
                        <a:pt x="1" y="204"/>
                      </a:cubicBezTo>
                      <a:cubicBezTo>
                        <a:pt x="0" y="206"/>
                        <a:pt x="7" y="205"/>
                        <a:pt x="7" y="20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5" name="Google Shape;505;g73357ede5c_1_185"/>
                <p:cNvSpPr/>
                <p:nvPr/>
              </p:nvSpPr>
              <p:spPr>
                <a:xfrm>
                  <a:off x="8728077" y="3165476"/>
                  <a:ext cx="1665288" cy="1711324"/>
                </a:xfrm>
                <a:custGeom>
                  <a:rect b="b" l="l" r="r" t="t"/>
                  <a:pathLst>
                    <a:path extrusionOk="0" h="786" w="765">
                      <a:moveTo>
                        <a:pt x="236" y="547"/>
                      </a:moveTo>
                      <a:cubicBezTo>
                        <a:pt x="268" y="530"/>
                        <a:pt x="307" y="527"/>
                        <a:pt x="342" y="518"/>
                      </a:cubicBezTo>
                      <a:cubicBezTo>
                        <a:pt x="346" y="517"/>
                        <a:pt x="345" y="514"/>
                        <a:pt x="341" y="514"/>
                      </a:cubicBezTo>
                      <a:cubicBezTo>
                        <a:pt x="341" y="515"/>
                        <a:pt x="341" y="515"/>
                        <a:pt x="341" y="515"/>
                      </a:cubicBezTo>
                      <a:cubicBezTo>
                        <a:pt x="341" y="514"/>
                        <a:pt x="340" y="514"/>
                        <a:pt x="339" y="514"/>
                      </a:cubicBezTo>
                      <a:cubicBezTo>
                        <a:pt x="303" y="516"/>
                        <a:pt x="266" y="520"/>
                        <a:pt x="232" y="532"/>
                      </a:cubicBezTo>
                      <a:cubicBezTo>
                        <a:pt x="235" y="531"/>
                        <a:pt x="237" y="529"/>
                        <a:pt x="240" y="527"/>
                      </a:cubicBezTo>
                      <a:cubicBezTo>
                        <a:pt x="243" y="526"/>
                        <a:pt x="246" y="524"/>
                        <a:pt x="249" y="523"/>
                      </a:cubicBezTo>
                      <a:cubicBezTo>
                        <a:pt x="335" y="496"/>
                        <a:pt x="439" y="517"/>
                        <a:pt x="507" y="445"/>
                      </a:cubicBezTo>
                      <a:cubicBezTo>
                        <a:pt x="510" y="442"/>
                        <a:pt x="504" y="441"/>
                        <a:pt x="502" y="443"/>
                      </a:cubicBezTo>
                      <a:cubicBezTo>
                        <a:pt x="441" y="507"/>
                        <a:pt x="350" y="496"/>
                        <a:pt x="269" y="513"/>
                      </a:cubicBezTo>
                      <a:cubicBezTo>
                        <a:pt x="277" y="510"/>
                        <a:pt x="284" y="506"/>
                        <a:pt x="291" y="502"/>
                      </a:cubicBezTo>
                      <a:cubicBezTo>
                        <a:pt x="294" y="500"/>
                        <a:pt x="290" y="500"/>
                        <a:pt x="289" y="500"/>
                      </a:cubicBezTo>
                      <a:cubicBezTo>
                        <a:pt x="281" y="502"/>
                        <a:pt x="274" y="504"/>
                        <a:pt x="267" y="507"/>
                      </a:cubicBezTo>
                      <a:cubicBezTo>
                        <a:pt x="267" y="507"/>
                        <a:pt x="267" y="506"/>
                        <a:pt x="268" y="506"/>
                      </a:cubicBezTo>
                      <a:cubicBezTo>
                        <a:pt x="270" y="504"/>
                        <a:pt x="264" y="505"/>
                        <a:pt x="263" y="506"/>
                      </a:cubicBezTo>
                      <a:cubicBezTo>
                        <a:pt x="261" y="507"/>
                        <a:pt x="260" y="508"/>
                        <a:pt x="259" y="509"/>
                      </a:cubicBezTo>
                      <a:cubicBezTo>
                        <a:pt x="252" y="511"/>
                        <a:pt x="244" y="514"/>
                        <a:pt x="241" y="515"/>
                      </a:cubicBezTo>
                      <a:cubicBezTo>
                        <a:pt x="245" y="512"/>
                        <a:pt x="250" y="510"/>
                        <a:pt x="254" y="508"/>
                      </a:cubicBezTo>
                      <a:cubicBezTo>
                        <a:pt x="255" y="508"/>
                        <a:pt x="255" y="508"/>
                        <a:pt x="255" y="507"/>
                      </a:cubicBezTo>
                      <a:cubicBezTo>
                        <a:pt x="335" y="478"/>
                        <a:pt x="430" y="493"/>
                        <a:pt x="498" y="434"/>
                      </a:cubicBezTo>
                      <a:cubicBezTo>
                        <a:pt x="505" y="431"/>
                        <a:pt x="512" y="427"/>
                        <a:pt x="518" y="422"/>
                      </a:cubicBezTo>
                      <a:cubicBezTo>
                        <a:pt x="517" y="424"/>
                        <a:pt x="515" y="426"/>
                        <a:pt x="513" y="428"/>
                      </a:cubicBezTo>
                      <a:cubicBezTo>
                        <a:pt x="510" y="431"/>
                        <a:pt x="516" y="433"/>
                        <a:pt x="518" y="430"/>
                      </a:cubicBezTo>
                      <a:cubicBezTo>
                        <a:pt x="529" y="418"/>
                        <a:pt x="539" y="405"/>
                        <a:pt x="550" y="392"/>
                      </a:cubicBezTo>
                      <a:cubicBezTo>
                        <a:pt x="552" y="389"/>
                        <a:pt x="546" y="388"/>
                        <a:pt x="544" y="390"/>
                      </a:cubicBezTo>
                      <a:cubicBezTo>
                        <a:pt x="544" y="391"/>
                        <a:pt x="543" y="392"/>
                        <a:pt x="543" y="392"/>
                      </a:cubicBezTo>
                      <a:cubicBezTo>
                        <a:pt x="542" y="392"/>
                        <a:pt x="542" y="393"/>
                        <a:pt x="541" y="393"/>
                      </a:cubicBezTo>
                      <a:cubicBezTo>
                        <a:pt x="533" y="402"/>
                        <a:pt x="525" y="410"/>
                        <a:pt x="516" y="418"/>
                      </a:cubicBezTo>
                      <a:cubicBezTo>
                        <a:pt x="510" y="423"/>
                        <a:pt x="505" y="426"/>
                        <a:pt x="499" y="429"/>
                      </a:cubicBezTo>
                      <a:cubicBezTo>
                        <a:pt x="498" y="429"/>
                        <a:pt x="498" y="430"/>
                        <a:pt x="497" y="430"/>
                      </a:cubicBezTo>
                      <a:cubicBezTo>
                        <a:pt x="497" y="430"/>
                        <a:pt x="497" y="430"/>
                        <a:pt x="497" y="430"/>
                      </a:cubicBezTo>
                      <a:cubicBezTo>
                        <a:pt x="484" y="436"/>
                        <a:pt x="470" y="437"/>
                        <a:pt x="455" y="437"/>
                      </a:cubicBezTo>
                      <a:cubicBezTo>
                        <a:pt x="428" y="437"/>
                        <a:pt x="402" y="438"/>
                        <a:pt x="375" y="441"/>
                      </a:cubicBezTo>
                      <a:cubicBezTo>
                        <a:pt x="351" y="444"/>
                        <a:pt x="329" y="452"/>
                        <a:pt x="307" y="458"/>
                      </a:cubicBezTo>
                      <a:cubicBezTo>
                        <a:pt x="301" y="460"/>
                        <a:pt x="294" y="461"/>
                        <a:pt x="288" y="463"/>
                      </a:cubicBezTo>
                      <a:cubicBezTo>
                        <a:pt x="304" y="455"/>
                        <a:pt x="318" y="445"/>
                        <a:pt x="331" y="433"/>
                      </a:cubicBezTo>
                      <a:cubicBezTo>
                        <a:pt x="364" y="422"/>
                        <a:pt x="398" y="418"/>
                        <a:pt x="434" y="418"/>
                      </a:cubicBezTo>
                      <a:cubicBezTo>
                        <a:pt x="450" y="418"/>
                        <a:pt x="467" y="419"/>
                        <a:pt x="482" y="417"/>
                      </a:cubicBezTo>
                      <a:cubicBezTo>
                        <a:pt x="469" y="422"/>
                        <a:pt x="456" y="426"/>
                        <a:pt x="443" y="426"/>
                      </a:cubicBezTo>
                      <a:cubicBezTo>
                        <a:pt x="440" y="426"/>
                        <a:pt x="439" y="428"/>
                        <a:pt x="440" y="429"/>
                      </a:cubicBezTo>
                      <a:cubicBezTo>
                        <a:pt x="436" y="429"/>
                        <a:pt x="433" y="429"/>
                        <a:pt x="429" y="430"/>
                      </a:cubicBezTo>
                      <a:cubicBezTo>
                        <a:pt x="428" y="430"/>
                        <a:pt x="423" y="432"/>
                        <a:pt x="427" y="432"/>
                      </a:cubicBezTo>
                      <a:cubicBezTo>
                        <a:pt x="459" y="431"/>
                        <a:pt x="498" y="431"/>
                        <a:pt x="520" y="405"/>
                      </a:cubicBezTo>
                      <a:cubicBezTo>
                        <a:pt x="521" y="404"/>
                        <a:pt x="520" y="404"/>
                        <a:pt x="520" y="404"/>
                      </a:cubicBezTo>
                      <a:cubicBezTo>
                        <a:pt x="523" y="402"/>
                        <a:pt x="526" y="399"/>
                        <a:pt x="530" y="396"/>
                      </a:cubicBezTo>
                      <a:cubicBezTo>
                        <a:pt x="532" y="394"/>
                        <a:pt x="526" y="393"/>
                        <a:pt x="525" y="395"/>
                      </a:cubicBezTo>
                      <a:cubicBezTo>
                        <a:pt x="517" y="402"/>
                        <a:pt x="509" y="407"/>
                        <a:pt x="500" y="410"/>
                      </a:cubicBezTo>
                      <a:cubicBezTo>
                        <a:pt x="499" y="410"/>
                        <a:pt x="499" y="410"/>
                        <a:pt x="498" y="410"/>
                      </a:cubicBezTo>
                      <a:cubicBezTo>
                        <a:pt x="497" y="410"/>
                        <a:pt x="497" y="411"/>
                        <a:pt x="496" y="411"/>
                      </a:cubicBezTo>
                      <a:cubicBezTo>
                        <a:pt x="467" y="419"/>
                        <a:pt x="432" y="413"/>
                        <a:pt x="403" y="415"/>
                      </a:cubicBezTo>
                      <a:cubicBezTo>
                        <a:pt x="381" y="416"/>
                        <a:pt x="360" y="420"/>
                        <a:pt x="339" y="426"/>
                      </a:cubicBezTo>
                      <a:cubicBezTo>
                        <a:pt x="346" y="421"/>
                        <a:pt x="353" y="416"/>
                        <a:pt x="358" y="410"/>
                      </a:cubicBezTo>
                      <a:cubicBezTo>
                        <a:pt x="360" y="408"/>
                        <a:pt x="357" y="408"/>
                        <a:pt x="356" y="408"/>
                      </a:cubicBezTo>
                      <a:cubicBezTo>
                        <a:pt x="352" y="408"/>
                        <a:pt x="348" y="409"/>
                        <a:pt x="345" y="410"/>
                      </a:cubicBezTo>
                      <a:cubicBezTo>
                        <a:pt x="348" y="408"/>
                        <a:pt x="351" y="404"/>
                        <a:pt x="354" y="401"/>
                      </a:cubicBezTo>
                      <a:cubicBezTo>
                        <a:pt x="355" y="399"/>
                        <a:pt x="352" y="399"/>
                        <a:pt x="351" y="399"/>
                      </a:cubicBezTo>
                      <a:cubicBezTo>
                        <a:pt x="385" y="387"/>
                        <a:pt x="420" y="385"/>
                        <a:pt x="456" y="386"/>
                      </a:cubicBezTo>
                      <a:cubicBezTo>
                        <a:pt x="490" y="386"/>
                        <a:pt x="520" y="383"/>
                        <a:pt x="551" y="369"/>
                      </a:cubicBezTo>
                      <a:cubicBezTo>
                        <a:pt x="546" y="378"/>
                        <a:pt x="539" y="385"/>
                        <a:pt x="533" y="394"/>
                      </a:cubicBezTo>
                      <a:cubicBezTo>
                        <a:pt x="533" y="395"/>
                        <a:pt x="539" y="394"/>
                        <a:pt x="539" y="393"/>
                      </a:cubicBezTo>
                      <a:cubicBezTo>
                        <a:pt x="546" y="383"/>
                        <a:pt x="554" y="374"/>
                        <a:pt x="561" y="363"/>
                      </a:cubicBezTo>
                      <a:cubicBezTo>
                        <a:pt x="561" y="363"/>
                        <a:pt x="555" y="363"/>
                        <a:pt x="555" y="365"/>
                      </a:cubicBezTo>
                      <a:cubicBezTo>
                        <a:pt x="554" y="365"/>
                        <a:pt x="554" y="365"/>
                        <a:pt x="554" y="366"/>
                      </a:cubicBezTo>
                      <a:cubicBezTo>
                        <a:pt x="553" y="365"/>
                        <a:pt x="552" y="365"/>
                        <a:pt x="551" y="366"/>
                      </a:cubicBezTo>
                      <a:cubicBezTo>
                        <a:pt x="533" y="374"/>
                        <a:pt x="514" y="380"/>
                        <a:pt x="494" y="382"/>
                      </a:cubicBezTo>
                      <a:cubicBezTo>
                        <a:pt x="472" y="384"/>
                        <a:pt x="449" y="382"/>
                        <a:pt x="427" y="382"/>
                      </a:cubicBezTo>
                      <a:cubicBezTo>
                        <a:pt x="398" y="383"/>
                        <a:pt x="371" y="388"/>
                        <a:pt x="345" y="398"/>
                      </a:cubicBezTo>
                      <a:cubicBezTo>
                        <a:pt x="350" y="395"/>
                        <a:pt x="353" y="391"/>
                        <a:pt x="357" y="388"/>
                      </a:cubicBezTo>
                      <a:cubicBezTo>
                        <a:pt x="357" y="388"/>
                        <a:pt x="358" y="387"/>
                        <a:pt x="358" y="387"/>
                      </a:cubicBezTo>
                      <a:cubicBezTo>
                        <a:pt x="392" y="364"/>
                        <a:pt x="437" y="366"/>
                        <a:pt x="476" y="366"/>
                      </a:cubicBezTo>
                      <a:cubicBezTo>
                        <a:pt x="507" y="366"/>
                        <a:pt x="541" y="372"/>
                        <a:pt x="569" y="355"/>
                      </a:cubicBezTo>
                      <a:cubicBezTo>
                        <a:pt x="573" y="353"/>
                        <a:pt x="567" y="352"/>
                        <a:pt x="565" y="354"/>
                      </a:cubicBezTo>
                      <a:cubicBezTo>
                        <a:pt x="544" y="366"/>
                        <a:pt x="520" y="363"/>
                        <a:pt x="496" y="362"/>
                      </a:cubicBezTo>
                      <a:cubicBezTo>
                        <a:pt x="478" y="362"/>
                        <a:pt x="459" y="362"/>
                        <a:pt x="441" y="363"/>
                      </a:cubicBezTo>
                      <a:cubicBezTo>
                        <a:pt x="414" y="364"/>
                        <a:pt x="386" y="367"/>
                        <a:pt x="362" y="380"/>
                      </a:cubicBezTo>
                      <a:cubicBezTo>
                        <a:pt x="363" y="379"/>
                        <a:pt x="362" y="379"/>
                        <a:pt x="361" y="379"/>
                      </a:cubicBezTo>
                      <a:cubicBezTo>
                        <a:pt x="372" y="372"/>
                        <a:pt x="384" y="366"/>
                        <a:pt x="396" y="361"/>
                      </a:cubicBezTo>
                      <a:cubicBezTo>
                        <a:pt x="422" y="356"/>
                        <a:pt x="449" y="354"/>
                        <a:pt x="477" y="355"/>
                      </a:cubicBezTo>
                      <a:cubicBezTo>
                        <a:pt x="483" y="355"/>
                        <a:pt x="489" y="356"/>
                        <a:pt x="496" y="356"/>
                      </a:cubicBezTo>
                      <a:cubicBezTo>
                        <a:pt x="492" y="357"/>
                        <a:pt x="489" y="357"/>
                        <a:pt x="486" y="357"/>
                      </a:cubicBezTo>
                      <a:cubicBezTo>
                        <a:pt x="484" y="357"/>
                        <a:pt x="479" y="360"/>
                        <a:pt x="483" y="359"/>
                      </a:cubicBezTo>
                      <a:cubicBezTo>
                        <a:pt x="490" y="359"/>
                        <a:pt x="497" y="358"/>
                        <a:pt x="504" y="358"/>
                      </a:cubicBezTo>
                      <a:cubicBezTo>
                        <a:pt x="517" y="359"/>
                        <a:pt x="529" y="361"/>
                        <a:pt x="542" y="359"/>
                      </a:cubicBezTo>
                      <a:cubicBezTo>
                        <a:pt x="544" y="359"/>
                        <a:pt x="547" y="357"/>
                        <a:pt x="545" y="356"/>
                      </a:cubicBezTo>
                      <a:cubicBezTo>
                        <a:pt x="546" y="356"/>
                        <a:pt x="547" y="356"/>
                        <a:pt x="548" y="356"/>
                      </a:cubicBezTo>
                      <a:cubicBezTo>
                        <a:pt x="553" y="355"/>
                        <a:pt x="557" y="354"/>
                        <a:pt x="562" y="352"/>
                      </a:cubicBezTo>
                      <a:cubicBezTo>
                        <a:pt x="565" y="351"/>
                        <a:pt x="565" y="349"/>
                        <a:pt x="564" y="349"/>
                      </a:cubicBezTo>
                      <a:cubicBezTo>
                        <a:pt x="589" y="335"/>
                        <a:pt x="609" y="313"/>
                        <a:pt x="626" y="290"/>
                      </a:cubicBezTo>
                      <a:cubicBezTo>
                        <a:pt x="627" y="288"/>
                        <a:pt x="621" y="289"/>
                        <a:pt x="620" y="290"/>
                      </a:cubicBezTo>
                      <a:cubicBezTo>
                        <a:pt x="603" y="313"/>
                        <a:pt x="584" y="336"/>
                        <a:pt x="558" y="348"/>
                      </a:cubicBezTo>
                      <a:cubicBezTo>
                        <a:pt x="559" y="347"/>
                        <a:pt x="558" y="346"/>
                        <a:pt x="555" y="347"/>
                      </a:cubicBezTo>
                      <a:cubicBezTo>
                        <a:pt x="553" y="348"/>
                        <a:pt x="550" y="348"/>
                        <a:pt x="548" y="349"/>
                      </a:cubicBezTo>
                      <a:cubicBezTo>
                        <a:pt x="561" y="344"/>
                        <a:pt x="574" y="338"/>
                        <a:pt x="584" y="329"/>
                      </a:cubicBezTo>
                      <a:cubicBezTo>
                        <a:pt x="585" y="328"/>
                        <a:pt x="580" y="328"/>
                        <a:pt x="579" y="329"/>
                      </a:cubicBezTo>
                      <a:cubicBezTo>
                        <a:pt x="566" y="340"/>
                        <a:pt x="550" y="347"/>
                        <a:pt x="534" y="351"/>
                      </a:cubicBezTo>
                      <a:cubicBezTo>
                        <a:pt x="525" y="352"/>
                        <a:pt x="515" y="352"/>
                        <a:pt x="505" y="352"/>
                      </a:cubicBezTo>
                      <a:cubicBezTo>
                        <a:pt x="477" y="349"/>
                        <a:pt x="449" y="342"/>
                        <a:pt x="422" y="347"/>
                      </a:cubicBezTo>
                      <a:cubicBezTo>
                        <a:pt x="430" y="342"/>
                        <a:pt x="438" y="337"/>
                        <a:pt x="446" y="331"/>
                      </a:cubicBezTo>
                      <a:cubicBezTo>
                        <a:pt x="449" y="329"/>
                        <a:pt x="444" y="328"/>
                        <a:pt x="442" y="330"/>
                      </a:cubicBezTo>
                      <a:cubicBezTo>
                        <a:pt x="431" y="337"/>
                        <a:pt x="420" y="344"/>
                        <a:pt x="408" y="350"/>
                      </a:cubicBezTo>
                      <a:cubicBezTo>
                        <a:pt x="407" y="351"/>
                        <a:pt x="405" y="351"/>
                        <a:pt x="404" y="352"/>
                      </a:cubicBezTo>
                      <a:cubicBezTo>
                        <a:pt x="393" y="354"/>
                        <a:pt x="383" y="357"/>
                        <a:pt x="373" y="363"/>
                      </a:cubicBezTo>
                      <a:cubicBezTo>
                        <a:pt x="374" y="362"/>
                        <a:pt x="376" y="360"/>
                        <a:pt x="377" y="359"/>
                      </a:cubicBezTo>
                      <a:cubicBezTo>
                        <a:pt x="378" y="359"/>
                        <a:pt x="380" y="359"/>
                        <a:pt x="381" y="358"/>
                      </a:cubicBezTo>
                      <a:cubicBezTo>
                        <a:pt x="396" y="344"/>
                        <a:pt x="413" y="333"/>
                        <a:pt x="433" y="330"/>
                      </a:cubicBezTo>
                      <a:cubicBezTo>
                        <a:pt x="435" y="330"/>
                        <a:pt x="437" y="329"/>
                        <a:pt x="436" y="328"/>
                      </a:cubicBezTo>
                      <a:cubicBezTo>
                        <a:pt x="462" y="322"/>
                        <a:pt x="488" y="324"/>
                        <a:pt x="515" y="321"/>
                      </a:cubicBezTo>
                      <a:cubicBezTo>
                        <a:pt x="518" y="321"/>
                        <a:pt x="520" y="318"/>
                        <a:pt x="516" y="318"/>
                      </a:cubicBezTo>
                      <a:cubicBezTo>
                        <a:pt x="499" y="320"/>
                        <a:pt x="482" y="318"/>
                        <a:pt x="464" y="320"/>
                      </a:cubicBezTo>
                      <a:cubicBezTo>
                        <a:pt x="448" y="321"/>
                        <a:pt x="433" y="326"/>
                        <a:pt x="418" y="330"/>
                      </a:cubicBezTo>
                      <a:cubicBezTo>
                        <a:pt x="413" y="332"/>
                        <a:pt x="408" y="333"/>
                        <a:pt x="403" y="334"/>
                      </a:cubicBezTo>
                      <a:cubicBezTo>
                        <a:pt x="408" y="330"/>
                        <a:pt x="414" y="325"/>
                        <a:pt x="420" y="321"/>
                      </a:cubicBezTo>
                      <a:cubicBezTo>
                        <a:pt x="439" y="315"/>
                        <a:pt x="460" y="311"/>
                        <a:pt x="480" y="308"/>
                      </a:cubicBezTo>
                      <a:cubicBezTo>
                        <a:pt x="484" y="308"/>
                        <a:pt x="485" y="303"/>
                        <a:pt x="481" y="304"/>
                      </a:cubicBezTo>
                      <a:cubicBezTo>
                        <a:pt x="465" y="306"/>
                        <a:pt x="450" y="309"/>
                        <a:pt x="434" y="313"/>
                      </a:cubicBezTo>
                      <a:cubicBezTo>
                        <a:pt x="437" y="311"/>
                        <a:pt x="434" y="308"/>
                        <a:pt x="431" y="310"/>
                      </a:cubicBezTo>
                      <a:cubicBezTo>
                        <a:pt x="425" y="312"/>
                        <a:pt x="420" y="315"/>
                        <a:pt x="416" y="319"/>
                      </a:cubicBezTo>
                      <a:cubicBezTo>
                        <a:pt x="412" y="320"/>
                        <a:pt x="409" y="321"/>
                        <a:pt x="405" y="323"/>
                      </a:cubicBezTo>
                      <a:cubicBezTo>
                        <a:pt x="417" y="313"/>
                        <a:pt x="430" y="304"/>
                        <a:pt x="443" y="294"/>
                      </a:cubicBezTo>
                      <a:cubicBezTo>
                        <a:pt x="443" y="294"/>
                        <a:pt x="443" y="294"/>
                        <a:pt x="443" y="294"/>
                      </a:cubicBezTo>
                      <a:cubicBezTo>
                        <a:pt x="450" y="293"/>
                        <a:pt x="456" y="291"/>
                        <a:pt x="462" y="290"/>
                      </a:cubicBezTo>
                      <a:cubicBezTo>
                        <a:pt x="481" y="288"/>
                        <a:pt x="500" y="287"/>
                        <a:pt x="519" y="288"/>
                      </a:cubicBezTo>
                      <a:cubicBezTo>
                        <a:pt x="550" y="290"/>
                        <a:pt x="581" y="291"/>
                        <a:pt x="610" y="279"/>
                      </a:cubicBezTo>
                      <a:cubicBezTo>
                        <a:pt x="614" y="277"/>
                        <a:pt x="608" y="277"/>
                        <a:pt x="607" y="278"/>
                      </a:cubicBezTo>
                      <a:cubicBezTo>
                        <a:pt x="570" y="294"/>
                        <a:pt x="528" y="286"/>
                        <a:pt x="489" y="285"/>
                      </a:cubicBezTo>
                      <a:cubicBezTo>
                        <a:pt x="490" y="285"/>
                        <a:pt x="492" y="285"/>
                        <a:pt x="494" y="285"/>
                      </a:cubicBezTo>
                      <a:cubicBezTo>
                        <a:pt x="497" y="284"/>
                        <a:pt x="499" y="280"/>
                        <a:pt x="495" y="281"/>
                      </a:cubicBezTo>
                      <a:cubicBezTo>
                        <a:pt x="482" y="283"/>
                        <a:pt x="469" y="285"/>
                        <a:pt x="457" y="288"/>
                      </a:cubicBezTo>
                      <a:cubicBezTo>
                        <a:pt x="446" y="289"/>
                        <a:pt x="436" y="292"/>
                        <a:pt x="426" y="296"/>
                      </a:cubicBezTo>
                      <a:cubicBezTo>
                        <a:pt x="431" y="291"/>
                        <a:pt x="436" y="286"/>
                        <a:pt x="442" y="282"/>
                      </a:cubicBezTo>
                      <a:cubicBezTo>
                        <a:pt x="461" y="279"/>
                        <a:pt x="482" y="280"/>
                        <a:pt x="500" y="278"/>
                      </a:cubicBezTo>
                      <a:cubicBezTo>
                        <a:pt x="504" y="277"/>
                        <a:pt x="505" y="273"/>
                        <a:pt x="501" y="273"/>
                      </a:cubicBezTo>
                      <a:cubicBezTo>
                        <a:pt x="484" y="276"/>
                        <a:pt x="466" y="275"/>
                        <a:pt x="448" y="277"/>
                      </a:cubicBezTo>
                      <a:cubicBezTo>
                        <a:pt x="474" y="268"/>
                        <a:pt x="507" y="271"/>
                        <a:pt x="533" y="271"/>
                      </a:cubicBezTo>
                      <a:cubicBezTo>
                        <a:pt x="572" y="272"/>
                        <a:pt x="610" y="275"/>
                        <a:pt x="645" y="255"/>
                      </a:cubicBezTo>
                      <a:cubicBezTo>
                        <a:pt x="649" y="253"/>
                        <a:pt x="643" y="252"/>
                        <a:pt x="641" y="253"/>
                      </a:cubicBezTo>
                      <a:cubicBezTo>
                        <a:pt x="600" y="276"/>
                        <a:pt x="551" y="268"/>
                        <a:pt x="505" y="268"/>
                      </a:cubicBezTo>
                      <a:cubicBezTo>
                        <a:pt x="489" y="267"/>
                        <a:pt x="471" y="268"/>
                        <a:pt x="454" y="272"/>
                      </a:cubicBezTo>
                      <a:cubicBezTo>
                        <a:pt x="456" y="271"/>
                        <a:pt x="458" y="270"/>
                        <a:pt x="459" y="268"/>
                      </a:cubicBezTo>
                      <a:cubicBezTo>
                        <a:pt x="463" y="266"/>
                        <a:pt x="458" y="265"/>
                        <a:pt x="455" y="266"/>
                      </a:cubicBezTo>
                      <a:cubicBezTo>
                        <a:pt x="451" y="269"/>
                        <a:pt x="447" y="272"/>
                        <a:pt x="443" y="276"/>
                      </a:cubicBezTo>
                      <a:cubicBezTo>
                        <a:pt x="441" y="276"/>
                        <a:pt x="438" y="278"/>
                        <a:pt x="436" y="279"/>
                      </a:cubicBezTo>
                      <a:cubicBezTo>
                        <a:pt x="430" y="280"/>
                        <a:pt x="423" y="282"/>
                        <a:pt x="417" y="284"/>
                      </a:cubicBezTo>
                      <a:cubicBezTo>
                        <a:pt x="424" y="277"/>
                        <a:pt x="431" y="270"/>
                        <a:pt x="437" y="263"/>
                      </a:cubicBezTo>
                      <a:cubicBezTo>
                        <a:pt x="438" y="263"/>
                        <a:pt x="442" y="263"/>
                        <a:pt x="442" y="262"/>
                      </a:cubicBezTo>
                      <a:cubicBezTo>
                        <a:pt x="445" y="260"/>
                        <a:pt x="447" y="258"/>
                        <a:pt x="450" y="256"/>
                      </a:cubicBezTo>
                      <a:cubicBezTo>
                        <a:pt x="450" y="256"/>
                        <a:pt x="455" y="256"/>
                        <a:pt x="455" y="255"/>
                      </a:cubicBezTo>
                      <a:cubicBezTo>
                        <a:pt x="504" y="216"/>
                        <a:pt x="567" y="223"/>
                        <a:pt x="625" y="221"/>
                      </a:cubicBezTo>
                      <a:cubicBezTo>
                        <a:pt x="641" y="221"/>
                        <a:pt x="655" y="217"/>
                        <a:pt x="669" y="210"/>
                      </a:cubicBezTo>
                      <a:cubicBezTo>
                        <a:pt x="674" y="207"/>
                        <a:pt x="678" y="204"/>
                        <a:pt x="683" y="201"/>
                      </a:cubicBezTo>
                      <a:cubicBezTo>
                        <a:pt x="706" y="192"/>
                        <a:pt x="728" y="178"/>
                        <a:pt x="744" y="160"/>
                      </a:cubicBezTo>
                      <a:cubicBezTo>
                        <a:pt x="726" y="194"/>
                        <a:pt x="682" y="219"/>
                        <a:pt x="645" y="223"/>
                      </a:cubicBezTo>
                      <a:cubicBezTo>
                        <a:pt x="643" y="223"/>
                        <a:pt x="640" y="227"/>
                        <a:pt x="644" y="226"/>
                      </a:cubicBezTo>
                      <a:cubicBezTo>
                        <a:pt x="685" y="221"/>
                        <a:pt x="733" y="194"/>
                        <a:pt x="751" y="157"/>
                      </a:cubicBezTo>
                      <a:cubicBezTo>
                        <a:pt x="751" y="156"/>
                        <a:pt x="748" y="156"/>
                        <a:pt x="746" y="157"/>
                      </a:cubicBezTo>
                      <a:cubicBezTo>
                        <a:pt x="751" y="150"/>
                        <a:pt x="756" y="143"/>
                        <a:pt x="759" y="136"/>
                      </a:cubicBezTo>
                      <a:cubicBezTo>
                        <a:pt x="760" y="134"/>
                        <a:pt x="758" y="133"/>
                        <a:pt x="756" y="133"/>
                      </a:cubicBezTo>
                      <a:cubicBezTo>
                        <a:pt x="759" y="130"/>
                        <a:pt x="761" y="126"/>
                        <a:pt x="763" y="123"/>
                      </a:cubicBezTo>
                      <a:cubicBezTo>
                        <a:pt x="765" y="120"/>
                        <a:pt x="758" y="120"/>
                        <a:pt x="757" y="122"/>
                      </a:cubicBezTo>
                      <a:cubicBezTo>
                        <a:pt x="747" y="141"/>
                        <a:pt x="731" y="153"/>
                        <a:pt x="714" y="163"/>
                      </a:cubicBezTo>
                      <a:cubicBezTo>
                        <a:pt x="693" y="175"/>
                        <a:pt x="670" y="191"/>
                        <a:pt x="645" y="192"/>
                      </a:cubicBezTo>
                      <a:cubicBezTo>
                        <a:pt x="643" y="192"/>
                        <a:pt x="639" y="196"/>
                        <a:pt x="643" y="196"/>
                      </a:cubicBezTo>
                      <a:cubicBezTo>
                        <a:pt x="668" y="195"/>
                        <a:pt x="688" y="182"/>
                        <a:pt x="709" y="170"/>
                      </a:cubicBezTo>
                      <a:cubicBezTo>
                        <a:pt x="725" y="162"/>
                        <a:pt x="739" y="152"/>
                        <a:pt x="751" y="140"/>
                      </a:cubicBezTo>
                      <a:cubicBezTo>
                        <a:pt x="739" y="163"/>
                        <a:pt x="718" y="179"/>
                        <a:pt x="695" y="191"/>
                      </a:cubicBezTo>
                      <a:cubicBezTo>
                        <a:pt x="704" y="182"/>
                        <a:pt x="713" y="173"/>
                        <a:pt x="723" y="166"/>
                      </a:cubicBezTo>
                      <a:cubicBezTo>
                        <a:pt x="724" y="165"/>
                        <a:pt x="718" y="166"/>
                        <a:pt x="717" y="166"/>
                      </a:cubicBezTo>
                      <a:cubicBezTo>
                        <a:pt x="705" y="175"/>
                        <a:pt x="695" y="187"/>
                        <a:pt x="683" y="196"/>
                      </a:cubicBezTo>
                      <a:cubicBezTo>
                        <a:pt x="675" y="200"/>
                        <a:pt x="666" y="203"/>
                        <a:pt x="658" y="205"/>
                      </a:cubicBezTo>
                      <a:cubicBezTo>
                        <a:pt x="654" y="206"/>
                        <a:pt x="655" y="210"/>
                        <a:pt x="659" y="209"/>
                      </a:cubicBezTo>
                      <a:cubicBezTo>
                        <a:pt x="663" y="208"/>
                        <a:pt x="667" y="207"/>
                        <a:pt x="671" y="205"/>
                      </a:cubicBezTo>
                      <a:cubicBezTo>
                        <a:pt x="662" y="212"/>
                        <a:pt x="652" y="216"/>
                        <a:pt x="640" y="218"/>
                      </a:cubicBezTo>
                      <a:cubicBezTo>
                        <a:pt x="614" y="222"/>
                        <a:pt x="587" y="218"/>
                        <a:pt x="561" y="220"/>
                      </a:cubicBezTo>
                      <a:cubicBezTo>
                        <a:pt x="525" y="222"/>
                        <a:pt x="489" y="229"/>
                        <a:pt x="459" y="249"/>
                      </a:cubicBezTo>
                      <a:cubicBezTo>
                        <a:pt x="482" y="232"/>
                        <a:pt x="507" y="218"/>
                        <a:pt x="533" y="203"/>
                      </a:cubicBezTo>
                      <a:cubicBezTo>
                        <a:pt x="557" y="195"/>
                        <a:pt x="583" y="191"/>
                        <a:pt x="608" y="194"/>
                      </a:cubicBezTo>
                      <a:cubicBezTo>
                        <a:pt x="610" y="194"/>
                        <a:pt x="616" y="191"/>
                        <a:pt x="612" y="191"/>
                      </a:cubicBezTo>
                      <a:cubicBezTo>
                        <a:pt x="589" y="188"/>
                        <a:pt x="565" y="191"/>
                        <a:pt x="542" y="197"/>
                      </a:cubicBezTo>
                      <a:cubicBezTo>
                        <a:pt x="545" y="196"/>
                        <a:pt x="543" y="196"/>
                        <a:pt x="541" y="196"/>
                      </a:cubicBezTo>
                      <a:cubicBezTo>
                        <a:pt x="546" y="193"/>
                        <a:pt x="552" y="190"/>
                        <a:pt x="557" y="187"/>
                      </a:cubicBezTo>
                      <a:cubicBezTo>
                        <a:pt x="559" y="186"/>
                        <a:pt x="558" y="185"/>
                        <a:pt x="556" y="184"/>
                      </a:cubicBezTo>
                      <a:cubicBezTo>
                        <a:pt x="581" y="180"/>
                        <a:pt x="606" y="178"/>
                        <a:pt x="630" y="176"/>
                      </a:cubicBezTo>
                      <a:cubicBezTo>
                        <a:pt x="633" y="176"/>
                        <a:pt x="635" y="172"/>
                        <a:pt x="631" y="172"/>
                      </a:cubicBezTo>
                      <a:cubicBezTo>
                        <a:pt x="607" y="174"/>
                        <a:pt x="583" y="176"/>
                        <a:pt x="559" y="180"/>
                      </a:cubicBezTo>
                      <a:cubicBezTo>
                        <a:pt x="560" y="179"/>
                        <a:pt x="562" y="178"/>
                        <a:pt x="563" y="177"/>
                      </a:cubicBezTo>
                      <a:cubicBezTo>
                        <a:pt x="565" y="176"/>
                        <a:pt x="564" y="176"/>
                        <a:pt x="562" y="176"/>
                      </a:cubicBezTo>
                      <a:cubicBezTo>
                        <a:pt x="593" y="168"/>
                        <a:pt x="623" y="168"/>
                        <a:pt x="656" y="165"/>
                      </a:cubicBezTo>
                      <a:cubicBezTo>
                        <a:pt x="679" y="163"/>
                        <a:pt x="702" y="157"/>
                        <a:pt x="720" y="144"/>
                      </a:cubicBezTo>
                      <a:cubicBezTo>
                        <a:pt x="699" y="163"/>
                        <a:pt x="672" y="175"/>
                        <a:pt x="641" y="176"/>
                      </a:cubicBezTo>
                      <a:cubicBezTo>
                        <a:pt x="638" y="176"/>
                        <a:pt x="636" y="180"/>
                        <a:pt x="641" y="180"/>
                      </a:cubicBezTo>
                      <a:cubicBezTo>
                        <a:pt x="685" y="180"/>
                        <a:pt x="724" y="156"/>
                        <a:pt x="748" y="119"/>
                      </a:cubicBezTo>
                      <a:cubicBezTo>
                        <a:pt x="750" y="116"/>
                        <a:pt x="744" y="114"/>
                        <a:pt x="743" y="117"/>
                      </a:cubicBezTo>
                      <a:cubicBezTo>
                        <a:pt x="739" y="123"/>
                        <a:pt x="735" y="128"/>
                        <a:pt x="730" y="133"/>
                      </a:cubicBezTo>
                      <a:cubicBezTo>
                        <a:pt x="729" y="133"/>
                        <a:pt x="726" y="134"/>
                        <a:pt x="725" y="134"/>
                      </a:cubicBezTo>
                      <a:cubicBezTo>
                        <a:pt x="694" y="166"/>
                        <a:pt x="650" y="162"/>
                        <a:pt x="610" y="164"/>
                      </a:cubicBezTo>
                      <a:cubicBezTo>
                        <a:pt x="595" y="165"/>
                        <a:pt x="581" y="168"/>
                        <a:pt x="567" y="172"/>
                      </a:cubicBezTo>
                      <a:cubicBezTo>
                        <a:pt x="579" y="165"/>
                        <a:pt x="591" y="158"/>
                        <a:pt x="602" y="151"/>
                      </a:cubicBezTo>
                      <a:cubicBezTo>
                        <a:pt x="606" y="149"/>
                        <a:pt x="601" y="148"/>
                        <a:pt x="599" y="149"/>
                      </a:cubicBezTo>
                      <a:cubicBezTo>
                        <a:pt x="583" y="159"/>
                        <a:pt x="567" y="168"/>
                        <a:pt x="551" y="177"/>
                      </a:cubicBezTo>
                      <a:cubicBezTo>
                        <a:pt x="544" y="179"/>
                        <a:pt x="536" y="182"/>
                        <a:pt x="529" y="186"/>
                      </a:cubicBezTo>
                      <a:cubicBezTo>
                        <a:pt x="529" y="186"/>
                        <a:pt x="528" y="186"/>
                        <a:pt x="527" y="186"/>
                      </a:cubicBezTo>
                      <a:cubicBezTo>
                        <a:pt x="527" y="186"/>
                        <a:pt x="528" y="185"/>
                        <a:pt x="528" y="185"/>
                      </a:cubicBezTo>
                      <a:cubicBezTo>
                        <a:pt x="531" y="182"/>
                        <a:pt x="533" y="179"/>
                        <a:pt x="536" y="177"/>
                      </a:cubicBezTo>
                      <a:cubicBezTo>
                        <a:pt x="538" y="175"/>
                        <a:pt x="541" y="173"/>
                        <a:pt x="544" y="172"/>
                      </a:cubicBezTo>
                      <a:cubicBezTo>
                        <a:pt x="545" y="172"/>
                        <a:pt x="548" y="171"/>
                        <a:pt x="548" y="171"/>
                      </a:cubicBezTo>
                      <a:cubicBezTo>
                        <a:pt x="549" y="170"/>
                        <a:pt x="550" y="169"/>
                        <a:pt x="551" y="168"/>
                      </a:cubicBezTo>
                      <a:cubicBezTo>
                        <a:pt x="570" y="158"/>
                        <a:pt x="591" y="150"/>
                        <a:pt x="610" y="138"/>
                      </a:cubicBezTo>
                      <a:cubicBezTo>
                        <a:pt x="621" y="137"/>
                        <a:pt x="633" y="136"/>
                        <a:pt x="644" y="133"/>
                      </a:cubicBezTo>
                      <a:cubicBezTo>
                        <a:pt x="638" y="136"/>
                        <a:pt x="632" y="138"/>
                        <a:pt x="625" y="140"/>
                      </a:cubicBezTo>
                      <a:cubicBezTo>
                        <a:pt x="622" y="141"/>
                        <a:pt x="623" y="146"/>
                        <a:pt x="626" y="144"/>
                      </a:cubicBezTo>
                      <a:cubicBezTo>
                        <a:pt x="655" y="136"/>
                        <a:pt x="680" y="122"/>
                        <a:pt x="704" y="103"/>
                      </a:cubicBezTo>
                      <a:cubicBezTo>
                        <a:pt x="707" y="101"/>
                        <a:pt x="702" y="99"/>
                        <a:pt x="700" y="101"/>
                      </a:cubicBezTo>
                      <a:cubicBezTo>
                        <a:pt x="684" y="112"/>
                        <a:pt x="668" y="122"/>
                        <a:pt x="651" y="130"/>
                      </a:cubicBezTo>
                      <a:cubicBezTo>
                        <a:pt x="638" y="134"/>
                        <a:pt x="624" y="136"/>
                        <a:pt x="611" y="137"/>
                      </a:cubicBezTo>
                      <a:cubicBezTo>
                        <a:pt x="611" y="136"/>
                        <a:pt x="611" y="136"/>
                        <a:pt x="610" y="135"/>
                      </a:cubicBezTo>
                      <a:cubicBezTo>
                        <a:pt x="637" y="123"/>
                        <a:pt x="661" y="106"/>
                        <a:pt x="684" y="87"/>
                      </a:cubicBezTo>
                      <a:cubicBezTo>
                        <a:pt x="687" y="85"/>
                        <a:pt x="681" y="85"/>
                        <a:pt x="680" y="86"/>
                      </a:cubicBezTo>
                      <a:cubicBezTo>
                        <a:pt x="652" y="109"/>
                        <a:pt x="622" y="128"/>
                        <a:pt x="588" y="140"/>
                      </a:cubicBezTo>
                      <a:cubicBezTo>
                        <a:pt x="583" y="141"/>
                        <a:pt x="577" y="142"/>
                        <a:pt x="571" y="143"/>
                      </a:cubicBezTo>
                      <a:cubicBezTo>
                        <a:pt x="572" y="143"/>
                        <a:pt x="572" y="142"/>
                        <a:pt x="573" y="142"/>
                      </a:cubicBezTo>
                      <a:cubicBezTo>
                        <a:pt x="573" y="142"/>
                        <a:pt x="577" y="142"/>
                        <a:pt x="578" y="141"/>
                      </a:cubicBezTo>
                      <a:cubicBezTo>
                        <a:pt x="586" y="135"/>
                        <a:pt x="595" y="129"/>
                        <a:pt x="603" y="124"/>
                      </a:cubicBezTo>
                      <a:cubicBezTo>
                        <a:pt x="606" y="123"/>
                        <a:pt x="608" y="121"/>
                        <a:pt x="611" y="120"/>
                      </a:cubicBezTo>
                      <a:cubicBezTo>
                        <a:pt x="611" y="120"/>
                        <a:pt x="610" y="120"/>
                        <a:pt x="610" y="121"/>
                      </a:cubicBezTo>
                      <a:cubicBezTo>
                        <a:pt x="609" y="122"/>
                        <a:pt x="613" y="121"/>
                        <a:pt x="613" y="121"/>
                      </a:cubicBezTo>
                      <a:cubicBezTo>
                        <a:pt x="616" y="120"/>
                        <a:pt x="617" y="120"/>
                        <a:pt x="619" y="118"/>
                      </a:cubicBezTo>
                      <a:cubicBezTo>
                        <a:pt x="620" y="117"/>
                        <a:pt x="615" y="118"/>
                        <a:pt x="614" y="119"/>
                      </a:cubicBezTo>
                      <a:cubicBezTo>
                        <a:pt x="614" y="119"/>
                        <a:pt x="614" y="118"/>
                        <a:pt x="614" y="118"/>
                      </a:cubicBezTo>
                      <a:cubicBezTo>
                        <a:pt x="620" y="115"/>
                        <a:pt x="626" y="113"/>
                        <a:pt x="632" y="110"/>
                      </a:cubicBezTo>
                      <a:cubicBezTo>
                        <a:pt x="635" y="109"/>
                        <a:pt x="633" y="107"/>
                        <a:pt x="631" y="106"/>
                      </a:cubicBezTo>
                      <a:cubicBezTo>
                        <a:pt x="637" y="103"/>
                        <a:pt x="642" y="99"/>
                        <a:pt x="648" y="96"/>
                      </a:cubicBezTo>
                      <a:cubicBezTo>
                        <a:pt x="647" y="96"/>
                        <a:pt x="647" y="97"/>
                        <a:pt x="646" y="98"/>
                      </a:cubicBezTo>
                      <a:cubicBezTo>
                        <a:pt x="645" y="99"/>
                        <a:pt x="651" y="98"/>
                        <a:pt x="652" y="97"/>
                      </a:cubicBezTo>
                      <a:cubicBezTo>
                        <a:pt x="658" y="91"/>
                        <a:pt x="664" y="85"/>
                        <a:pt x="670" y="79"/>
                      </a:cubicBezTo>
                      <a:cubicBezTo>
                        <a:pt x="681" y="70"/>
                        <a:pt x="692" y="62"/>
                        <a:pt x="702" y="52"/>
                      </a:cubicBezTo>
                      <a:cubicBezTo>
                        <a:pt x="707" y="48"/>
                        <a:pt x="712" y="44"/>
                        <a:pt x="716" y="39"/>
                      </a:cubicBezTo>
                      <a:cubicBezTo>
                        <a:pt x="717" y="39"/>
                        <a:pt x="716" y="39"/>
                        <a:pt x="715" y="39"/>
                      </a:cubicBezTo>
                      <a:cubicBezTo>
                        <a:pt x="717" y="36"/>
                        <a:pt x="718" y="34"/>
                        <a:pt x="720" y="32"/>
                      </a:cubicBezTo>
                      <a:cubicBezTo>
                        <a:pt x="720" y="31"/>
                        <a:pt x="715" y="32"/>
                        <a:pt x="714" y="33"/>
                      </a:cubicBezTo>
                      <a:cubicBezTo>
                        <a:pt x="713" y="33"/>
                        <a:pt x="713" y="34"/>
                        <a:pt x="712" y="35"/>
                      </a:cubicBezTo>
                      <a:cubicBezTo>
                        <a:pt x="717" y="28"/>
                        <a:pt x="722" y="22"/>
                        <a:pt x="726" y="15"/>
                      </a:cubicBezTo>
                      <a:cubicBezTo>
                        <a:pt x="727" y="13"/>
                        <a:pt x="721" y="14"/>
                        <a:pt x="720" y="15"/>
                      </a:cubicBezTo>
                      <a:cubicBezTo>
                        <a:pt x="704" y="40"/>
                        <a:pt x="684" y="63"/>
                        <a:pt x="657" y="77"/>
                      </a:cubicBezTo>
                      <a:cubicBezTo>
                        <a:pt x="657" y="76"/>
                        <a:pt x="657" y="76"/>
                        <a:pt x="657" y="76"/>
                      </a:cubicBezTo>
                      <a:cubicBezTo>
                        <a:pt x="660" y="73"/>
                        <a:pt x="663" y="71"/>
                        <a:pt x="667" y="68"/>
                      </a:cubicBezTo>
                      <a:cubicBezTo>
                        <a:pt x="667" y="67"/>
                        <a:pt x="667" y="67"/>
                        <a:pt x="666" y="67"/>
                      </a:cubicBezTo>
                      <a:cubicBezTo>
                        <a:pt x="672" y="61"/>
                        <a:pt x="678" y="54"/>
                        <a:pt x="684" y="47"/>
                      </a:cubicBezTo>
                      <a:cubicBezTo>
                        <a:pt x="686" y="46"/>
                        <a:pt x="687" y="45"/>
                        <a:pt x="688" y="43"/>
                      </a:cubicBezTo>
                      <a:cubicBezTo>
                        <a:pt x="698" y="34"/>
                        <a:pt x="706" y="23"/>
                        <a:pt x="713" y="11"/>
                      </a:cubicBezTo>
                      <a:cubicBezTo>
                        <a:pt x="714" y="11"/>
                        <a:pt x="715" y="11"/>
                        <a:pt x="717" y="11"/>
                      </a:cubicBezTo>
                      <a:cubicBezTo>
                        <a:pt x="718" y="11"/>
                        <a:pt x="723" y="8"/>
                        <a:pt x="719" y="8"/>
                      </a:cubicBezTo>
                      <a:cubicBezTo>
                        <a:pt x="718" y="8"/>
                        <a:pt x="716" y="8"/>
                        <a:pt x="715" y="8"/>
                      </a:cubicBezTo>
                      <a:cubicBezTo>
                        <a:pt x="716" y="6"/>
                        <a:pt x="718" y="4"/>
                        <a:pt x="719" y="2"/>
                      </a:cubicBezTo>
                      <a:cubicBezTo>
                        <a:pt x="720" y="0"/>
                        <a:pt x="714" y="1"/>
                        <a:pt x="713" y="2"/>
                      </a:cubicBezTo>
                      <a:cubicBezTo>
                        <a:pt x="712" y="4"/>
                        <a:pt x="711" y="6"/>
                        <a:pt x="709" y="8"/>
                      </a:cubicBezTo>
                      <a:cubicBezTo>
                        <a:pt x="708" y="8"/>
                        <a:pt x="706" y="8"/>
                        <a:pt x="704" y="8"/>
                      </a:cubicBezTo>
                      <a:cubicBezTo>
                        <a:pt x="703" y="8"/>
                        <a:pt x="698" y="11"/>
                        <a:pt x="702" y="11"/>
                      </a:cubicBezTo>
                      <a:cubicBezTo>
                        <a:pt x="704" y="11"/>
                        <a:pt x="706" y="11"/>
                        <a:pt x="708" y="11"/>
                      </a:cubicBezTo>
                      <a:cubicBezTo>
                        <a:pt x="699" y="24"/>
                        <a:pt x="690" y="36"/>
                        <a:pt x="680" y="46"/>
                      </a:cubicBezTo>
                      <a:cubicBezTo>
                        <a:pt x="680" y="46"/>
                        <a:pt x="679" y="47"/>
                        <a:pt x="679" y="47"/>
                      </a:cubicBezTo>
                      <a:cubicBezTo>
                        <a:pt x="679" y="47"/>
                        <a:pt x="678" y="48"/>
                        <a:pt x="678" y="48"/>
                      </a:cubicBezTo>
                      <a:cubicBezTo>
                        <a:pt x="669" y="57"/>
                        <a:pt x="659" y="65"/>
                        <a:pt x="652" y="75"/>
                      </a:cubicBezTo>
                      <a:cubicBezTo>
                        <a:pt x="645" y="82"/>
                        <a:pt x="638" y="89"/>
                        <a:pt x="630" y="95"/>
                      </a:cubicBezTo>
                      <a:cubicBezTo>
                        <a:pt x="629" y="94"/>
                        <a:pt x="628" y="94"/>
                        <a:pt x="626" y="95"/>
                      </a:cubicBezTo>
                      <a:cubicBezTo>
                        <a:pt x="619" y="98"/>
                        <a:pt x="612" y="102"/>
                        <a:pt x="605" y="106"/>
                      </a:cubicBezTo>
                      <a:cubicBezTo>
                        <a:pt x="607" y="103"/>
                        <a:pt x="609" y="101"/>
                        <a:pt x="612" y="98"/>
                      </a:cubicBezTo>
                      <a:cubicBezTo>
                        <a:pt x="614" y="96"/>
                        <a:pt x="616" y="94"/>
                        <a:pt x="619" y="92"/>
                      </a:cubicBezTo>
                      <a:cubicBezTo>
                        <a:pt x="630" y="82"/>
                        <a:pt x="640" y="72"/>
                        <a:pt x="649" y="60"/>
                      </a:cubicBezTo>
                      <a:cubicBezTo>
                        <a:pt x="654" y="57"/>
                        <a:pt x="658" y="53"/>
                        <a:pt x="663" y="49"/>
                      </a:cubicBezTo>
                      <a:cubicBezTo>
                        <a:pt x="665" y="47"/>
                        <a:pt x="663" y="46"/>
                        <a:pt x="661" y="46"/>
                      </a:cubicBezTo>
                      <a:cubicBezTo>
                        <a:pt x="662" y="45"/>
                        <a:pt x="662" y="45"/>
                        <a:pt x="663" y="44"/>
                      </a:cubicBezTo>
                      <a:cubicBezTo>
                        <a:pt x="663" y="44"/>
                        <a:pt x="663" y="44"/>
                        <a:pt x="663" y="44"/>
                      </a:cubicBezTo>
                      <a:cubicBezTo>
                        <a:pt x="663" y="44"/>
                        <a:pt x="663" y="44"/>
                        <a:pt x="663" y="43"/>
                      </a:cubicBezTo>
                      <a:cubicBezTo>
                        <a:pt x="668" y="39"/>
                        <a:pt x="672" y="33"/>
                        <a:pt x="675" y="27"/>
                      </a:cubicBezTo>
                      <a:cubicBezTo>
                        <a:pt x="675" y="28"/>
                        <a:pt x="675" y="28"/>
                        <a:pt x="675" y="29"/>
                      </a:cubicBezTo>
                      <a:cubicBezTo>
                        <a:pt x="675" y="32"/>
                        <a:pt x="680" y="31"/>
                        <a:pt x="681" y="29"/>
                      </a:cubicBezTo>
                      <a:cubicBezTo>
                        <a:pt x="681" y="28"/>
                        <a:pt x="682" y="27"/>
                        <a:pt x="682" y="26"/>
                      </a:cubicBezTo>
                      <a:cubicBezTo>
                        <a:pt x="684" y="26"/>
                        <a:pt x="687" y="25"/>
                        <a:pt x="687" y="24"/>
                      </a:cubicBezTo>
                      <a:cubicBezTo>
                        <a:pt x="689" y="19"/>
                        <a:pt x="690" y="13"/>
                        <a:pt x="691" y="7"/>
                      </a:cubicBezTo>
                      <a:cubicBezTo>
                        <a:pt x="692" y="5"/>
                        <a:pt x="686" y="6"/>
                        <a:pt x="685" y="8"/>
                      </a:cubicBezTo>
                      <a:cubicBezTo>
                        <a:pt x="685" y="9"/>
                        <a:pt x="685" y="9"/>
                        <a:pt x="685" y="10"/>
                      </a:cubicBezTo>
                      <a:cubicBezTo>
                        <a:pt x="684" y="10"/>
                        <a:pt x="683" y="11"/>
                        <a:pt x="682" y="12"/>
                      </a:cubicBezTo>
                      <a:cubicBezTo>
                        <a:pt x="682" y="13"/>
                        <a:pt x="681" y="14"/>
                        <a:pt x="681" y="15"/>
                      </a:cubicBezTo>
                      <a:cubicBezTo>
                        <a:pt x="681" y="15"/>
                        <a:pt x="681" y="14"/>
                        <a:pt x="681" y="14"/>
                      </a:cubicBezTo>
                      <a:cubicBezTo>
                        <a:pt x="681" y="11"/>
                        <a:pt x="675" y="12"/>
                        <a:pt x="675" y="14"/>
                      </a:cubicBezTo>
                      <a:cubicBezTo>
                        <a:pt x="675" y="16"/>
                        <a:pt x="675" y="17"/>
                        <a:pt x="675" y="18"/>
                      </a:cubicBezTo>
                      <a:cubicBezTo>
                        <a:pt x="673" y="18"/>
                        <a:pt x="672" y="19"/>
                        <a:pt x="672" y="20"/>
                      </a:cubicBezTo>
                      <a:cubicBezTo>
                        <a:pt x="670" y="24"/>
                        <a:pt x="668" y="28"/>
                        <a:pt x="666" y="32"/>
                      </a:cubicBezTo>
                      <a:cubicBezTo>
                        <a:pt x="666" y="29"/>
                        <a:pt x="667" y="25"/>
                        <a:pt x="667" y="22"/>
                      </a:cubicBezTo>
                      <a:cubicBezTo>
                        <a:pt x="668" y="19"/>
                        <a:pt x="661" y="20"/>
                        <a:pt x="661" y="23"/>
                      </a:cubicBezTo>
                      <a:cubicBezTo>
                        <a:pt x="660" y="29"/>
                        <a:pt x="659" y="36"/>
                        <a:pt x="658" y="43"/>
                      </a:cubicBezTo>
                      <a:cubicBezTo>
                        <a:pt x="658" y="43"/>
                        <a:pt x="658" y="43"/>
                        <a:pt x="658" y="44"/>
                      </a:cubicBezTo>
                      <a:cubicBezTo>
                        <a:pt x="658" y="44"/>
                        <a:pt x="657" y="44"/>
                        <a:pt x="657" y="44"/>
                      </a:cubicBezTo>
                      <a:cubicBezTo>
                        <a:pt x="654" y="48"/>
                        <a:pt x="650" y="52"/>
                        <a:pt x="647" y="56"/>
                      </a:cubicBezTo>
                      <a:cubicBezTo>
                        <a:pt x="619" y="79"/>
                        <a:pt x="590" y="101"/>
                        <a:pt x="563" y="125"/>
                      </a:cubicBezTo>
                      <a:cubicBezTo>
                        <a:pt x="531" y="153"/>
                        <a:pt x="501" y="183"/>
                        <a:pt x="471" y="213"/>
                      </a:cubicBezTo>
                      <a:cubicBezTo>
                        <a:pt x="410" y="273"/>
                        <a:pt x="352" y="336"/>
                        <a:pt x="294" y="399"/>
                      </a:cubicBezTo>
                      <a:cubicBezTo>
                        <a:pt x="266" y="430"/>
                        <a:pt x="238" y="461"/>
                        <a:pt x="210" y="492"/>
                      </a:cubicBezTo>
                      <a:cubicBezTo>
                        <a:pt x="208" y="495"/>
                        <a:pt x="206" y="498"/>
                        <a:pt x="204" y="500"/>
                      </a:cubicBezTo>
                      <a:cubicBezTo>
                        <a:pt x="203" y="500"/>
                        <a:pt x="203" y="500"/>
                        <a:pt x="203" y="500"/>
                      </a:cubicBezTo>
                      <a:cubicBezTo>
                        <a:pt x="204" y="498"/>
                        <a:pt x="204" y="496"/>
                        <a:pt x="205" y="494"/>
                      </a:cubicBezTo>
                      <a:cubicBezTo>
                        <a:pt x="206" y="492"/>
                        <a:pt x="200" y="493"/>
                        <a:pt x="199" y="494"/>
                      </a:cubicBezTo>
                      <a:cubicBezTo>
                        <a:pt x="199" y="494"/>
                        <a:pt x="199" y="494"/>
                        <a:pt x="199" y="494"/>
                      </a:cubicBezTo>
                      <a:cubicBezTo>
                        <a:pt x="199" y="494"/>
                        <a:pt x="199" y="494"/>
                        <a:pt x="199" y="494"/>
                      </a:cubicBezTo>
                      <a:cubicBezTo>
                        <a:pt x="201" y="492"/>
                        <a:pt x="195" y="493"/>
                        <a:pt x="194" y="494"/>
                      </a:cubicBezTo>
                      <a:cubicBezTo>
                        <a:pt x="191" y="498"/>
                        <a:pt x="189" y="502"/>
                        <a:pt x="187" y="506"/>
                      </a:cubicBezTo>
                      <a:cubicBezTo>
                        <a:pt x="187" y="506"/>
                        <a:pt x="188" y="505"/>
                        <a:pt x="188" y="504"/>
                      </a:cubicBezTo>
                      <a:cubicBezTo>
                        <a:pt x="188" y="504"/>
                        <a:pt x="188" y="503"/>
                        <a:pt x="188" y="503"/>
                      </a:cubicBezTo>
                      <a:cubicBezTo>
                        <a:pt x="189" y="503"/>
                        <a:pt x="189" y="502"/>
                        <a:pt x="189" y="502"/>
                      </a:cubicBezTo>
                      <a:cubicBezTo>
                        <a:pt x="194" y="490"/>
                        <a:pt x="199" y="479"/>
                        <a:pt x="200" y="466"/>
                      </a:cubicBezTo>
                      <a:cubicBezTo>
                        <a:pt x="200" y="466"/>
                        <a:pt x="200" y="465"/>
                        <a:pt x="200" y="465"/>
                      </a:cubicBezTo>
                      <a:cubicBezTo>
                        <a:pt x="205" y="435"/>
                        <a:pt x="207" y="404"/>
                        <a:pt x="220" y="375"/>
                      </a:cubicBezTo>
                      <a:cubicBezTo>
                        <a:pt x="224" y="366"/>
                        <a:pt x="229" y="357"/>
                        <a:pt x="234" y="349"/>
                      </a:cubicBezTo>
                      <a:cubicBezTo>
                        <a:pt x="229" y="359"/>
                        <a:pt x="225" y="370"/>
                        <a:pt x="220" y="381"/>
                      </a:cubicBezTo>
                      <a:cubicBezTo>
                        <a:pt x="207" y="415"/>
                        <a:pt x="201" y="448"/>
                        <a:pt x="201" y="485"/>
                      </a:cubicBezTo>
                      <a:cubicBezTo>
                        <a:pt x="201" y="489"/>
                        <a:pt x="207" y="488"/>
                        <a:pt x="207" y="485"/>
                      </a:cubicBezTo>
                      <a:cubicBezTo>
                        <a:pt x="208" y="450"/>
                        <a:pt x="212" y="419"/>
                        <a:pt x="224" y="386"/>
                      </a:cubicBezTo>
                      <a:cubicBezTo>
                        <a:pt x="236" y="355"/>
                        <a:pt x="252" y="324"/>
                        <a:pt x="272" y="297"/>
                      </a:cubicBezTo>
                      <a:cubicBezTo>
                        <a:pt x="269" y="305"/>
                        <a:pt x="266" y="312"/>
                        <a:pt x="262" y="319"/>
                      </a:cubicBezTo>
                      <a:cubicBezTo>
                        <a:pt x="257" y="328"/>
                        <a:pt x="252" y="337"/>
                        <a:pt x="248" y="346"/>
                      </a:cubicBezTo>
                      <a:cubicBezTo>
                        <a:pt x="244" y="354"/>
                        <a:pt x="239" y="362"/>
                        <a:pt x="235" y="371"/>
                      </a:cubicBezTo>
                      <a:cubicBezTo>
                        <a:pt x="231" y="379"/>
                        <a:pt x="228" y="389"/>
                        <a:pt x="225" y="398"/>
                      </a:cubicBezTo>
                      <a:cubicBezTo>
                        <a:pt x="223" y="402"/>
                        <a:pt x="221" y="406"/>
                        <a:pt x="219" y="410"/>
                      </a:cubicBezTo>
                      <a:cubicBezTo>
                        <a:pt x="218" y="411"/>
                        <a:pt x="220" y="411"/>
                        <a:pt x="221" y="411"/>
                      </a:cubicBezTo>
                      <a:cubicBezTo>
                        <a:pt x="220" y="414"/>
                        <a:pt x="219" y="417"/>
                        <a:pt x="218" y="420"/>
                      </a:cubicBezTo>
                      <a:cubicBezTo>
                        <a:pt x="217" y="427"/>
                        <a:pt x="216" y="434"/>
                        <a:pt x="216" y="441"/>
                      </a:cubicBezTo>
                      <a:cubicBezTo>
                        <a:pt x="216" y="452"/>
                        <a:pt x="226" y="461"/>
                        <a:pt x="218" y="473"/>
                      </a:cubicBezTo>
                      <a:cubicBezTo>
                        <a:pt x="217" y="475"/>
                        <a:pt x="223" y="474"/>
                        <a:pt x="224" y="473"/>
                      </a:cubicBezTo>
                      <a:cubicBezTo>
                        <a:pt x="231" y="461"/>
                        <a:pt x="224" y="451"/>
                        <a:pt x="222" y="439"/>
                      </a:cubicBezTo>
                      <a:cubicBezTo>
                        <a:pt x="220" y="428"/>
                        <a:pt x="224" y="414"/>
                        <a:pt x="229" y="402"/>
                      </a:cubicBezTo>
                      <a:cubicBezTo>
                        <a:pt x="244" y="372"/>
                        <a:pt x="255" y="340"/>
                        <a:pt x="273" y="312"/>
                      </a:cubicBezTo>
                      <a:cubicBezTo>
                        <a:pt x="290" y="285"/>
                        <a:pt x="310" y="261"/>
                        <a:pt x="319" y="231"/>
                      </a:cubicBezTo>
                      <a:cubicBezTo>
                        <a:pt x="329" y="221"/>
                        <a:pt x="338" y="209"/>
                        <a:pt x="349" y="200"/>
                      </a:cubicBezTo>
                      <a:cubicBezTo>
                        <a:pt x="340" y="236"/>
                        <a:pt x="314" y="263"/>
                        <a:pt x="296" y="295"/>
                      </a:cubicBezTo>
                      <a:cubicBezTo>
                        <a:pt x="278" y="329"/>
                        <a:pt x="264" y="366"/>
                        <a:pt x="266" y="405"/>
                      </a:cubicBezTo>
                      <a:cubicBezTo>
                        <a:pt x="266" y="409"/>
                        <a:pt x="272" y="408"/>
                        <a:pt x="272" y="405"/>
                      </a:cubicBezTo>
                      <a:cubicBezTo>
                        <a:pt x="271" y="362"/>
                        <a:pt x="287" y="323"/>
                        <a:pt x="307" y="286"/>
                      </a:cubicBezTo>
                      <a:cubicBezTo>
                        <a:pt x="325" y="256"/>
                        <a:pt x="348" y="232"/>
                        <a:pt x="356" y="196"/>
                      </a:cubicBezTo>
                      <a:cubicBezTo>
                        <a:pt x="356" y="195"/>
                        <a:pt x="355" y="194"/>
                        <a:pt x="354" y="194"/>
                      </a:cubicBezTo>
                      <a:cubicBezTo>
                        <a:pt x="353" y="193"/>
                        <a:pt x="350" y="193"/>
                        <a:pt x="349" y="194"/>
                      </a:cubicBezTo>
                      <a:cubicBezTo>
                        <a:pt x="336" y="203"/>
                        <a:pt x="327" y="217"/>
                        <a:pt x="316" y="227"/>
                      </a:cubicBezTo>
                      <a:cubicBezTo>
                        <a:pt x="315" y="228"/>
                        <a:pt x="314" y="228"/>
                        <a:pt x="314" y="229"/>
                      </a:cubicBezTo>
                      <a:cubicBezTo>
                        <a:pt x="314" y="229"/>
                        <a:pt x="314" y="229"/>
                        <a:pt x="313" y="229"/>
                      </a:cubicBezTo>
                      <a:cubicBezTo>
                        <a:pt x="311" y="232"/>
                        <a:pt x="308" y="234"/>
                        <a:pt x="305" y="236"/>
                      </a:cubicBezTo>
                      <a:cubicBezTo>
                        <a:pt x="305" y="236"/>
                        <a:pt x="304" y="236"/>
                        <a:pt x="304" y="236"/>
                      </a:cubicBezTo>
                      <a:cubicBezTo>
                        <a:pt x="288" y="237"/>
                        <a:pt x="275" y="246"/>
                        <a:pt x="264" y="256"/>
                      </a:cubicBezTo>
                      <a:cubicBezTo>
                        <a:pt x="249" y="268"/>
                        <a:pt x="234" y="284"/>
                        <a:pt x="230" y="303"/>
                      </a:cubicBezTo>
                      <a:cubicBezTo>
                        <a:pt x="229" y="305"/>
                        <a:pt x="236" y="304"/>
                        <a:pt x="236" y="302"/>
                      </a:cubicBezTo>
                      <a:cubicBezTo>
                        <a:pt x="239" y="289"/>
                        <a:pt x="247" y="278"/>
                        <a:pt x="256" y="268"/>
                      </a:cubicBezTo>
                      <a:cubicBezTo>
                        <a:pt x="267" y="256"/>
                        <a:pt x="284" y="240"/>
                        <a:pt x="301" y="239"/>
                      </a:cubicBezTo>
                      <a:cubicBezTo>
                        <a:pt x="302" y="239"/>
                        <a:pt x="303" y="239"/>
                        <a:pt x="304" y="238"/>
                      </a:cubicBezTo>
                      <a:cubicBezTo>
                        <a:pt x="304" y="239"/>
                        <a:pt x="307" y="240"/>
                        <a:pt x="309" y="239"/>
                      </a:cubicBezTo>
                      <a:cubicBezTo>
                        <a:pt x="309" y="238"/>
                        <a:pt x="310" y="238"/>
                        <a:pt x="311" y="237"/>
                      </a:cubicBezTo>
                      <a:cubicBezTo>
                        <a:pt x="303" y="258"/>
                        <a:pt x="291" y="277"/>
                        <a:pt x="278" y="295"/>
                      </a:cubicBezTo>
                      <a:cubicBezTo>
                        <a:pt x="280" y="290"/>
                        <a:pt x="282" y="284"/>
                        <a:pt x="283" y="278"/>
                      </a:cubicBezTo>
                      <a:cubicBezTo>
                        <a:pt x="284" y="276"/>
                        <a:pt x="278" y="277"/>
                        <a:pt x="277" y="279"/>
                      </a:cubicBezTo>
                      <a:cubicBezTo>
                        <a:pt x="276" y="284"/>
                        <a:pt x="275" y="288"/>
                        <a:pt x="273" y="293"/>
                      </a:cubicBezTo>
                      <a:cubicBezTo>
                        <a:pt x="272" y="292"/>
                        <a:pt x="269" y="292"/>
                        <a:pt x="268" y="294"/>
                      </a:cubicBezTo>
                      <a:cubicBezTo>
                        <a:pt x="267" y="296"/>
                        <a:pt x="265" y="298"/>
                        <a:pt x="264" y="300"/>
                      </a:cubicBezTo>
                      <a:cubicBezTo>
                        <a:pt x="264" y="300"/>
                        <a:pt x="263" y="300"/>
                        <a:pt x="263" y="300"/>
                      </a:cubicBezTo>
                      <a:cubicBezTo>
                        <a:pt x="246" y="326"/>
                        <a:pt x="225" y="350"/>
                        <a:pt x="212" y="379"/>
                      </a:cubicBezTo>
                      <a:cubicBezTo>
                        <a:pt x="202" y="401"/>
                        <a:pt x="200" y="425"/>
                        <a:pt x="196" y="449"/>
                      </a:cubicBezTo>
                      <a:cubicBezTo>
                        <a:pt x="196" y="448"/>
                        <a:pt x="196" y="447"/>
                        <a:pt x="196" y="447"/>
                      </a:cubicBezTo>
                      <a:cubicBezTo>
                        <a:pt x="196" y="445"/>
                        <a:pt x="190" y="446"/>
                        <a:pt x="190" y="448"/>
                      </a:cubicBezTo>
                      <a:cubicBezTo>
                        <a:pt x="189" y="467"/>
                        <a:pt x="186" y="485"/>
                        <a:pt x="183" y="503"/>
                      </a:cubicBezTo>
                      <a:cubicBezTo>
                        <a:pt x="183" y="503"/>
                        <a:pt x="182" y="503"/>
                        <a:pt x="182" y="503"/>
                      </a:cubicBezTo>
                      <a:cubicBezTo>
                        <a:pt x="181" y="505"/>
                        <a:pt x="180" y="507"/>
                        <a:pt x="179" y="509"/>
                      </a:cubicBezTo>
                      <a:cubicBezTo>
                        <a:pt x="180" y="502"/>
                        <a:pt x="182" y="495"/>
                        <a:pt x="183" y="488"/>
                      </a:cubicBezTo>
                      <a:cubicBezTo>
                        <a:pt x="183" y="486"/>
                        <a:pt x="184" y="484"/>
                        <a:pt x="185" y="482"/>
                      </a:cubicBezTo>
                      <a:cubicBezTo>
                        <a:pt x="185" y="481"/>
                        <a:pt x="184" y="481"/>
                        <a:pt x="184" y="481"/>
                      </a:cubicBezTo>
                      <a:cubicBezTo>
                        <a:pt x="189" y="445"/>
                        <a:pt x="192" y="410"/>
                        <a:pt x="203" y="377"/>
                      </a:cubicBezTo>
                      <a:cubicBezTo>
                        <a:pt x="214" y="356"/>
                        <a:pt x="230" y="337"/>
                        <a:pt x="243" y="316"/>
                      </a:cubicBezTo>
                      <a:cubicBezTo>
                        <a:pt x="245" y="314"/>
                        <a:pt x="238" y="314"/>
                        <a:pt x="237" y="316"/>
                      </a:cubicBezTo>
                      <a:cubicBezTo>
                        <a:pt x="229" y="329"/>
                        <a:pt x="220" y="341"/>
                        <a:pt x="212" y="354"/>
                      </a:cubicBezTo>
                      <a:cubicBezTo>
                        <a:pt x="220" y="336"/>
                        <a:pt x="231" y="319"/>
                        <a:pt x="246" y="304"/>
                      </a:cubicBezTo>
                      <a:cubicBezTo>
                        <a:pt x="249" y="301"/>
                        <a:pt x="243" y="300"/>
                        <a:pt x="241" y="302"/>
                      </a:cubicBezTo>
                      <a:cubicBezTo>
                        <a:pt x="218" y="325"/>
                        <a:pt x="205" y="351"/>
                        <a:pt x="196" y="379"/>
                      </a:cubicBezTo>
                      <a:cubicBezTo>
                        <a:pt x="193" y="384"/>
                        <a:pt x="191" y="389"/>
                        <a:pt x="189" y="395"/>
                      </a:cubicBezTo>
                      <a:cubicBezTo>
                        <a:pt x="175" y="426"/>
                        <a:pt x="178" y="463"/>
                        <a:pt x="174" y="497"/>
                      </a:cubicBezTo>
                      <a:cubicBezTo>
                        <a:pt x="174" y="498"/>
                        <a:pt x="174" y="498"/>
                        <a:pt x="175" y="498"/>
                      </a:cubicBezTo>
                      <a:cubicBezTo>
                        <a:pt x="173" y="509"/>
                        <a:pt x="171" y="520"/>
                        <a:pt x="169" y="531"/>
                      </a:cubicBezTo>
                      <a:cubicBezTo>
                        <a:pt x="168" y="534"/>
                        <a:pt x="174" y="533"/>
                        <a:pt x="175" y="530"/>
                      </a:cubicBezTo>
                      <a:cubicBezTo>
                        <a:pt x="175" y="530"/>
                        <a:pt x="175" y="529"/>
                        <a:pt x="175" y="529"/>
                      </a:cubicBezTo>
                      <a:cubicBezTo>
                        <a:pt x="177" y="528"/>
                        <a:pt x="178" y="528"/>
                        <a:pt x="179" y="527"/>
                      </a:cubicBezTo>
                      <a:cubicBezTo>
                        <a:pt x="182" y="523"/>
                        <a:pt x="185" y="519"/>
                        <a:pt x="188" y="514"/>
                      </a:cubicBezTo>
                      <a:cubicBezTo>
                        <a:pt x="190" y="512"/>
                        <a:pt x="192" y="509"/>
                        <a:pt x="195" y="506"/>
                      </a:cubicBezTo>
                      <a:cubicBezTo>
                        <a:pt x="194" y="508"/>
                        <a:pt x="193" y="510"/>
                        <a:pt x="192" y="512"/>
                      </a:cubicBezTo>
                      <a:cubicBezTo>
                        <a:pt x="190" y="515"/>
                        <a:pt x="188" y="518"/>
                        <a:pt x="186" y="521"/>
                      </a:cubicBezTo>
                      <a:cubicBezTo>
                        <a:pt x="186" y="521"/>
                        <a:pt x="186" y="521"/>
                        <a:pt x="186" y="521"/>
                      </a:cubicBezTo>
                      <a:cubicBezTo>
                        <a:pt x="186" y="521"/>
                        <a:pt x="186" y="521"/>
                        <a:pt x="186" y="521"/>
                      </a:cubicBezTo>
                      <a:cubicBezTo>
                        <a:pt x="186" y="521"/>
                        <a:pt x="186" y="521"/>
                        <a:pt x="186" y="522"/>
                      </a:cubicBezTo>
                      <a:cubicBezTo>
                        <a:pt x="185" y="522"/>
                        <a:pt x="186" y="522"/>
                        <a:pt x="186" y="522"/>
                      </a:cubicBezTo>
                      <a:cubicBezTo>
                        <a:pt x="167" y="545"/>
                        <a:pt x="150" y="569"/>
                        <a:pt x="132" y="593"/>
                      </a:cubicBezTo>
                      <a:cubicBezTo>
                        <a:pt x="129" y="597"/>
                        <a:pt x="126" y="600"/>
                        <a:pt x="124" y="604"/>
                      </a:cubicBezTo>
                      <a:cubicBezTo>
                        <a:pt x="124" y="604"/>
                        <a:pt x="124" y="604"/>
                        <a:pt x="124" y="604"/>
                      </a:cubicBezTo>
                      <a:cubicBezTo>
                        <a:pt x="119" y="574"/>
                        <a:pt x="109" y="548"/>
                        <a:pt x="115" y="517"/>
                      </a:cubicBezTo>
                      <a:cubicBezTo>
                        <a:pt x="121" y="493"/>
                        <a:pt x="132" y="470"/>
                        <a:pt x="128" y="444"/>
                      </a:cubicBezTo>
                      <a:cubicBezTo>
                        <a:pt x="128" y="443"/>
                        <a:pt x="122" y="444"/>
                        <a:pt x="122" y="446"/>
                      </a:cubicBezTo>
                      <a:cubicBezTo>
                        <a:pt x="126" y="473"/>
                        <a:pt x="113" y="497"/>
                        <a:pt x="108" y="523"/>
                      </a:cubicBezTo>
                      <a:cubicBezTo>
                        <a:pt x="103" y="552"/>
                        <a:pt x="113" y="578"/>
                        <a:pt x="118" y="606"/>
                      </a:cubicBezTo>
                      <a:cubicBezTo>
                        <a:pt x="118" y="607"/>
                        <a:pt x="122" y="606"/>
                        <a:pt x="123" y="605"/>
                      </a:cubicBezTo>
                      <a:cubicBezTo>
                        <a:pt x="104" y="631"/>
                        <a:pt x="85" y="657"/>
                        <a:pt x="68" y="685"/>
                      </a:cubicBezTo>
                      <a:cubicBezTo>
                        <a:pt x="48" y="719"/>
                        <a:pt x="29" y="753"/>
                        <a:pt x="3" y="783"/>
                      </a:cubicBezTo>
                      <a:cubicBezTo>
                        <a:pt x="0" y="786"/>
                        <a:pt x="6" y="786"/>
                        <a:pt x="8" y="784"/>
                      </a:cubicBezTo>
                      <a:cubicBezTo>
                        <a:pt x="8" y="784"/>
                        <a:pt x="9" y="783"/>
                        <a:pt x="9" y="783"/>
                      </a:cubicBezTo>
                      <a:cubicBezTo>
                        <a:pt x="10" y="783"/>
                        <a:pt x="10" y="782"/>
                        <a:pt x="11" y="782"/>
                      </a:cubicBezTo>
                      <a:cubicBezTo>
                        <a:pt x="44" y="761"/>
                        <a:pt x="70" y="733"/>
                        <a:pt x="92" y="701"/>
                      </a:cubicBezTo>
                      <a:cubicBezTo>
                        <a:pt x="116" y="667"/>
                        <a:pt x="133" y="629"/>
                        <a:pt x="156" y="595"/>
                      </a:cubicBezTo>
                      <a:cubicBezTo>
                        <a:pt x="185" y="582"/>
                        <a:pt x="208" y="561"/>
                        <a:pt x="236" y="547"/>
                      </a:cubicBezTo>
                      <a:close/>
                      <a:moveTo>
                        <a:pt x="462" y="428"/>
                      </a:moveTo>
                      <a:cubicBezTo>
                        <a:pt x="476" y="425"/>
                        <a:pt x="488" y="420"/>
                        <a:pt x="501" y="414"/>
                      </a:cubicBezTo>
                      <a:cubicBezTo>
                        <a:pt x="501" y="414"/>
                        <a:pt x="501" y="413"/>
                        <a:pt x="502" y="413"/>
                      </a:cubicBezTo>
                      <a:cubicBezTo>
                        <a:pt x="504" y="412"/>
                        <a:pt x="507" y="411"/>
                        <a:pt x="510" y="410"/>
                      </a:cubicBezTo>
                      <a:cubicBezTo>
                        <a:pt x="497" y="422"/>
                        <a:pt x="480" y="426"/>
                        <a:pt x="462" y="428"/>
                      </a:cubicBezTo>
                      <a:close/>
                      <a:moveTo>
                        <a:pt x="243" y="539"/>
                      </a:moveTo>
                      <a:cubicBezTo>
                        <a:pt x="213" y="551"/>
                        <a:pt x="189" y="574"/>
                        <a:pt x="161" y="588"/>
                      </a:cubicBezTo>
                      <a:cubicBezTo>
                        <a:pt x="166" y="581"/>
                        <a:pt x="172" y="573"/>
                        <a:pt x="177" y="566"/>
                      </a:cubicBezTo>
                      <a:cubicBezTo>
                        <a:pt x="178" y="566"/>
                        <a:pt x="180" y="566"/>
                        <a:pt x="181" y="565"/>
                      </a:cubicBezTo>
                      <a:cubicBezTo>
                        <a:pt x="220" y="533"/>
                        <a:pt x="270" y="524"/>
                        <a:pt x="320" y="520"/>
                      </a:cubicBezTo>
                      <a:cubicBezTo>
                        <a:pt x="294" y="525"/>
                        <a:pt x="268" y="530"/>
                        <a:pt x="243" y="539"/>
                      </a:cubicBezTo>
                      <a:close/>
                      <a:moveTo>
                        <a:pt x="653" y="82"/>
                      </a:moveTo>
                      <a:cubicBezTo>
                        <a:pt x="656" y="80"/>
                        <a:pt x="659" y="79"/>
                        <a:pt x="662" y="77"/>
                      </a:cubicBezTo>
                      <a:cubicBezTo>
                        <a:pt x="659" y="79"/>
                        <a:pt x="657" y="81"/>
                        <a:pt x="654" y="83"/>
                      </a:cubicBezTo>
                      <a:cubicBezTo>
                        <a:pt x="648" y="88"/>
                        <a:pt x="641" y="93"/>
                        <a:pt x="634" y="98"/>
                      </a:cubicBezTo>
                      <a:cubicBezTo>
                        <a:pt x="640" y="92"/>
                        <a:pt x="645" y="87"/>
                        <a:pt x="651" y="82"/>
                      </a:cubicBezTo>
                      <a:cubicBezTo>
                        <a:pt x="652" y="82"/>
                        <a:pt x="653" y="82"/>
                        <a:pt x="653" y="82"/>
                      </a:cubicBezTo>
                      <a:close/>
                      <a:moveTo>
                        <a:pt x="541" y="168"/>
                      </a:moveTo>
                      <a:cubicBezTo>
                        <a:pt x="543" y="166"/>
                        <a:pt x="545" y="164"/>
                        <a:pt x="547" y="163"/>
                      </a:cubicBezTo>
                      <a:cubicBezTo>
                        <a:pt x="546" y="164"/>
                        <a:pt x="545" y="165"/>
                        <a:pt x="545" y="166"/>
                      </a:cubicBezTo>
                      <a:cubicBezTo>
                        <a:pt x="544" y="167"/>
                        <a:pt x="542" y="168"/>
                        <a:pt x="541" y="168"/>
                      </a:cubicBezTo>
                      <a:close/>
                      <a:moveTo>
                        <a:pt x="479" y="224"/>
                      </a:moveTo>
                      <a:cubicBezTo>
                        <a:pt x="481" y="223"/>
                        <a:pt x="484" y="222"/>
                        <a:pt x="486" y="221"/>
                      </a:cubicBezTo>
                      <a:cubicBezTo>
                        <a:pt x="482" y="224"/>
                        <a:pt x="478" y="226"/>
                        <a:pt x="474" y="229"/>
                      </a:cubicBezTo>
                      <a:cubicBezTo>
                        <a:pt x="476" y="227"/>
                        <a:pt x="478" y="226"/>
                        <a:pt x="479" y="224"/>
                      </a:cubicBezTo>
                      <a:close/>
                      <a:moveTo>
                        <a:pt x="509" y="208"/>
                      </a:moveTo>
                      <a:cubicBezTo>
                        <a:pt x="509" y="208"/>
                        <a:pt x="509" y="208"/>
                        <a:pt x="510" y="207"/>
                      </a:cubicBezTo>
                      <a:cubicBezTo>
                        <a:pt x="509" y="208"/>
                        <a:pt x="509" y="208"/>
                        <a:pt x="509" y="208"/>
                      </a:cubicBezTo>
                      <a:cubicBezTo>
                        <a:pt x="509" y="208"/>
                        <a:pt x="509" y="208"/>
                        <a:pt x="509" y="208"/>
                      </a:cubicBezTo>
                      <a:close/>
                      <a:moveTo>
                        <a:pt x="489" y="216"/>
                      </a:moveTo>
                      <a:cubicBezTo>
                        <a:pt x="496" y="209"/>
                        <a:pt x="503" y="203"/>
                        <a:pt x="510" y="196"/>
                      </a:cubicBezTo>
                      <a:cubicBezTo>
                        <a:pt x="510" y="196"/>
                        <a:pt x="511" y="196"/>
                        <a:pt x="511" y="196"/>
                      </a:cubicBezTo>
                      <a:cubicBezTo>
                        <a:pt x="511" y="196"/>
                        <a:pt x="510" y="196"/>
                        <a:pt x="510" y="197"/>
                      </a:cubicBezTo>
                      <a:cubicBezTo>
                        <a:pt x="509" y="199"/>
                        <a:pt x="515" y="197"/>
                        <a:pt x="516" y="196"/>
                      </a:cubicBezTo>
                      <a:cubicBezTo>
                        <a:pt x="517" y="196"/>
                        <a:pt x="518" y="195"/>
                        <a:pt x="518" y="194"/>
                      </a:cubicBezTo>
                      <a:cubicBezTo>
                        <a:pt x="519" y="194"/>
                        <a:pt x="520" y="194"/>
                        <a:pt x="520" y="194"/>
                      </a:cubicBezTo>
                      <a:cubicBezTo>
                        <a:pt x="516" y="197"/>
                        <a:pt x="511" y="200"/>
                        <a:pt x="506" y="202"/>
                      </a:cubicBezTo>
                      <a:cubicBezTo>
                        <a:pt x="503" y="204"/>
                        <a:pt x="508" y="205"/>
                        <a:pt x="510" y="204"/>
                      </a:cubicBezTo>
                      <a:cubicBezTo>
                        <a:pt x="519" y="199"/>
                        <a:pt x="529" y="193"/>
                        <a:pt x="538" y="188"/>
                      </a:cubicBezTo>
                      <a:cubicBezTo>
                        <a:pt x="539" y="188"/>
                        <a:pt x="540" y="187"/>
                        <a:pt x="541" y="187"/>
                      </a:cubicBezTo>
                      <a:cubicBezTo>
                        <a:pt x="524" y="197"/>
                        <a:pt x="507" y="207"/>
                        <a:pt x="489" y="216"/>
                      </a:cubicBezTo>
                      <a:close/>
                      <a:moveTo>
                        <a:pt x="536" y="161"/>
                      </a:moveTo>
                      <a:cubicBezTo>
                        <a:pt x="533" y="164"/>
                        <a:pt x="530" y="168"/>
                        <a:pt x="527" y="171"/>
                      </a:cubicBezTo>
                      <a:cubicBezTo>
                        <a:pt x="525" y="173"/>
                        <a:pt x="523" y="175"/>
                        <a:pt x="521" y="178"/>
                      </a:cubicBezTo>
                      <a:cubicBezTo>
                        <a:pt x="521" y="178"/>
                        <a:pt x="521" y="179"/>
                        <a:pt x="521" y="179"/>
                      </a:cubicBezTo>
                      <a:cubicBezTo>
                        <a:pt x="516" y="184"/>
                        <a:pt x="511" y="188"/>
                        <a:pt x="506" y="193"/>
                      </a:cubicBezTo>
                      <a:cubicBezTo>
                        <a:pt x="505" y="193"/>
                        <a:pt x="504" y="194"/>
                        <a:pt x="504" y="194"/>
                      </a:cubicBezTo>
                      <a:cubicBezTo>
                        <a:pt x="514" y="183"/>
                        <a:pt x="525" y="172"/>
                        <a:pt x="536" y="161"/>
                      </a:cubicBezTo>
                      <a:close/>
                      <a:moveTo>
                        <a:pt x="556" y="156"/>
                      </a:moveTo>
                      <a:cubicBezTo>
                        <a:pt x="556" y="156"/>
                        <a:pt x="555" y="156"/>
                        <a:pt x="555" y="156"/>
                      </a:cubicBezTo>
                      <a:cubicBezTo>
                        <a:pt x="556" y="155"/>
                        <a:pt x="557" y="154"/>
                        <a:pt x="558" y="153"/>
                      </a:cubicBezTo>
                      <a:cubicBezTo>
                        <a:pt x="557" y="154"/>
                        <a:pt x="556" y="155"/>
                        <a:pt x="556" y="156"/>
                      </a:cubicBezTo>
                      <a:close/>
                      <a:moveTo>
                        <a:pt x="524" y="192"/>
                      </a:moveTo>
                      <a:cubicBezTo>
                        <a:pt x="524" y="192"/>
                        <a:pt x="524" y="192"/>
                        <a:pt x="524" y="191"/>
                      </a:cubicBezTo>
                      <a:cubicBezTo>
                        <a:pt x="525" y="191"/>
                        <a:pt x="525" y="191"/>
                        <a:pt x="525" y="191"/>
                      </a:cubicBezTo>
                      <a:cubicBezTo>
                        <a:pt x="525" y="191"/>
                        <a:pt x="525" y="192"/>
                        <a:pt x="524" y="192"/>
                      </a:cubicBezTo>
                      <a:close/>
                      <a:moveTo>
                        <a:pt x="522" y="185"/>
                      </a:moveTo>
                      <a:cubicBezTo>
                        <a:pt x="522" y="185"/>
                        <a:pt x="522" y="185"/>
                        <a:pt x="523" y="185"/>
                      </a:cubicBezTo>
                      <a:cubicBezTo>
                        <a:pt x="523" y="185"/>
                        <a:pt x="523" y="185"/>
                        <a:pt x="523" y="184"/>
                      </a:cubicBezTo>
                      <a:cubicBezTo>
                        <a:pt x="523" y="184"/>
                        <a:pt x="523" y="185"/>
                        <a:pt x="523" y="185"/>
                      </a:cubicBezTo>
                      <a:cubicBezTo>
                        <a:pt x="523" y="185"/>
                        <a:pt x="522" y="185"/>
                        <a:pt x="522" y="185"/>
                      </a:cubicBezTo>
                      <a:close/>
                      <a:moveTo>
                        <a:pt x="562" y="157"/>
                      </a:moveTo>
                      <a:cubicBezTo>
                        <a:pt x="563" y="156"/>
                        <a:pt x="564" y="154"/>
                        <a:pt x="565" y="153"/>
                      </a:cubicBezTo>
                      <a:cubicBezTo>
                        <a:pt x="564" y="154"/>
                        <a:pt x="563" y="156"/>
                        <a:pt x="562" y="157"/>
                      </a:cubicBezTo>
                      <a:close/>
                      <a:moveTo>
                        <a:pt x="591" y="126"/>
                      </a:moveTo>
                      <a:cubicBezTo>
                        <a:pt x="600" y="120"/>
                        <a:pt x="610" y="115"/>
                        <a:pt x="619" y="109"/>
                      </a:cubicBezTo>
                      <a:cubicBezTo>
                        <a:pt x="620" y="109"/>
                        <a:pt x="620" y="109"/>
                        <a:pt x="621" y="109"/>
                      </a:cubicBezTo>
                      <a:cubicBezTo>
                        <a:pt x="620" y="110"/>
                        <a:pt x="620" y="111"/>
                        <a:pt x="619" y="111"/>
                      </a:cubicBezTo>
                      <a:cubicBezTo>
                        <a:pt x="618" y="112"/>
                        <a:pt x="618" y="112"/>
                        <a:pt x="617" y="112"/>
                      </a:cubicBezTo>
                      <a:cubicBezTo>
                        <a:pt x="608" y="117"/>
                        <a:pt x="599" y="121"/>
                        <a:pt x="591" y="126"/>
                      </a:cubicBezTo>
                      <a:close/>
                      <a:moveTo>
                        <a:pt x="638" y="99"/>
                      </a:moveTo>
                      <a:cubicBezTo>
                        <a:pt x="638" y="99"/>
                        <a:pt x="638" y="99"/>
                        <a:pt x="639" y="99"/>
                      </a:cubicBezTo>
                      <a:cubicBezTo>
                        <a:pt x="638" y="99"/>
                        <a:pt x="637" y="100"/>
                        <a:pt x="637" y="100"/>
                      </a:cubicBezTo>
                      <a:cubicBezTo>
                        <a:pt x="637" y="100"/>
                        <a:pt x="637" y="100"/>
                        <a:pt x="638" y="99"/>
                      </a:cubicBezTo>
                      <a:close/>
                      <a:moveTo>
                        <a:pt x="655" y="88"/>
                      </a:moveTo>
                      <a:cubicBezTo>
                        <a:pt x="653" y="90"/>
                        <a:pt x="652" y="91"/>
                        <a:pt x="651" y="93"/>
                      </a:cubicBezTo>
                      <a:cubicBezTo>
                        <a:pt x="650" y="93"/>
                        <a:pt x="649" y="93"/>
                        <a:pt x="648" y="93"/>
                      </a:cubicBezTo>
                      <a:cubicBezTo>
                        <a:pt x="650" y="91"/>
                        <a:pt x="653" y="90"/>
                        <a:pt x="655" y="88"/>
                      </a:cubicBezTo>
                      <a:close/>
                      <a:moveTo>
                        <a:pt x="590" y="123"/>
                      </a:moveTo>
                      <a:cubicBezTo>
                        <a:pt x="586" y="125"/>
                        <a:pt x="583" y="128"/>
                        <a:pt x="579" y="130"/>
                      </a:cubicBezTo>
                      <a:cubicBezTo>
                        <a:pt x="583" y="128"/>
                        <a:pt x="586" y="125"/>
                        <a:pt x="590" y="122"/>
                      </a:cubicBezTo>
                      <a:cubicBezTo>
                        <a:pt x="590" y="122"/>
                        <a:pt x="590" y="122"/>
                        <a:pt x="590" y="122"/>
                      </a:cubicBezTo>
                      <a:cubicBezTo>
                        <a:pt x="589" y="123"/>
                        <a:pt x="590" y="123"/>
                        <a:pt x="590" y="123"/>
                      </a:cubicBezTo>
                      <a:close/>
                      <a:moveTo>
                        <a:pt x="545" y="154"/>
                      </a:moveTo>
                      <a:cubicBezTo>
                        <a:pt x="545" y="154"/>
                        <a:pt x="544" y="154"/>
                        <a:pt x="544" y="154"/>
                      </a:cubicBezTo>
                      <a:cubicBezTo>
                        <a:pt x="545" y="154"/>
                        <a:pt x="546" y="153"/>
                        <a:pt x="547" y="152"/>
                      </a:cubicBezTo>
                      <a:cubicBezTo>
                        <a:pt x="547" y="153"/>
                        <a:pt x="546" y="154"/>
                        <a:pt x="545" y="154"/>
                      </a:cubicBezTo>
                      <a:close/>
                      <a:moveTo>
                        <a:pt x="497" y="200"/>
                      </a:moveTo>
                      <a:cubicBezTo>
                        <a:pt x="497" y="200"/>
                        <a:pt x="498" y="200"/>
                        <a:pt x="498" y="200"/>
                      </a:cubicBezTo>
                      <a:cubicBezTo>
                        <a:pt x="494" y="204"/>
                        <a:pt x="491" y="207"/>
                        <a:pt x="487" y="211"/>
                      </a:cubicBezTo>
                      <a:cubicBezTo>
                        <a:pt x="488" y="210"/>
                        <a:pt x="488" y="210"/>
                        <a:pt x="488" y="209"/>
                      </a:cubicBezTo>
                      <a:cubicBezTo>
                        <a:pt x="491" y="206"/>
                        <a:pt x="494" y="203"/>
                        <a:pt x="497" y="200"/>
                      </a:cubicBezTo>
                      <a:close/>
                      <a:moveTo>
                        <a:pt x="422" y="293"/>
                      </a:moveTo>
                      <a:cubicBezTo>
                        <a:pt x="420" y="296"/>
                        <a:pt x="417" y="298"/>
                        <a:pt x="415" y="300"/>
                      </a:cubicBezTo>
                      <a:cubicBezTo>
                        <a:pt x="413" y="301"/>
                        <a:pt x="412" y="302"/>
                        <a:pt x="410" y="302"/>
                      </a:cubicBezTo>
                      <a:cubicBezTo>
                        <a:pt x="414" y="299"/>
                        <a:pt x="418" y="296"/>
                        <a:pt x="422" y="293"/>
                      </a:cubicBezTo>
                      <a:close/>
                      <a:moveTo>
                        <a:pt x="355" y="364"/>
                      </a:moveTo>
                      <a:cubicBezTo>
                        <a:pt x="356" y="364"/>
                        <a:pt x="356" y="364"/>
                        <a:pt x="357" y="364"/>
                      </a:cubicBezTo>
                      <a:cubicBezTo>
                        <a:pt x="353" y="369"/>
                        <a:pt x="349" y="373"/>
                        <a:pt x="344" y="377"/>
                      </a:cubicBezTo>
                      <a:cubicBezTo>
                        <a:pt x="347" y="372"/>
                        <a:pt x="351" y="368"/>
                        <a:pt x="355" y="364"/>
                      </a:cubicBezTo>
                      <a:close/>
                      <a:moveTo>
                        <a:pt x="378" y="343"/>
                      </a:moveTo>
                      <a:cubicBezTo>
                        <a:pt x="378" y="343"/>
                        <a:pt x="378" y="343"/>
                        <a:pt x="379" y="343"/>
                      </a:cubicBezTo>
                      <a:cubicBezTo>
                        <a:pt x="379" y="343"/>
                        <a:pt x="379" y="343"/>
                        <a:pt x="379" y="343"/>
                      </a:cubicBezTo>
                      <a:cubicBezTo>
                        <a:pt x="379" y="343"/>
                        <a:pt x="378" y="343"/>
                        <a:pt x="378" y="343"/>
                      </a:cubicBezTo>
                      <a:close/>
                      <a:moveTo>
                        <a:pt x="364" y="343"/>
                      </a:moveTo>
                      <a:cubicBezTo>
                        <a:pt x="361" y="346"/>
                        <a:pt x="358" y="350"/>
                        <a:pt x="355" y="353"/>
                      </a:cubicBezTo>
                      <a:cubicBezTo>
                        <a:pt x="355" y="353"/>
                        <a:pt x="356" y="352"/>
                        <a:pt x="356" y="352"/>
                      </a:cubicBezTo>
                      <a:cubicBezTo>
                        <a:pt x="359" y="349"/>
                        <a:pt x="361" y="346"/>
                        <a:pt x="364" y="343"/>
                      </a:cubicBezTo>
                      <a:close/>
                      <a:moveTo>
                        <a:pt x="343" y="366"/>
                      </a:moveTo>
                      <a:cubicBezTo>
                        <a:pt x="343" y="367"/>
                        <a:pt x="344" y="367"/>
                        <a:pt x="345" y="367"/>
                      </a:cubicBezTo>
                      <a:cubicBezTo>
                        <a:pt x="337" y="376"/>
                        <a:pt x="329" y="385"/>
                        <a:pt x="320" y="393"/>
                      </a:cubicBezTo>
                      <a:cubicBezTo>
                        <a:pt x="324" y="389"/>
                        <a:pt x="327" y="386"/>
                        <a:pt x="330" y="382"/>
                      </a:cubicBezTo>
                      <a:cubicBezTo>
                        <a:pt x="330" y="382"/>
                        <a:pt x="330" y="381"/>
                        <a:pt x="330" y="381"/>
                      </a:cubicBezTo>
                      <a:cubicBezTo>
                        <a:pt x="334" y="376"/>
                        <a:pt x="339" y="371"/>
                        <a:pt x="343" y="366"/>
                      </a:cubicBezTo>
                      <a:close/>
                      <a:moveTo>
                        <a:pt x="270" y="469"/>
                      </a:moveTo>
                      <a:cubicBezTo>
                        <a:pt x="269" y="468"/>
                        <a:pt x="265" y="469"/>
                        <a:pt x="265" y="469"/>
                      </a:cubicBezTo>
                      <a:cubicBezTo>
                        <a:pt x="265" y="469"/>
                        <a:pt x="265" y="469"/>
                        <a:pt x="264" y="469"/>
                      </a:cubicBezTo>
                      <a:cubicBezTo>
                        <a:pt x="264" y="469"/>
                        <a:pt x="264" y="469"/>
                        <a:pt x="264" y="469"/>
                      </a:cubicBezTo>
                      <a:cubicBezTo>
                        <a:pt x="265" y="467"/>
                        <a:pt x="266" y="465"/>
                        <a:pt x="266" y="463"/>
                      </a:cubicBezTo>
                      <a:cubicBezTo>
                        <a:pt x="267" y="462"/>
                        <a:pt x="268" y="462"/>
                        <a:pt x="269" y="461"/>
                      </a:cubicBezTo>
                      <a:cubicBezTo>
                        <a:pt x="270" y="461"/>
                        <a:pt x="271" y="460"/>
                        <a:pt x="272" y="460"/>
                      </a:cubicBezTo>
                      <a:cubicBezTo>
                        <a:pt x="274" y="458"/>
                        <a:pt x="276" y="457"/>
                        <a:pt x="277" y="456"/>
                      </a:cubicBezTo>
                      <a:cubicBezTo>
                        <a:pt x="277" y="457"/>
                        <a:pt x="281" y="458"/>
                        <a:pt x="282" y="457"/>
                      </a:cubicBezTo>
                      <a:cubicBezTo>
                        <a:pt x="283" y="456"/>
                        <a:pt x="284" y="455"/>
                        <a:pt x="285" y="454"/>
                      </a:cubicBezTo>
                      <a:cubicBezTo>
                        <a:pt x="286" y="454"/>
                        <a:pt x="287" y="454"/>
                        <a:pt x="288" y="454"/>
                      </a:cubicBezTo>
                      <a:cubicBezTo>
                        <a:pt x="298" y="447"/>
                        <a:pt x="309" y="441"/>
                        <a:pt x="321" y="436"/>
                      </a:cubicBezTo>
                      <a:cubicBezTo>
                        <a:pt x="306" y="450"/>
                        <a:pt x="288" y="460"/>
                        <a:pt x="270" y="468"/>
                      </a:cubicBezTo>
                      <a:cubicBezTo>
                        <a:pt x="270" y="468"/>
                        <a:pt x="270" y="469"/>
                        <a:pt x="270" y="469"/>
                      </a:cubicBezTo>
                      <a:close/>
                      <a:moveTo>
                        <a:pt x="264" y="501"/>
                      </a:moveTo>
                      <a:cubicBezTo>
                        <a:pt x="260" y="503"/>
                        <a:pt x="256" y="504"/>
                        <a:pt x="253" y="505"/>
                      </a:cubicBezTo>
                      <a:cubicBezTo>
                        <a:pt x="251" y="506"/>
                        <a:pt x="251" y="507"/>
                        <a:pt x="251" y="507"/>
                      </a:cubicBezTo>
                      <a:cubicBezTo>
                        <a:pt x="248" y="509"/>
                        <a:pt x="245" y="510"/>
                        <a:pt x="242" y="512"/>
                      </a:cubicBezTo>
                      <a:cubicBezTo>
                        <a:pt x="243" y="510"/>
                        <a:pt x="245" y="508"/>
                        <a:pt x="247" y="507"/>
                      </a:cubicBezTo>
                      <a:cubicBezTo>
                        <a:pt x="247" y="507"/>
                        <a:pt x="247" y="506"/>
                        <a:pt x="247" y="506"/>
                      </a:cubicBezTo>
                      <a:cubicBezTo>
                        <a:pt x="248" y="506"/>
                        <a:pt x="249" y="506"/>
                        <a:pt x="250" y="506"/>
                      </a:cubicBezTo>
                      <a:cubicBezTo>
                        <a:pt x="255" y="503"/>
                        <a:pt x="260" y="500"/>
                        <a:pt x="266" y="498"/>
                      </a:cubicBezTo>
                      <a:cubicBezTo>
                        <a:pt x="270" y="495"/>
                        <a:pt x="274" y="494"/>
                        <a:pt x="278" y="494"/>
                      </a:cubicBezTo>
                      <a:cubicBezTo>
                        <a:pt x="275" y="496"/>
                        <a:pt x="271" y="498"/>
                        <a:pt x="267" y="500"/>
                      </a:cubicBezTo>
                      <a:cubicBezTo>
                        <a:pt x="266" y="501"/>
                        <a:pt x="265" y="501"/>
                        <a:pt x="264" y="501"/>
                      </a:cubicBezTo>
                      <a:close/>
                      <a:moveTo>
                        <a:pt x="211" y="524"/>
                      </a:moveTo>
                      <a:cubicBezTo>
                        <a:pt x="211" y="524"/>
                        <a:pt x="211" y="524"/>
                        <a:pt x="211" y="524"/>
                      </a:cubicBezTo>
                      <a:cubicBezTo>
                        <a:pt x="211" y="524"/>
                        <a:pt x="211" y="524"/>
                        <a:pt x="210" y="525"/>
                      </a:cubicBezTo>
                      <a:cubicBezTo>
                        <a:pt x="211" y="524"/>
                        <a:pt x="211" y="524"/>
                        <a:pt x="211" y="524"/>
                      </a:cubicBezTo>
                      <a:close/>
                      <a:moveTo>
                        <a:pt x="248" y="499"/>
                      </a:moveTo>
                      <a:cubicBezTo>
                        <a:pt x="249" y="498"/>
                        <a:pt x="250" y="497"/>
                        <a:pt x="251" y="495"/>
                      </a:cubicBezTo>
                      <a:cubicBezTo>
                        <a:pt x="252" y="495"/>
                        <a:pt x="253" y="495"/>
                        <a:pt x="253" y="495"/>
                      </a:cubicBezTo>
                      <a:cubicBezTo>
                        <a:pt x="253" y="495"/>
                        <a:pt x="253" y="494"/>
                        <a:pt x="254" y="494"/>
                      </a:cubicBezTo>
                      <a:cubicBezTo>
                        <a:pt x="252" y="496"/>
                        <a:pt x="250" y="498"/>
                        <a:pt x="248" y="499"/>
                      </a:cubicBezTo>
                      <a:close/>
                      <a:moveTo>
                        <a:pt x="249" y="491"/>
                      </a:moveTo>
                      <a:cubicBezTo>
                        <a:pt x="249" y="491"/>
                        <a:pt x="249" y="491"/>
                        <a:pt x="249" y="491"/>
                      </a:cubicBezTo>
                      <a:cubicBezTo>
                        <a:pt x="249" y="491"/>
                        <a:pt x="249" y="491"/>
                        <a:pt x="249" y="491"/>
                      </a:cubicBezTo>
                      <a:cubicBezTo>
                        <a:pt x="249" y="491"/>
                        <a:pt x="249" y="491"/>
                        <a:pt x="249" y="491"/>
                      </a:cubicBezTo>
                      <a:cubicBezTo>
                        <a:pt x="249" y="491"/>
                        <a:pt x="249" y="491"/>
                        <a:pt x="249" y="491"/>
                      </a:cubicBezTo>
                      <a:close/>
                      <a:moveTo>
                        <a:pt x="255" y="473"/>
                      </a:moveTo>
                      <a:cubicBezTo>
                        <a:pt x="255" y="474"/>
                        <a:pt x="255" y="474"/>
                        <a:pt x="254" y="475"/>
                      </a:cubicBezTo>
                      <a:cubicBezTo>
                        <a:pt x="254" y="475"/>
                        <a:pt x="253" y="476"/>
                        <a:pt x="252" y="476"/>
                      </a:cubicBezTo>
                      <a:cubicBezTo>
                        <a:pt x="253" y="475"/>
                        <a:pt x="254" y="474"/>
                        <a:pt x="255" y="473"/>
                      </a:cubicBezTo>
                      <a:close/>
                      <a:moveTo>
                        <a:pt x="204" y="533"/>
                      </a:moveTo>
                      <a:cubicBezTo>
                        <a:pt x="213" y="527"/>
                        <a:pt x="222" y="522"/>
                        <a:pt x="230" y="516"/>
                      </a:cubicBezTo>
                      <a:cubicBezTo>
                        <a:pt x="222" y="523"/>
                        <a:pt x="214" y="530"/>
                        <a:pt x="206" y="538"/>
                      </a:cubicBezTo>
                      <a:cubicBezTo>
                        <a:pt x="204" y="539"/>
                        <a:pt x="202" y="540"/>
                        <a:pt x="199" y="541"/>
                      </a:cubicBezTo>
                      <a:cubicBezTo>
                        <a:pt x="201" y="538"/>
                        <a:pt x="202" y="535"/>
                        <a:pt x="204" y="533"/>
                      </a:cubicBezTo>
                      <a:close/>
                      <a:moveTo>
                        <a:pt x="213" y="537"/>
                      </a:moveTo>
                      <a:cubicBezTo>
                        <a:pt x="212" y="537"/>
                        <a:pt x="212" y="537"/>
                        <a:pt x="211" y="538"/>
                      </a:cubicBezTo>
                      <a:cubicBezTo>
                        <a:pt x="212" y="537"/>
                        <a:pt x="212" y="537"/>
                        <a:pt x="213" y="537"/>
                      </a:cubicBezTo>
                      <a:cubicBezTo>
                        <a:pt x="213" y="537"/>
                        <a:pt x="213" y="537"/>
                        <a:pt x="213" y="537"/>
                      </a:cubicBezTo>
                      <a:close/>
                      <a:moveTo>
                        <a:pt x="253" y="500"/>
                      </a:moveTo>
                      <a:cubicBezTo>
                        <a:pt x="260" y="495"/>
                        <a:pt x="266" y="490"/>
                        <a:pt x="272" y="484"/>
                      </a:cubicBezTo>
                      <a:cubicBezTo>
                        <a:pt x="272" y="483"/>
                        <a:pt x="272" y="483"/>
                        <a:pt x="272" y="483"/>
                      </a:cubicBezTo>
                      <a:cubicBezTo>
                        <a:pt x="274" y="482"/>
                        <a:pt x="275" y="481"/>
                        <a:pt x="277" y="480"/>
                      </a:cubicBezTo>
                      <a:cubicBezTo>
                        <a:pt x="283" y="477"/>
                        <a:pt x="290" y="474"/>
                        <a:pt x="284" y="481"/>
                      </a:cubicBezTo>
                      <a:cubicBezTo>
                        <a:pt x="279" y="486"/>
                        <a:pt x="272" y="490"/>
                        <a:pt x="266" y="493"/>
                      </a:cubicBezTo>
                      <a:cubicBezTo>
                        <a:pt x="262" y="495"/>
                        <a:pt x="257" y="498"/>
                        <a:pt x="253" y="500"/>
                      </a:cubicBezTo>
                      <a:close/>
                      <a:moveTo>
                        <a:pt x="235" y="492"/>
                      </a:moveTo>
                      <a:cubicBezTo>
                        <a:pt x="238" y="490"/>
                        <a:pt x="241" y="488"/>
                        <a:pt x="242" y="486"/>
                      </a:cubicBezTo>
                      <a:cubicBezTo>
                        <a:pt x="244" y="485"/>
                        <a:pt x="247" y="483"/>
                        <a:pt x="249" y="481"/>
                      </a:cubicBezTo>
                      <a:cubicBezTo>
                        <a:pt x="245" y="486"/>
                        <a:pt x="240" y="490"/>
                        <a:pt x="236" y="495"/>
                      </a:cubicBezTo>
                      <a:cubicBezTo>
                        <a:pt x="234" y="497"/>
                        <a:pt x="231" y="499"/>
                        <a:pt x="229" y="501"/>
                      </a:cubicBezTo>
                      <a:cubicBezTo>
                        <a:pt x="229" y="501"/>
                        <a:pt x="228" y="501"/>
                        <a:pt x="228" y="501"/>
                      </a:cubicBezTo>
                      <a:cubicBezTo>
                        <a:pt x="230" y="498"/>
                        <a:pt x="233" y="495"/>
                        <a:pt x="235" y="492"/>
                      </a:cubicBezTo>
                      <a:close/>
                      <a:moveTo>
                        <a:pt x="193" y="545"/>
                      </a:moveTo>
                      <a:cubicBezTo>
                        <a:pt x="194" y="545"/>
                        <a:pt x="196" y="545"/>
                        <a:pt x="196" y="545"/>
                      </a:cubicBezTo>
                      <a:cubicBezTo>
                        <a:pt x="197" y="544"/>
                        <a:pt x="198" y="544"/>
                        <a:pt x="200" y="544"/>
                      </a:cubicBezTo>
                      <a:cubicBezTo>
                        <a:pt x="196" y="547"/>
                        <a:pt x="192" y="550"/>
                        <a:pt x="189" y="554"/>
                      </a:cubicBezTo>
                      <a:cubicBezTo>
                        <a:pt x="189" y="554"/>
                        <a:pt x="189" y="554"/>
                        <a:pt x="189" y="554"/>
                      </a:cubicBezTo>
                      <a:cubicBezTo>
                        <a:pt x="187" y="555"/>
                        <a:pt x="185" y="557"/>
                        <a:pt x="183" y="558"/>
                      </a:cubicBezTo>
                      <a:cubicBezTo>
                        <a:pt x="186" y="554"/>
                        <a:pt x="189" y="550"/>
                        <a:pt x="193" y="545"/>
                      </a:cubicBezTo>
                      <a:close/>
                      <a:moveTo>
                        <a:pt x="218" y="538"/>
                      </a:moveTo>
                      <a:cubicBezTo>
                        <a:pt x="213" y="540"/>
                        <a:pt x="208" y="542"/>
                        <a:pt x="203" y="545"/>
                      </a:cubicBezTo>
                      <a:cubicBezTo>
                        <a:pt x="205" y="544"/>
                        <a:pt x="206" y="542"/>
                        <a:pt x="208" y="541"/>
                      </a:cubicBezTo>
                      <a:cubicBezTo>
                        <a:pt x="209" y="541"/>
                        <a:pt x="211" y="541"/>
                        <a:pt x="212" y="541"/>
                      </a:cubicBezTo>
                      <a:cubicBezTo>
                        <a:pt x="215" y="539"/>
                        <a:pt x="218" y="538"/>
                        <a:pt x="221" y="536"/>
                      </a:cubicBezTo>
                      <a:cubicBezTo>
                        <a:pt x="220" y="537"/>
                        <a:pt x="219" y="537"/>
                        <a:pt x="218" y="538"/>
                      </a:cubicBezTo>
                      <a:close/>
                      <a:moveTo>
                        <a:pt x="255" y="517"/>
                      </a:moveTo>
                      <a:cubicBezTo>
                        <a:pt x="255" y="517"/>
                        <a:pt x="254" y="517"/>
                        <a:pt x="254" y="517"/>
                      </a:cubicBezTo>
                      <a:cubicBezTo>
                        <a:pt x="257" y="515"/>
                        <a:pt x="259" y="513"/>
                        <a:pt x="262" y="511"/>
                      </a:cubicBezTo>
                      <a:cubicBezTo>
                        <a:pt x="269" y="508"/>
                        <a:pt x="277" y="506"/>
                        <a:pt x="284" y="504"/>
                      </a:cubicBezTo>
                      <a:cubicBezTo>
                        <a:pt x="274" y="507"/>
                        <a:pt x="265" y="512"/>
                        <a:pt x="255" y="517"/>
                      </a:cubicBezTo>
                      <a:close/>
                      <a:moveTo>
                        <a:pt x="252" y="514"/>
                      </a:moveTo>
                      <a:cubicBezTo>
                        <a:pt x="250" y="516"/>
                        <a:pt x="248" y="517"/>
                        <a:pt x="245" y="519"/>
                      </a:cubicBezTo>
                      <a:cubicBezTo>
                        <a:pt x="244" y="519"/>
                        <a:pt x="243" y="520"/>
                        <a:pt x="241" y="521"/>
                      </a:cubicBezTo>
                      <a:cubicBezTo>
                        <a:pt x="236" y="522"/>
                        <a:pt x="232" y="524"/>
                        <a:pt x="227" y="526"/>
                      </a:cubicBezTo>
                      <a:cubicBezTo>
                        <a:pt x="229" y="524"/>
                        <a:pt x="232" y="522"/>
                        <a:pt x="235" y="519"/>
                      </a:cubicBezTo>
                      <a:cubicBezTo>
                        <a:pt x="235" y="519"/>
                        <a:pt x="235" y="519"/>
                        <a:pt x="236" y="519"/>
                      </a:cubicBezTo>
                      <a:cubicBezTo>
                        <a:pt x="241" y="517"/>
                        <a:pt x="247" y="516"/>
                        <a:pt x="252" y="514"/>
                      </a:cubicBezTo>
                      <a:close/>
                      <a:moveTo>
                        <a:pt x="328" y="455"/>
                      </a:moveTo>
                      <a:cubicBezTo>
                        <a:pt x="358" y="446"/>
                        <a:pt x="389" y="442"/>
                        <a:pt x="421" y="441"/>
                      </a:cubicBezTo>
                      <a:cubicBezTo>
                        <a:pt x="443" y="440"/>
                        <a:pt x="466" y="443"/>
                        <a:pt x="488" y="437"/>
                      </a:cubicBezTo>
                      <a:cubicBezTo>
                        <a:pt x="428" y="485"/>
                        <a:pt x="348" y="478"/>
                        <a:pt x="276" y="498"/>
                      </a:cubicBezTo>
                      <a:cubicBezTo>
                        <a:pt x="280" y="496"/>
                        <a:pt x="283" y="494"/>
                        <a:pt x="287" y="491"/>
                      </a:cubicBezTo>
                      <a:cubicBezTo>
                        <a:pt x="288" y="490"/>
                        <a:pt x="287" y="490"/>
                        <a:pt x="286" y="490"/>
                      </a:cubicBezTo>
                      <a:cubicBezTo>
                        <a:pt x="281" y="490"/>
                        <a:pt x="277" y="491"/>
                        <a:pt x="273" y="492"/>
                      </a:cubicBezTo>
                      <a:cubicBezTo>
                        <a:pt x="275" y="491"/>
                        <a:pt x="276" y="490"/>
                        <a:pt x="278" y="489"/>
                      </a:cubicBezTo>
                      <a:cubicBezTo>
                        <a:pt x="284" y="485"/>
                        <a:pt x="290" y="481"/>
                        <a:pt x="295" y="474"/>
                      </a:cubicBezTo>
                      <a:cubicBezTo>
                        <a:pt x="296" y="473"/>
                        <a:pt x="293" y="473"/>
                        <a:pt x="293" y="473"/>
                      </a:cubicBezTo>
                      <a:cubicBezTo>
                        <a:pt x="290" y="474"/>
                        <a:pt x="288" y="474"/>
                        <a:pt x="285" y="475"/>
                      </a:cubicBezTo>
                      <a:cubicBezTo>
                        <a:pt x="289" y="472"/>
                        <a:pt x="294" y="469"/>
                        <a:pt x="298" y="466"/>
                      </a:cubicBezTo>
                      <a:cubicBezTo>
                        <a:pt x="300" y="464"/>
                        <a:pt x="294" y="465"/>
                        <a:pt x="293" y="466"/>
                      </a:cubicBezTo>
                      <a:cubicBezTo>
                        <a:pt x="286" y="471"/>
                        <a:pt x="279" y="475"/>
                        <a:pt x="272" y="480"/>
                      </a:cubicBezTo>
                      <a:cubicBezTo>
                        <a:pt x="271" y="481"/>
                        <a:pt x="270" y="481"/>
                        <a:pt x="269" y="481"/>
                      </a:cubicBezTo>
                      <a:cubicBezTo>
                        <a:pt x="274" y="478"/>
                        <a:pt x="278" y="473"/>
                        <a:pt x="282" y="469"/>
                      </a:cubicBezTo>
                      <a:cubicBezTo>
                        <a:pt x="297" y="463"/>
                        <a:pt x="313" y="460"/>
                        <a:pt x="328" y="455"/>
                      </a:cubicBezTo>
                      <a:close/>
                      <a:moveTo>
                        <a:pt x="268" y="472"/>
                      </a:moveTo>
                      <a:cubicBezTo>
                        <a:pt x="269" y="471"/>
                        <a:pt x="269" y="471"/>
                        <a:pt x="269" y="471"/>
                      </a:cubicBezTo>
                      <a:cubicBezTo>
                        <a:pt x="269" y="471"/>
                        <a:pt x="269" y="471"/>
                        <a:pt x="270" y="471"/>
                      </a:cubicBezTo>
                      <a:cubicBezTo>
                        <a:pt x="269" y="471"/>
                        <a:pt x="269" y="471"/>
                        <a:pt x="268" y="472"/>
                      </a:cubicBezTo>
                      <a:close/>
                      <a:moveTo>
                        <a:pt x="343" y="414"/>
                      </a:moveTo>
                      <a:cubicBezTo>
                        <a:pt x="355" y="409"/>
                        <a:pt x="337" y="423"/>
                        <a:pt x="338" y="423"/>
                      </a:cubicBezTo>
                      <a:cubicBezTo>
                        <a:pt x="333" y="426"/>
                        <a:pt x="328" y="428"/>
                        <a:pt x="323" y="431"/>
                      </a:cubicBezTo>
                      <a:cubicBezTo>
                        <a:pt x="315" y="433"/>
                        <a:pt x="308" y="436"/>
                        <a:pt x="300" y="440"/>
                      </a:cubicBezTo>
                      <a:cubicBezTo>
                        <a:pt x="302" y="438"/>
                        <a:pt x="303" y="436"/>
                        <a:pt x="305" y="434"/>
                      </a:cubicBezTo>
                      <a:cubicBezTo>
                        <a:pt x="307" y="433"/>
                        <a:pt x="308" y="432"/>
                        <a:pt x="310" y="431"/>
                      </a:cubicBezTo>
                      <a:cubicBezTo>
                        <a:pt x="309" y="433"/>
                        <a:pt x="313" y="433"/>
                        <a:pt x="315" y="432"/>
                      </a:cubicBezTo>
                      <a:cubicBezTo>
                        <a:pt x="320" y="428"/>
                        <a:pt x="326" y="424"/>
                        <a:pt x="332" y="420"/>
                      </a:cubicBezTo>
                      <a:cubicBezTo>
                        <a:pt x="335" y="418"/>
                        <a:pt x="339" y="416"/>
                        <a:pt x="343" y="414"/>
                      </a:cubicBezTo>
                      <a:close/>
                      <a:moveTo>
                        <a:pt x="326" y="420"/>
                      </a:moveTo>
                      <a:cubicBezTo>
                        <a:pt x="327" y="419"/>
                        <a:pt x="327" y="418"/>
                        <a:pt x="328" y="418"/>
                      </a:cubicBezTo>
                      <a:cubicBezTo>
                        <a:pt x="331" y="416"/>
                        <a:pt x="328" y="414"/>
                        <a:pt x="326" y="415"/>
                      </a:cubicBezTo>
                      <a:cubicBezTo>
                        <a:pt x="327" y="413"/>
                        <a:pt x="329" y="411"/>
                        <a:pt x="330" y="409"/>
                      </a:cubicBezTo>
                      <a:cubicBezTo>
                        <a:pt x="334" y="408"/>
                        <a:pt x="348" y="402"/>
                        <a:pt x="339" y="411"/>
                      </a:cubicBezTo>
                      <a:cubicBezTo>
                        <a:pt x="336" y="413"/>
                        <a:pt x="334" y="414"/>
                        <a:pt x="332" y="416"/>
                      </a:cubicBezTo>
                      <a:cubicBezTo>
                        <a:pt x="330" y="417"/>
                        <a:pt x="328" y="418"/>
                        <a:pt x="326" y="420"/>
                      </a:cubicBezTo>
                      <a:close/>
                      <a:moveTo>
                        <a:pt x="336" y="400"/>
                      </a:moveTo>
                      <a:cubicBezTo>
                        <a:pt x="335" y="399"/>
                        <a:pt x="331" y="400"/>
                        <a:pt x="330" y="401"/>
                      </a:cubicBezTo>
                      <a:cubicBezTo>
                        <a:pt x="327" y="404"/>
                        <a:pt x="324" y="406"/>
                        <a:pt x="321" y="409"/>
                      </a:cubicBezTo>
                      <a:cubicBezTo>
                        <a:pt x="318" y="411"/>
                        <a:pt x="315" y="413"/>
                        <a:pt x="312" y="415"/>
                      </a:cubicBezTo>
                      <a:cubicBezTo>
                        <a:pt x="310" y="417"/>
                        <a:pt x="312" y="417"/>
                        <a:pt x="314" y="417"/>
                      </a:cubicBezTo>
                      <a:cubicBezTo>
                        <a:pt x="309" y="422"/>
                        <a:pt x="305" y="427"/>
                        <a:pt x="300" y="432"/>
                      </a:cubicBezTo>
                      <a:cubicBezTo>
                        <a:pt x="300" y="433"/>
                        <a:pt x="299" y="433"/>
                        <a:pt x="298" y="434"/>
                      </a:cubicBezTo>
                      <a:cubicBezTo>
                        <a:pt x="293" y="437"/>
                        <a:pt x="288" y="441"/>
                        <a:pt x="283" y="444"/>
                      </a:cubicBezTo>
                      <a:cubicBezTo>
                        <a:pt x="293" y="434"/>
                        <a:pt x="304" y="423"/>
                        <a:pt x="312" y="410"/>
                      </a:cubicBezTo>
                      <a:cubicBezTo>
                        <a:pt x="312" y="409"/>
                        <a:pt x="312" y="408"/>
                        <a:pt x="311" y="408"/>
                      </a:cubicBezTo>
                      <a:cubicBezTo>
                        <a:pt x="319" y="401"/>
                        <a:pt x="326" y="394"/>
                        <a:pt x="333" y="387"/>
                      </a:cubicBezTo>
                      <a:cubicBezTo>
                        <a:pt x="332" y="390"/>
                        <a:pt x="336" y="390"/>
                        <a:pt x="338" y="389"/>
                      </a:cubicBezTo>
                      <a:cubicBezTo>
                        <a:pt x="338" y="388"/>
                        <a:pt x="339" y="388"/>
                        <a:pt x="339" y="388"/>
                      </a:cubicBezTo>
                      <a:cubicBezTo>
                        <a:pt x="339" y="389"/>
                        <a:pt x="342" y="389"/>
                        <a:pt x="343" y="389"/>
                      </a:cubicBezTo>
                      <a:cubicBezTo>
                        <a:pt x="347" y="387"/>
                        <a:pt x="350" y="385"/>
                        <a:pt x="354" y="384"/>
                      </a:cubicBezTo>
                      <a:cubicBezTo>
                        <a:pt x="349" y="391"/>
                        <a:pt x="342" y="396"/>
                        <a:pt x="336" y="400"/>
                      </a:cubicBezTo>
                      <a:close/>
                      <a:moveTo>
                        <a:pt x="462" y="352"/>
                      </a:moveTo>
                      <a:cubicBezTo>
                        <a:pt x="442" y="352"/>
                        <a:pt x="422" y="354"/>
                        <a:pt x="402" y="357"/>
                      </a:cubicBezTo>
                      <a:cubicBezTo>
                        <a:pt x="404" y="356"/>
                        <a:pt x="406" y="355"/>
                        <a:pt x="408" y="354"/>
                      </a:cubicBezTo>
                      <a:cubicBezTo>
                        <a:pt x="409" y="354"/>
                        <a:pt x="410" y="353"/>
                        <a:pt x="411" y="353"/>
                      </a:cubicBezTo>
                      <a:cubicBezTo>
                        <a:pt x="439" y="348"/>
                        <a:pt x="468" y="352"/>
                        <a:pt x="496" y="354"/>
                      </a:cubicBezTo>
                      <a:cubicBezTo>
                        <a:pt x="500" y="354"/>
                        <a:pt x="504" y="355"/>
                        <a:pt x="508" y="355"/>
                      </a:cubicBezTo>
                      <a:cubicBezTo>
                        <a:pt x="507" y="355"/>
                        <a:pt x="505" y="356"/>
                        <a:pt x="504" y="356"/>
                      </a:cubicBezTo>
                      <a:cubicBezTo>
                        <a:pt x="490" y="354"/>
                        <a:pt x="476" y="352"/>
                        <a:pt x="462" y="352"/>
                      </a:cubicBezTo>
                      <a:close/>
                      <a:moveTo>
                        <a:pt x="532" y="357"/>
                      </a:moveTo>
                      <a:cubicBezTo>
                        <a:pt x="526" y="358"/>
                        <a:pt x="519" y="357"/>
                        <a:pt x="512" y="357"/>
                      </a:cubicBezTo>
                      <a:cubicBezTo>
                        <a:pt x="514" y="356"/>
                        <a:pt x="515" y="356"/>
                        <a:pt x="516" y="356"/>
                      </a:cubicBezTo>
                      <a:cubicBezTo>
                        <a:pt x="522" y="357"/>
                        <a:pt x="528" y="357"/>
                        <a:pt x="533" y="357"/>
                      </a:cubicBezTo>
                      <a:cubicBezTo>
                        <a:pt x="533" y="357"/>
                        <a:pt x="533" y="357"/>
                        <a:pt x="532" y="357"/>
                      </a:cubicBezTo>
                      <a:close/>
                      <a:moveTo>
                        <a:pt x="555" y="350"/>
                      </a:moveTo>
                      <a:cubicBezTo>
                        <a:pt x="554" y="350"/>
                        <a:pt x="553" y="350"/>
                        <a:pt x="552" y="351"/>
                      </a:cubicBezTo>
                      <a:cubicBezTo>
                        <a:pt x="548" y="352"/>
                        <a:pt x="543" y="352"/>
                        <a:pt x="539" y="353"/>
                      </a:cubicBezTo>
                      <a:cubicBezTo>
                        <a:pt x="544" y="352"/>
                        <a:pt x="550" y="351"/>
                        <a:pt x="555" y="350"/>
                      </a:cubicBezTo>
                      <a:close/>
                      <a:moveTo>
                        <a:pt x="467" y="350"/>
                      </a:moveTo>
                      <a:cubicBezTo>
                        <a:pt x="455" y="349"/>
                        <a:pt x="442" y="348"/>
                        <a:pt x="430" y="349"/>
                      </a:cubicBezTo>
                      <a:cubicBezTo>
                        <a:pt x="442" y="347"/>
                        <a:pt x="454" y="348"/>
                        <a:pt x="467" y="350"/>
                      </a:cubicBezTo>
                      <a:close/>
                      <a:moveTo>
                        <a:pt x="376" y="365"/>
                      </a:moveTo>
                      <a:cubicBezTo>
                        <a:pt x="381" y="362"/>
                        <a:pt x="387" y="359"/>
                        <a:pt x="392" y="357"/>
                      </a:cubicBezTo>
                      <a:cubicBezTo>
                        <a:pt x="392" y="357"/>
                        <a:pt x="392" y="358"/>
                        <a:pt x="392" y="358"/>
                      </a:cubicBezTo>
                      <a:cubicBezTo>
                        <a:pt x="391" y="358"/>
                        <a:pt x="391" y="359"/>
                        <a:pt x="391" y="359"/>
                      </a:cubicBezTo>
                      <a:cubicBezTo>
                        <a:pt x="391" y="359"/>
                        <a:pt x="391" y="359"/>
                        <a:pt x="391" y="359"/>
                      </a:cubicBezTo>
                      <a:cubicBezTo>
                        <a:pt x="390" y="359"/>
                        <a:pt x="389" y="359"/>
                        <a:pt x="387" y="360"/>
                      </a:cubicBezTo>
                      <a:cubicBezTo>
                        <a:pt x="385" y="360"/>
                        <a:pt x="383" y="362"/>
                        <a:pt x="385" y="362"/>
                      </a:cubicBezTo>
                      <a:cubicBezTo>
                        <a:pt x="370" y="370"/>
                        <a:pt x="355" y="377"/>
                        <a:pt x="341" y="386"/>
                      </a:cubicBezTo>
                      <a:cubicBezTo>
                        <a:pt x="352" y="377"/>
                        <a:pt x="363" y="366"/>
                        <a:pt x="371" y="354"/>
                      </a:cubicBezTo>
                      <a:cubicBezTo>
                        <a:pt x="372" y="353"/>
                        <a:pt x="374" y="352"/>
                        <a:pt x="375" y="351"/>
                      </a:cubicBezTo>
                      <a:cubicBezTo>
                        <a:pt x="376" y="351"/>
                        <a:pt x="378" y="351"/>
                        <a:pt x="378" y="350"/>
                      </a:cubicBezTo>
                      <a:cubicBezTo>
                        <a:pt x="379" y="349"/>
                        <a:pt x="380" y="348"/>
                        <a:pt x="380" y="347"/>
                      </a:cubicBezTo>
                      <a:cubicBezTo>
                        <a:pt x="381" y="347"/>
                        <a:pt x="383" y="346"/>
                        <a:pt x="384" y="345"/>
                      </a:cubicBezTo>
                      <a:cubicBezTo>
                        <a:pt x="376" y="352"/>
                        <a:pt x="369" y="360"/>
                        <a:pt x="362" y="368"/>
                      </a:cubicBezTo>
                      <a:cubicBezTo>
                        <a:pt x="359" y="370"/>
                        <a:pt x="365" y="371"/>
                        <a:pt x="367" y="369"/>
                      </a:cubicBezTo>
                      <a:cubicBezTo>
                        <a:pt x="368" y="368"/>
                        <a:pt x="370" y="366"/>
                        <a:pt x="371" y="365"/>
                      </a:cubicBezTo>
                      <a:cubicBezTo>
                        <a:pt x="372" y="365"/>
                        <a:pt x="375" y="365"/>
                        <a:pt x="376" y="365"/>
                      </a:cubicBezTo>
                      <a:close/>
                      <a:moveTo>
                        <a:pt x="406" y="336"/>
                      </a:moveTo>
                      <a:cubicBezTo>
                        <a:pt x="401" y="338"/>
                        <a:pt x="395" y="342"/>
                        <a:pt x="390" y="346"/>
                      </a:cubicBezTo>
                      <a:cubicBezTo>
                        <a:pt x="393" y="343"/>
                        <a:pt x="396" y="341"/>
                        <a:pt x="398" y="338"/>
                      </a:cubicBezTo>
                      <a:cubicBezTo>
                        <a:pt x="401" y="337"/>
                        <a:pt x="404" y="336"/>
                        <a:pt x="406" y="336"/>
                      </a:cubicBezTo>
                      <a:close/>
                      <a:moveTo>
                        <a:pt x="402" y="329"/>
                      </a:moveTo>
                      <a:cubicBezTo>
                        <a:pt x="398" y="332"/>
                        <a:pt x="395" y="335"/>
                        <a:pt x="391" y="338"/>
                      </a:cubicBezTo>
                      <a:cubicBezTo>
                        <a:pt x="390" y="339"/>
                        <a:pt x="388" y="339"/>
                        <a:pt x="387" y="340"/>
                      </a:cubicBezTo>
                      <a:cubicBezTo>
                        <a:pt x="389" y="338"/>
                        <a:pt x="391" y="336"/>
                        <a:pt x="393" y="334"/>
                      </a:cubicBezTo>
                      <a:cubicBezTo>
                        <a:pt x="396" y="332"/>
                        <a:pt x="399" y="330"/>
                        <a:pt x="402" y="329"/>
                      </a:cubicBezTo>
                      <a:close/>
                      <a:moveTo>
                        <a:pt x="392" y="329"/>
                      </a:moveTo>
                      <a:cubicBezTo>
                        <a:pt x="390" y="330"/>
                        <a:pt x="389" y="331"/>
                        <a:pt x="387" y="332"/>
                      </a:cubicBezTo>
                      <a:cubicBezTo>
                        <a:pt x="389" y="328"/>
                        <a:pt x="392" y="324"/>
                        <a:pt x="393" y="318"/>
                      </a:cubicBezTo>
                      <a:cubicBezTo>
                        <a:pt x="393" y="318"/>
                        <a:pt x="393" y="318"/>
                        <a:pt x="393" y="318"/>
                      </a:cubicBezTo>
                      <a:cubicBezTo>
                        <a:pt x="395" y="316"/>
                        <a:pt x="396" y="315"/>
                        <a:pt x="398" y="313"/>
                      </a:cubicBezTo>
                      <a:cubicBezTo>
                        <a:pt x="401" y="311"/>
                        <a:pt x="404" y="309"/>
                        <a:pt x="408" y="308"/>
                      </a:cubicBezTo>
                      <a:cubicBezTo>
                        <a:pt x="406" y="310"/>
                        <a:pt x="403" y="312"/>
                        <a:pt x="401" y="315"/>
                      </a:cubicBezTo>
                      <a:cubicBezTo>
                        <a:pt x="399" y="318"/>
                        <a:pt x="405" y="318"/>
                        <a:pt x="406" y="316"/>
                      </a:cubicBezTo>
                      <a:cubicBezTo>
                        <a:pt x="410" y="311"/>
                        <a:pt x="415" y="307"/>
                        <a:pt x="419" y="302"/>
                      </a:cubicBezTo>
                      <a:cubicBezTo>
                        <a:pt x="424" y="300"/>
                        <a:pt x="429" y="299"/>
                        <a:pt x="434" y="297"/>
                      </a:cubicBezTo>
                      <a:cubicBezTo>
                        <a:pt x="420" y="307"/>
                        <a:pt x="405" y="317"/>
                        <a:pt x="392" y="329"/>
                      </a:cubicBezTo>
                      <a:close/>
                      <a:moveTo>
                        <a:pt x="425" y="286"/>
                      </a:moveTo>
                      <a:cubicBezTo>
                        <a:pt x="423" y="287"/>
                        <a:pt x="421" y="289"/>
                        <a:pt x="419" y="290"/>
                      </a:cubicBezTo>
                      <a:cubicBezTo>
                        <a:pt x="419" y="291"/>
                        <a:pt x="419" y="291"/>
                        <a:pt x="419" y="291"/>
                      </a:cubicBezTo>
                      <a:cubicBezTo>
                        <a:pt x="410" y="297"/>
                        <a:pt x="402" y="304"/>
                        <a:pt x="394" y="311"/>
                      </a:cubicBezTo>
                      <a:cubicBezTo>
                        <a:pt x="393" y="312"/>
                        <a:pt x="391" y="313"/>
                        <a:pt x="390" y="314"/>
                      </a:cubicBezTo>
                      <a:cubicBezTo>
                        <a:pt x="395" y="308"/>
                        <a:pt x="401" y="301"/>
                        <a:pt x="407" y="295"/>
                      </a:cubicBezTo>
                      <a:cubicBezTo>
                        <a:pt x="413" y="291"/>
                        <a:pt x="418" y="288"/>
                        <a:pt x="425" y="286"/>
                      </a:cubicBezTo>
                      <a:close/>
                      <a:moveTo>
                        <a:pt x="441" y="259"/>
                      </a:moveTo>
                      <a:cubicBezTo>
                        <a:pt x="446" y="254"/>
                        <a:pt x="452" y="249"/>
                        <a:pt x="457" y="244"/>
                      </a:cubicBezTo>
                      <a:cubicBezTo>
                        <a:pt x="464" y="239"/>
                        <a:pt x="471" y="235"/>
                        <a:pt x="478" y="230"/>
                      </a:cubicBezTo>
                      <a:cubicBezTo>
                        <a:pt x="478" y="231"/>
                        <a:pt x="478" y="232"/>
                        <a:pt x="478" y="232"/>
                      </a:cubicBezTo>
                      <a:cubicBezTo>
                        <a:pt x="466" y="240"/>
                        <a:pt x="453" y="249"/>
                        <a:pt x="441" y="259"/>
                      </a:cubicBezTo>
                      <a:close/>
                      <a:moveTo>
                        <a:pt x="494" y="223"/>
                      </a:moveTo>
                      <a:cubicBezTo>
                        <a:pt x="500" y="218"/>
                        <a:pt x="507" y="214"/>
                        <a:pt x="514" y="210"/>
                      </a:cubicBezTo>
                      <a:cubicBezTo>
                        <a:pt x="515" y="209"/>
                        <a:pt x="517" y="208"/>
                        <a:pt x="519" y="208"/>
                      </a:cubicBezTo>
                      <a:cubicBezTo>
                        <a:pt x="511" y="213"/>
                        <a:pt x="502" y="218"/>
                        <a:pt x="494" y="223"/>
                      </a:cubicBezTo>
                      <a:close/>
                      <a:moveTo>
                        <a:pt x="531" y="201"/>
                      </a:moveTo>
                      <a:cubicBezTo>
                        <a:pt x="531" y="201"/>
                        <a:pt x="531" y="201"/>
                        <a:pt x="531" y="201"/>
                      </a:cubicBezTo>
                      <a:cubicBezTo>
                        <a:pt x="531" y="201"/>
                        <a:pt x="531" y="201"/>
                        <a:pt x="531" y="201"/>
                      </a:cubicBezTo>
                      <a:cubicBezTo>
                        <a:pt x="531" y="201"/>
                        <a:pt x="531" y="201"/>
                        <a:pt x="531" y="201"/>
                      </a:cubicBezTo>
                      <a:close/>
                      <a:moveTo>
                        <a:pt x="552" y="185"/>
                      </a:moveTo>
                      <a:cubicBezTo>
                        <a:pt x="541" y="192"/>
                        <a:pt x="529" y="197"/>
                        <a:pt x="517" y="203"/>
                      </a:cubicBezTo>
                      <a:cubicBezTo>
                        <a:pt x="528" y="198"/>
                        <a:pt x="538" y="192"/>
                        <a:pt x="548" y="186"/>
                      </a:cubicBezTo>
                      <a:cubicBezTo>
                        <a:pt x="549" y="186"/>
                        <a:pt x="551" y="185"/>
                        <a:pt x="552" y="185"/>
                      </a:cubicBezTo>
                      <a:close/>
                      <a:moveTo>
                        <a:pt x="558" y="178"/>
                      </a:moveTo>
                      <a:cubicBezTo>
                        <a:pt x="556" y="179"/>
                        <a:pt x="554" y="180"/>
                        <a:pt x="552" y="181"/>
                      </a:cubicBezTo>
                      <a:cubicBezTo>
                        <a:pt x="551" y="181"/>
                        <a:pt x="551" y="181"/>
                        <a:pt x="550" y="181"/>
                      </a:cubicBezTo>
                      <a:cubicBezTo>
                        <a:pt x="551" y="180"/>
                        <a:pt x="553" y="180"/>
                        <a:pt x="554" y="179"/>
                      </a:cubicBezTo>
                      <a:cubicBezTo>
                        <a:pt x="555" y="178"/>
                        <a:pt x="556" y="178"/>
                        <a:pt x="558" y="178"/>
                      </a:cubicBezTo>
                      <a:close/>
                      <a:moveTo>
                        <a:pt x="580" y="146"/>
                      </a:moveTo>
                      <a:cubicBezTo>
                        <a:pt x="586" y="145"/>
                        <a:pt x="591" y="143"/>
                        <a:pt x="597" y="141"/>
                      </a:cubicBezTo>
                      <a:cubicBezTo>
                        <a:pt x="588" y="145"/>
                        <a:pt x="579" y="150"/>
                        <a:pt x="570" y="154"/>
                      </a:cubicBezTo>
                      <a:cubicBezTo>
                        <a:pt x="571" y="153"/>
                        <a:pt x="572" y="152"/>
                        <a:pt x="573" y="151"/>
                      </a:cubicBezTo>
                      <a:cubicBezTo>
                        <a:pt x="574" y="149"/>
                        <a:pt x="570" y="150"/>
                        <a:pt x="568" y="151"/>
                      </a:cubicBezTo>
                      <a:cubicBezTo>
                        <a:pt x="570" y="149"/>
                        <a:pt x="571" y="148"/>
                        <a:pt x="573" y="146"/>
                      </a:cubicBezTo>
                      <a:cubicBezTo>
                        <a:pt x="574" y="145"/>
                        <a:pt x="573" y="144"/>
                        <a:pt x="571" y="144"/>
                      </a:cubicBezTo>
                      <a:cubicBezTo>
                        <a:pt x="575" y="143"/>
                        <a:pt x="579" y="142"/>
                        <a:pt x="583" y="142"/>
                      </a:cubicBezTo>
                      <a:cubicBezTo>
                        <a:pt x="582" y="142"/>
                        <a:pt x="581" y="143"/>
                        <a:pt x="579" y="143"/>
                      </a:cubicBezTo>
                      <a:cubicBezTo>
                        <a:pt x="576" y="144"/>
                        <a:pt x="576" y="147"/>
                        <a:pt x="580" y="146"/>
                      </a:cubicBezTo>
                      <a:close/>
                      <a:moveTo>
                        <a:pt x="621" y="102"/>
                      </a:moveTo>
                      <a:cubicBezTo>
                        <a:pt x="613" y="108"/>
                        <a:pt x="606" y="113"/>
                        <a:pt x="598" y="117"/>
                      </a:cubicBezTo>
                      <a:cubicBezTo>
                        <a:pt x="598" y="117"/>
                        <a:pt x="598" y="116"/>
                        <a:pt x="598" y="116"/>
                      </a:cubicBezTo>
                      <a:cubicBezTo>
                        <a:pt x="606" y="111"/>
                        <a:pt x="613" y="106"/>
                        <a:pt x="621" y="102"/>
                      </a:cubicBezTo>
                      <a:close/>
                      <a:moveTo>
                        <a:pt x="594" y="113"/>
                      </a:moveTo>
                      <a:cubicBezTo>
                        <a:pt x="593" y="114"/>
                        <a:pt x="592" y="115"/>
                        <a:pt x="591" y="116"/>
                      </a:cubicBezTo>
                      <a:cubicBezTo>
                        <a:pt x="592" y="114"/>
                        <a:pt x="594" y="113"/>
                        <a:pt x="595" y="112"/>
                      </a:cubicBezTo>
                      <a:cubicBezTo>
                        <a:pt x="595" y="112"/>
                        <a:pt x="595" y="113"/>
                        <a:pt x="594" y="113"/>
                      </a:cubicBezTo>
                      <a:close/>
                      <a:moveTo>
                        <a:pt x="614" y="91"/>
                      </a:moveTo>
                      <a:cubicBezTo>
                        <a:pt x="613" y="91"/>
                        <a:pt x="612" y="91"/>
                        <a:pt x="612" y="92"/>
                      </a:cubicBezTo>
                      <a:cubicBezTo>
                        <a:pt x="610" y="94"/>
                        <a:pt x="608" y="96"/>
                        <a:pt x="607" y="98"/>
                      </a:cubicBezTo>
                      <a:cubicBezTo>
                        <a:pt x="606" y="98"/>
                        <a:pt x="606" y="98"/>
                        <a:pt x="606" y="98"/>
                      </a:cubicBezTo>
                      <a:cubicBezTo>
                        <a:pt x="590" y="111"/>
                        <a:pt x="575" y="124"/>
                        <a:pt x="562" y="139"/>
                      </a:cubicBezTo>
                      <a:cubicBezTo>
                        <a:pt x="562" y="140"/>
                        <a:pt x="561" y="140"/>
                        <a:pt x="561" y="141"/>
                      </a:cubicBezTo>
                      <a:cubicBezTo>
                        <a:pt x="560" y="141"/>
                        <a:pt x="560" y="141"/>
                        <a:pt x="560" y="141"/>
                      </a:cubicBezTo>
                      <a:cubicBezTo>
                        <a:pt x="557" y="144"/>
                        <a:pt x="554" y="146"/>
                        <a:pt x="552" y="149"/>
                      </a:cubicBezTo>
                      <a:cubicBezTo>
                        <a:pt x="550" y="149"/>
                        <a:pt x="549" y="150"/>
                        <a:pt x="547" y="150"/>
                      </a:cubicBezTo>
                      <a:cubicBezTo>
                        <a:pt x="569" y="129"/>
                        <a:pt x="591" y="108"/>
                        <a:pt x="614" y="88"/>
                      </a:cubicBezTo>
                      <a:cubicBezTo>
                        <a:pt x="619" y="85"/>
                        <a:pt x="623" y="81"/>
                        <a:pt x="628" y="77"/>
                      </a:cubicBezTo>
                      <a:cubicBezTo>
                        <a:pt x="623" y="82"/>
                        <a:pt x="619" y="86"/>
                        <a:pt x="614" y="91"/>
                      </a:cubicBezTo>
                      <a:close/>
                      <a:moveTo>
                        <a:pt x="490" y="201"/>
                      </a:moveTo>
                      <a:cubicBezTo>
                        <a:pt x="475" y="216"/>
                        <a:pt x="461" y="231"/>
                        <a:pt x="446" y="247"/>
                      </a:cubicBezTo>
                      <a:cubicBezTo>
                        <a:pt x="444" y="249"/>
                        <a:pt x="442" y="250"/>
                        <a:pt x="440" y="252"/>
                      </a:cubicBezTo>
                      <a:cubicBezTo>
                        <a:pt x="449" y="242"/>
                        <a:pt x="458" y="233"/>
                        <a:pt x="468" y="223"/>
                      </a:cubicBezTo>
                      <a:cubicBezTo>
                        <a:pt x="475" y="216"/>
                        <a:pt x="483" y="208"/>
                        <a:pt x="490" y="201"/>
                      </a:cubicBezTo>
                      <a:close/>
                      <a:moveTo>
                        <a:pt x="38" y="749"/>
                      </a:moveTo>
                      <a:cubicBezTo>
                        <a:pt x="36" y="752"/>
                        <a:pt x="33" y="756"/>
                        <a:pt x="30" y="759"/>
                      </a:cubicBezTo>
                      <a:cubicBezTo>
                        <a:pt x="33" y="755"/>
                        <a:pt x="35" y="752"/>
                        <a:pt x="38" y="749"/>
                      </a:cubicBezTo>
                      <a:close/>
                      <a:moveTo>
                        <a:pt x="67" y="706"/>
                      </a:moveTo>
                      <a:cubicBezTo>
                        <a:pt x="67" y="705"/>
                        <a:pt x="68" y="704"/>
                        <a:pt x="68" y="702"/>
                      </a:cubicBezTo>
                      <a:cubicBezTo>
                        <a:pt x="72" y="696"/>
                        <a:pt x="77" y="690"/>
                        <a:pt x="81" y="683"/>
                      </a:cubicBezTo>
                      <a:cubicBezTo>
                        <a:pt x="79" y="687"/>
                        <a:pt x="77" y="691"/>
                        <a:pt x="75" y="694"/>
                      </a:cubicBezTo>
                      <a:cubicBezTo>
                        <a:pt x="72" y="699"/>
                        <a:pt x="69" y="704"/>
                        <a:pt x="65" y="709"/>
                      </a:cubicBezTo>
                      <a:cubicBezTo>
                        <a:pt x="66" y="708"/>
                        <a:pt x="66" y="707"/>
                        <a:pt x="67" y="706"/>
                      </a:cubicBezTo>
                      <a:close/>
                      <a:moveTo>
                        <a:pt x="120" y="618"/>
                      </a:moveTo>
                      <a:cubicBezTo>
                        <a:pt x="120" y="618"/>
                        <a:pt x="120" y="618"/>
                        <a:pt x="119" y="619"/>
                      </a:cubicBezTo>
                      <a:cubicBezTo>
                        <a:pt x="122" y="614"/>
                        <a:pt x="125" y="610"/>
                        <a:pt x="129" y="606"/>
                      </a:cubicBezTo>
                      <a:cubicBezTo>
                        <a:pt x="126" y="610"/>
                        <a:pt x="123" y="614"/>
                        <a:pt x="120" y="618"/>
                      </a:cubicBezTo>
                      <a:close/>
                      <a:moveTo>
                        <a:pt x="40" y="756"/>
                      </a:moveTo>
                      <a:cubicBezTo>
                        <a:pt x="47" y="746"/>
                        <a:pt x="53" y="736"/>
                        <a:pt x="58" y="725"/>
                      </a:cubicBezTo>
                      <a:cubicBezTo>
                        <a:pt x="66" y="715"/>
                        <a:pt x="74" y="705"/>
                        <a:pt x="80" y="694"/>
                      </a:cubicBezTo>
                      <a:cubicBezTo>
                        <a:pt x="98" y="664"/>
                        <a:pt x="115" y="635"/>
                        <a:pt x="135" y="606"/>
                      </a:cubicBezTo>
                      <a:cubicBezTo>
                        <a:pt x="136" y="603"/>
                        <a:pt x="131" y="604"/>
                        <a:pt x="129" y="605"/>
                      </a:cubicBezTo>
                      <a:cubicBezTo>
                        <a:pt x="129" y="605"/>
                        <a:pt x="130" y="604"/>
                        <a:pt x="130" y="604"/>
                      </a:cubicBezTo>
                      <a:cubicBezTo>
                        <a:pt x="155" y="572"/>
                        <a:pt x="178" y="539"/>
                        <a:pt x="204" y="508"/>
                      </a:cubicBezTo>
                      <a:cubicBezTo>
                        <a:pt x="232" y="474"/>
                        <a:pt x="262" y="442"/>
                        <a:pt x="291" y="410"/>
                      </a:cubicBezTo>
                      <a:cubicBezTo>
                        <a:pt x="331" y="365"/>
                        <a:pt x="372" y="321"/>
                        <a:pt x="414" y="278"/>
                      </a:cubicBezTo>
                      <a:cubicBezTo>
                        <a:pt x="414" y="278"/>
                        <a:pt x="414" y="278"/>
                        <a:pt x="415" y="278"/>
                      </a:cubicBezTo>
                      <a:cubicBezTo>
                        <a:pt x="409" y="284"/>
                        <a:pt x="404" y="290"/>
                        <a:pt x="398" y="296"/>
                      </a:cubicBezTo>
                      <a:cubicBezTo>
                        <a:pt x="398" y="297"/>
                        <a:pt x="397" y="297"/>
                        <a:pt x="397" y="298"/>
                      </a:cubicBezTo>
                      <a:cubicBezTo>
                        <a:pt x="396" y="298"/>
                        <a:pt x="396" y="298"/>
                        <a:pt x="396" y="299"/>
                      </a:cubicBezTo>
                      <a:cubicBezTo>
                        <a:pt x="380" y="317"/>
                        <a:pt x="359" y="334"/>
                        <a:pt x="347" y="355"/>
                      </a:cubicBezTo>
                      <a:cubicBezTo>
                        <a:pt x="340" y="363"/>
                        <a:pt x="333" y="371"/>
                        <a:pt x="327" y="379"/>
                      </a:cubicBezTo>
                      <a:cubicBezTo>
                        <a:pt x="326" y="379"/>
                        <a:pt x="325" y="380"/>
                        <a:pt x="324" y="380"/>
                      </a:cubicBezTo>
                      <a:cubicBezTo>
                        <a:pt x="320" y="386"/>
                        <a:pt x="315" y="391"/>
                        <a:pt x="310" y="397"/>
                      </a:cubicBezTo>
                      <a:cubicBezTo>
                        <a:pt x="290" y="417"/>
                        <a:pt x="266" y="435"/>
                        <a:pt x="255" y="462"/>
                      </a:cubicBezTo>
                      <a:cubicBezTo>
                        <a:pt x="253" y="461"/>
                        <a:pt x="251" y="462"/>
                        <a:pt x="250" y="463"/>
                      </a:cubicBezTo>
                      <a:cubicBezTo>
                        <a:pt x="241" y="473"/>
                        <a:pt x="233" y="484"/>
                        <a:pt x="225" y="495"/>
                      </a:cubicBezTo>
                      <a:cubicBezTo>
                        <a:pt x="225" y="496"/>
                        <a:pt x="225" y="496"/>
                        <a:pt x="225" y="496"/>
                      </a:cubicBezTo>
                      <a:cubicBezTo>
                        <a:pt x="223" y="499"/>
                        <a:pt x="220" y="501"/>
                        <a:pt x="217" y="504"/>
                      </a:cubicBezTo>
                      <a:cubicBezTo>
                        <a:pt x="216" y="505"/>
                        <a:pt x="219" y="505"/>
                        <a:pt x="220" y="505"/>
                      </a:cubicBezTo>
                      <a:cubicBezTo>
                        <a:pt x="220" y="505"/>
                        <a:pt x="220" y="505"/>
                        <a:pt x="221" y="505"/>
                      </a:cubicBezTo>
                      <a:cubicBezTo>
                        <a:pt x="213" y="514"/>
                        <a:pt x="206" y="523"/>
                        <a:pt x="199" y="532"/>
                      </a:cubicBezTo>
                      <a:cubicBezTo>
                        <a:pt x="194" y="535"/>
                        <a:pt x="190" y="538"/>
                        <a:pt x="186" y="541"/>
                      </a:cubicBezTo>
                      <a:cubicBezTo>
                        <a:pt x="184" y="543"/>
                        <a:pt x="190" y="542"/>
                        <a:pt x="191" y="541"/>
                      </a:cubicBezTo>
                      <a:cubicBezTo>
                        <a:pt x="191" y="541"/>
                        <a:pt x="192" y="541"/>
                        <a:pt x="192" y="540"/>
                      </a:cubicBezTo>
                      <a:cubicBezTo>
                        <a:pt x="192" y="541"/>
                        <a:pt x="191" y="541"/>
                        <a:pt x="191" y="542"/>
                      </a:cubicBezTo>
                      <a:cubicBezTo>
                        <a:pt x="178" y="558"/>
                        <a:pt x="166" y="574"/>
                        <a:pt x="154" y="591"/>
                      </a:cubicBezTo>
                      <a:cubicBezTo>
                        <a:pt x="154" y="592"/>
                        <a:pt x="153" y="592"/>
                        <a:pt x="153" y="592"/>
                      </a:cubicBezTo>
                      <a:cubicBezTo>
                        <a:pt x="150" y="593"/>
                        <a:pt x="151" y="595"/>
                        <a:pt x="152" y="595"/>
                      </a:cubicBezTo>
                      <a:cubicBezTo>
                        <a:pt x="136" y="619"/>
                        <a:pt x="121" y="643"/>
                        <a:pt x="107" y="668"/>
                      </a:cubicBezTo>
                      <a:cubicBezTo>
                        <a:pt x="88" y="701"/>
                        <a:pt x="67" y="731"/>
                        <a:pt x="40" y="75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6" name="Google Shape;506;g73357ede5c_1_185"/>
                <p:cNvSpPr/>
                <p:nvPr/>
              </p:nvSpPr>
              <p:spPr>
                <a:xfrm>
                  <a:off x="9047164" y="4337051"/>
                  <a:ext cx="319088" cy="155575"/>
                </a:xfrm>
                <a:custGeom>
                  <a:rect b="b" l="l" r="r" t="t"/>
                  <a:pathLst>
                    <a:path extrusionOk="0" h="72" w="146">
                      <a:moveTo>
                        <a:pt x="140" y="1"/>
                      </a:moveTo>
                      <a:cubicBezTo>
                        <a:pt x="93" y="22"/>
                        <a:pt x="44" y="37"/>
                        <a:pt x="3" y="70"/>
                      </a:cubicBezTo>
                      <a:cubicBezTo>
                        <a:pt x="0" y="72"/>
                        <a:pt x="6" y="72"/>
                        <a:pt x="8" y="71"/>
                      </a:cubicBezTo>
                      <a:cubicBezTo>
                        <a:pt x="48" y="39"/>
                        <a:pt x="96" y="24"/>
                        <a:pt x="142" y="3"/>
                      </a:cubicBezTo>
                      <a:cubicBezTo>
                        <a:pt x="146" y="1"/>
                        <a:pt x="143" y="0"/>
                        <a:pt x="140"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7" name="Google Shape;507;g73357ede5c_1_185"/>
                <p:cNvSpPr/>
                <p:nvPr/>
              </p:nvSpPr>
              <p:spPr>
                <a:xfrm>
                  <a:off x="9005889" y="4410076"/>
                  <a:ext cx="357188" cy="150813"/>
                </a:xfrm>
                <a:custGeom>
                  <a:rect b="b" l="l" r="r" t="t"/>
                  <a:pathLst>
                    <a:path extrusionOk="0" h="69" w="164">
                      <a:moveTo>
                        <a:pt x="157" y="1"/>
                      </a:moveTo>
                      <a:cubicBezTo>
                        <a:pt x="106" y="26"/>
                        <a:pt x="48" y="28"/>
                        <a:pt x="3" y="65"/>
                      </a:cubicBezTo>
                      <a:cubicBezTo>
                        <a:pt x="0" y="67"/>
                        <a:pt x="5" y="69"/>
                        <a:pt x="7" y="67"/>
                      </a:cubicBezTo>
                      <a:cubicBezTo>
                        <a:pt x="52" y="32"/>
                        <a:pt x="110" y="29"/>
                        <a:pt x="160" y="5"/>
                      </a:cubicBezTo>
                      <a:cubicBezTo>
                        <a:pt x="164" y="3"/>
                        <a:pt x="160" y="0"/>
                        <a:pt x="157"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8" name="Google Shape;508;g73357ede5c_1_185"/>
                <p:cNvSpPr/>
                <p:nvPr/>
              </p:nvSpPr>
              <p:spPr>
                <a:xfrm>
                  <a:off x="9002714" y="4527551"/>
                  <a:ext cx="336550" cy="66675"/>
                </a:xfrm>
                <a:custGeom>
                  <a:rect b="b" l="l" r="r" t="t"/>
                  <a:pathLst>
                    <a:path extrusionOk="0" h="30" w="155">
                      <a:moveTo>
                        <a:pt x="148" y="3"/>
                      </a:moveTo>
                      <a:cubicBezTo>
                        <a:pt x="120" y="18"/>
                        <a:pt x="91" y="12"/>
                        <a:pt x="62" y="11"/>
                      </a:cubicBezTo>
                      <a:cubicBezTo>
                        <a:pt x="41" y="11"/>
                        <a:pt x="22" y="16"/>
                        <a:pt x="4" y="27"/>
                      </a:cubicBezTo>
                      <a:cubicBezTo>
                        <a:pt x="0" y="29"/>
                        <a:pt x="6" y="30"/>
                        <a:pt x="8" y="29"/>
                      </a:cubicBezTo>
                      <a:cubicBezTo>
                        <a:pt x="52" y="0"/>
                        <a:pt x="105" y="29"/>
                        <a:pt x="151" y="5"/>
                      </a:cubicBezTo>
                      <a:cubicBezTo>
                        <a:pt x="155" y="3"/>
                        <a:pt x="150" y="3"/>
                        <a:pt x="148"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9" name="Google Shape;509;g73357ede5c_1_185"/>
                <p:cNvSpPr/>
                <p:nvPr/>
              </p:nvSpPr>
              <p:spPr>
                <a:xfrm>
                  <a:off x="8905877" y="4279901"/>
                  <a:ext cx="50800" cy="303213"/>
                </a:xfrm>
                <a:custGeom>
                  <a:rect b="b" l="l" r="r" t="t"/>
                  <a:pathLst>
                    <a:path extrusionOk="0" h="139" w="23">
                      <a:moveTo>
                        <a:pt x="7" y="135"/>
                      </a:moveTo>
                      <a:cubicBezTo>
                        <a:pt x="10" y="114"/>
                        <a:pt x="9" y="93"/>
                        <a:pt x="11" y="72"/>
                      </a:cubicBezTo>
                      <a:cubicBezTo>
                        <a:pt x="12" y="49"/>
                        <a:pt x="19" y="26"/>
                        <a:pt x="23" y="2"/>
                      </a:cubicBezTo>
                      <a:cubicBezTo>
                        <a:pt x="23" y="0"/>
                        <a:pt x="17" y="1"/>
                        <a:pt x="17" y="3"/>
                      </a:cubicBezTo>
                      <a:cubicBezTo>
                        <a:pt x="14" y="25"/>
                        <a:pt x="8" y="46"/>
                        <a:pt x="5" y="67"/>
                      </a:cubicBezTo>
                      <a:cubicBezTo>
                        <a:pt x="2" y="90"/>
                        <a:pt x="4" y="113"/>
                        <a:pt x="1" y="136"/>
                      </a:cubicBezTo>
                      <a:cubicBezTo>
                        <a:pt x="0" y="139"/>
                        <a:pt x="7" y="138"/>
                        <a:pt x="7" y="135"/>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0" name="Google Shape;510;g73357ede5c_1_185"/>
                <p:cNvSpPr/>
                <p:nvPr/>
              </p:nvSpPr>
              <p:spPr>
                <a:xfrm>
                  <a:off x="10240964" y="3336926"/>
                  <a:ext cx="163513" cy="106363"/>
                </a:xfrm>
                <a:custGeom>
                  <a:rect b="b" l="l" r="r" t="t"/>
                  <a:pathLst>
                    <a:path extrusionOk="0" h="49" w="75">
                      <a:moveTo>
                        <a:pt x="74" y="2"/>
                      </a:moveTo>
                      <a:cubicBezTo>
                        <a:pt x="75" y="0"/>
                        <a:pt x="69" y="1"/>
                        <a:pt x="68" y="2"/>
                      </a:cubicBezTo>
                      <a:cubicBezTo>
                        <a:pt x="52" y="23"/>
                        <a:pt x="25" y="28"/>
                        <a:pt x="5" y="43"/>
                      </a:cubicBezTo>
                      <a:cubicBezTo>
                        <a:pt x="3" y="45"/>
                        <a:pt x="8" y="45"/>
                        <a:pt x="9" y="44"/>
                      </a:cubicBezTo>
                      <a:cubicBezTo>
                        <a:pt x="25" y="37"/>
                        <a:pt x="41" y="28"/>
                        <a:pt x="56" y="19"/>
                      </a:cubicBezTo>
                      <a:cubicBezTo>
                        <a:pt x="47" y="35"/>
                        <a:pt x="21" y="42"/>
                        <a:pt x="5" y="45"/>
                      </a:cubicBezTo>
                      <a:cubicBezTo>
                        <a:pt x="2" y="46"/>
                        <a:pt x="0" y="49"/>
                        <a:pt x="4" y="48"/>
                      </a:cubicBezTo>
                      <a:cubicBezTo>
                        <a:pt x="24" y="44"/>
                        <a:pt x="57" y="35"/>
                        <a:pt x="64" y="14"/>
                      </a:cubicBezTo>
                      <a:cubicBezTo>
                        <a:pt x="65" y="13"/>
                        <a:pt x="64" y="13"/>
                        <a:pt x="62" y="13"/>
                      </a:cubicBezTo>
                      <a:cubicBezTo>
                        <a:pt x="66" y="10"/>
                        <a:pt x="70" y="6"/>
                        <a:pt x="7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1" name="Google Shape;511;g73357ede5c_1_185"/>
                <p:cNvSpPr/>
                <p:nvPr/>
              </p:nvSpPr>
              <p:spPr>
                <a:xfrm>
                  <a:off x="10239377" y="3267076"/>
                  <a:ext cx="104775" cy="74613"/>
                </a:xfrm>
                <a:custGeom>
                  <a:rect b="b" l="l" r="r" t="t"/>
                  <a:pathLst>
                    <a:path extrusionOk="0" h="34" w="48">
                      <a:moveTo>
                        <a:pt x="5" y="31"/>
                      </a:moveTo>
                      <a:cubicBezTo>
                        <a:pt x="3" y="31"/>
                        <a:pt x="0" y="34"/>
                        <a:pt x="4" y="33"/>
                      </a:cubicBezTo>
                      <a:cubicBezTo>
                        <a:pt x="21" y="30"/>
                        <a:pt x="36" y="13"/>
                        <a:pt x="47" y="1"/>
                      </a:cubicBezTo>
                      <a:cubicBezTo>
                        <a:pt x="48" y="0"/>
                        <a:pt x="42" y="0"/>
                        <a:pt x="41" y="1"/>
                      </a:cubicBezTo>
                      <a:cubicBezTo>
                        <a:pt x="37" y="6"/>
                        <a:pt x="32" y="11"/>
                        <a:pt x="27" y="16"/>
                      </a:cubicBezTo>
                      <a:cubicBezTo>
                        <a:pt x="21" y="21"/>
                        <a:pt x="13" y="29"/>
                        <a:pt x="5" y="3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2" name="Google Shape;512;g73357ede5c_1_185"/>
                <p:cNvSpPr/>
                <p:nvPr/>
              </p:nvSpPr>
              <p:spPr>
                <a:xfrm>
                  <a:off x="10017127" y="3221038"/>
                  <a:ext cx="69850" cy="123825"/>
                </a:xfrm>
                <a:custGeom>
                  <a:rect b="b" l="l" r="r" t="t"/>
                  <a:pathLst>
                    <a:path extrusionOk="0" h="57" w="32">
                      <a:moveTo>
                        <a:pt x="26" y="3"/>
                      </a:moveTo>
                      <a:cubicBezTo>
                        <a:pt x="24" y="15"/>
                        <a:pt x="19" y="26"/>
                        <a:pt x="13" y="37"/>
                      </a:cubicBezTo>
                      <a:cubicBezTo>
                        <a:pt x="13" y="37"/>
                        <a:pt x="12" y="37"/>
                        <a:pt x="12" y="37"/>
                      </a:cubicBezTo>
                      <a:cubicBezTo>
                        <a:pt x="9" y="43"/>
                        <a:pt x="5" y="49"/>
                        <a:pt x="2" y="54"/>
                      </a:cubicBezTo>
                      <a:cubicBezTo>
                        <a:pt x="0" y="57"/>
                        <a:pt x="6" y="56"/>
                        <a:pt x="7" y="55"/>
                      </a:cubicBezTo>
                      <a:cubicBezTo>
                        <a:pt x="18" y="38"/>
                        <a:pt x="29" y="22"/>
                        <a:pt x="32" y="2"/>
                      </a:cubicBezTo>
                      <a:cubicBezTo>
                        <a:pt x="32" y="0"/>
                        <a:pt x="26" y="1"/>
                        <a:pt x="26"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3" name="Google Shape;513;g73357ede5c_1_185"/>
                <p:cNvSpPr/>
                <p:nvPr/>
              </p:nvSpPr>
              <p:spPr>
                <a:xfrm>
                  <a:off x="10063164" y="3221038"/>
                  <a:ext cx="47625" cy="92075"/>
                </a:xfrm>
                <a:custGeom>
                  <a:rect b="b" l="l" r="r" t="t"/>
                  <a:pathLst>
                    <a:path extrusionOk="0" h="42" w="22">
                      <a:moveTo>
                        <a:pt x="7" y="40"/>
                      </a:moveTo>
                      <a:cubicBezTo>
                        <a:pt x="9" y="36"/>
                        <a:pt x="11" y="33"/>
                        <a:pt x="13" y="29"/>
                      </a:cubicBezTo>
                      <a:cubicBezTo>
                        <a:pt x="13" y="28"/>
                        <a:pt x="13" y="28"/>
                        <a:pt x="12" y="28"/>
                      </a:cubicBezTo>
                      <a:cubicBezTo>
                        <a:pt x="16" y="19"/>
                        <a:pt x="19" y="10"/>
                        <a:pt x="21" y="1"/>
                      </a:cubicBezTo>
                      <a:cubicBezTo>
                        <a:pt x="22" y="0"/>
                        <a:pt x="16" y="0"/>
                        <a:pt x="15" y="2"/>
                      </a:cubicBezTo>
                      <a:cubicBezTo>
                        <a:pt x="12" y="16"/>
                        <a:pt x="7" y="29"/>
                        <a:pt x="1" y="41"/>
                      </a:cubicBezTo>
                      <a:cubicBezTo>
                        <a:pt x="0" y="42"/>
                        <a:pt x="6" y="42"/>
                        <a:pt x="7" y="4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4" name="Google Shape;514;g73357ede5c_1_185"/>
                <p:cNvSpPr/>
                <p:nvPr/>
              </p:nvSpPr>
              <p:spPr>
                <a:xfrm>
                  <a:off x="10086977" y="3213101"/>
                  <a:ext cx="47625" cy="96838"/>
                </a:xfrm>
                <a:custGeom>
                  <a:rect b="b" l="l" r="r" t="t"/>
                  <a:pathLst>
                    <a:path extrusionOk="0" h="45" w="22">
                      <a:moveTo>
                        <a:pt x="16" y="2"/>
                      </a:moveTo>
                      <a:cubicBezTo>
                        <a:pt x="14" y="18"/>
                        <a:pt x="7" y="31"/>
                        <a:pt x="0" y="44"/>
                      </a:cubicBezTo>
                      <a:cubicBezTo>
                        <a:pt x="0" y="45"/>
                        <a:pt x="5" y="45"/>
                        <a:pt x="6" y="43"/>
                      </a:cubicBezTo>
                      <a:cubicBezTo>
                        <a:pt x="11" y="35"/>
                        <a:pt x="15" y="27"/>
                        <a:pt x="20" y="20"/>
                      </a:cubicBezTo>
                      <a:cubicBezTo>
                        <a:pt x="20" y="20"/>
                        <a:pt x="19" y="19"/>
                        <a:pt x="17" y="20"/>
                      </a:cubicBezTo>
                      <a:cubicBezTo>
                        <a:pt x="20" y="14"/>
                        <a:pt x="21" y="7"/>
                        <a:pt x="22" y="1"/>
                      </a:cubicBezTo>
                      <a:cubicBezTo>
                        <a:pt x="22" y="0"/>
                        <a:pt x="16" y="0"/>
                        <a:pt x="16"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5" name="Google Shape;515;g73357ede5c_1_185"/>
                <p:cNvSpPr/>
                <p:nvPr/>
              </p:nvSpPr>
              <p:spPr>
                <a:xfrm>
                  <a:off x="9471027" y="4441826"/>
                  <a:ext cx="554038" cy="503238"/>
                </a:xfrm>
                <a:custGeom>
                  <a:rect b="b" l="l" r="r" t="t"/>
                  <a:pathLst>
                    <a:path extrusionOk="0" h="231" w="255">
                      <a:moveTo>
                        <a:pt x="247" y="182"/>
                      </a:moveTo>
                      <a:cubicBezTo>
                        <a:pt x="247" y="183"/>
                        <a:pt x="247" y="183"/>
                        <a:pt x="247" y="184"/>
                      </a:cubicBezTo>
                      <a:cubicBezTo>
                        <a:pt x="246" y="179"/>
                        <a:pt x="246" y="175"/>
                        <a:pt x="246" y="171"/>
                      </a:cubicBezTo>
                      <a:cubicBezTo>
                        <a:pt x="246" y="169"/>
                        <a:pt x="240" y="170"/>
                        <a:pt x="240" y="173"/>
                      </a:cubicBezTo>
                      <a:cubicBezTo>
                        <a:pt x="240" y="173"/>
                        <a:pt x="240" y="174"/>
                        <a:pt x="240" y="174"/>
                      </a:cubicBezTo>
                      <a:cubicBezTo>
                        <a:pt x="239" y="174"/>
                        <a:pt x="238" y="175"/>
                        <a:pt x="238" y="175"/>
                      </a:cubicBezTo>
                      <a:cubicBezTo>
                        <a:pt x="237" y="178"/>
                        <a:pt x="236" y="181"/>
                        <a:pt x="235" y="184"/>
                      </a:cubicBezTo>
                      <a:cubicBezTo>
                        <a:pt x="234" y="179"/>
                        <a:pt x="235" y="173"/>
                        <a:pt x="233" y="168"/>
                      </a:cubicBezTo>
                      <a:cubicBezTo>
                        <a:pt x="233" y="167"/>
                        <a:pt x="228" y="169"/>
                        <a:pt x="227" y="170"/>
                      </a:cubicBezTo>
                      <a:cubicBezTo>
                        <a:pt x="225" y="176"/>
                        <a:pt x="223" y="183"/>
                        <a:pt x="221" y="190"/>
                      </a:cubicBezTo>
                      <a:cubicBezTo>
                        <a:pt x="220" y="187"/>
                        <a:pt x="220" y="185"/>
                        <a:pt x="220" y="183"/>
                      </a:cubicBezTo>
                      <a:cubicBezTo>
                        <a:pt x="221" y="177"/>
                        <a:pt x="221" y="172"/>
                        <a:pt x="221" y="166"/>
                      </a:cubicBezTo>
                      <a:cubicBezTo>
                        <a:pt x="221" y="165"/>
                        <a:pt x="215" y="166"/>
                        <a:pt x="215" y="168"/>
                      </a:cubicBezTo>
                      <a:cubicBezTo>
                        <a:pt x="215" y="173"/>
                        <a:pt x="214" y="179"/>
                        <a:pt x="214" y="184"/>
                      </a:cubicBezTo>
                      <a:cubicBezTo>
                        <a:pt x="214" y="185"/>
                        <a:pt x="214" y="186"/>
                        <a:pt x="213" y="187"/>
                      </a:cubicBezTo>
                      <a:cubicBezTo>
                        <a:pt x="211" y="180"/>
                        <a:pt x="212" y="170"/>
                        <a:pt x="212" y="164"/>
                      </a:cubicBezTo>
                      <a:cubicBezTo>
                        <a:pt x="212" y="163"/>
                        <a:pt x="209" y="163"/>
                        <a:pt x="207" y="164"/>
                      </a:cubicBezTo>
                      <a:cubicBezTo>
                        <a:pt x="207" y="163"/>
                        <a:pt x="208" y="163"/>
                        <a:pt x="208" y="162"/>
                      </a:cubicBezTo>
                      <a:cubicBezTo>
                        <a:pt x="208" y="162"/>
                        <a:pt x="207" y="162"/>
                        <a:pt x="207" y="162"/>
                      </a:cubicBezTo>
                      <a:cubicBezTo>
                        <a:pt x="207" y="161"/>
                        <a:pt x="207" y="160"/>
                        <a:pt x="208" y="159"/>
                      </a:cubicBezTo>
                      <a:cubicBezTo>
                        <a:pt x="208" y="158"/>
                        <a:pt x="202" y="159"/>
                        <a:pt x="201" y="161"/>
                      </a:cubicBezTo>
                      <a:cubicBezTo>
                        <a:pt x="201" y="162"/>
                        <a:pt x="201" y="164"/>
                        <a:pt x="201" y="165"/>
                      </a:cubicBezTo>
                      <a:cubicBezTo>
                        <a:pt x="201" y="164"/>
                        <a:pt x="200" y="163"/>
                        <a:pt x="200" y="162"/>
                      </a:cubicBezTo>
                      <a:cubicBezTo>
                        <a:pt x="200" y="161"/>
                        <a:pt x="199" y="161"/>
                        <a:pt x="198" y="162"/>
                      </a:cubicBezTo>
                      <a:cubicBezTo>
                        <a:pt x="198" y="159"/>
                        <a:pt x="197" y="157"/>
                        <a:pt x="197" y="154"/>
                      </a:cubicBezTo>
                      <a:cubicBezTo>
                        <a:pt x="197" y="131"/>
                        <a:pt x="194" y="109"/>
                        <a:pt x="194" y="86"/>
                      </a:cubicBezTo>
                      <a:cubicBezTo>
                        <a:pt x="194" y="86"/>
                        <a:pt x="194" y="86"/>
                        <a:pt x="194" y="86"/>
                      </a:cubicBezTo>
                      <a:cubicBezTo>
                        <a:pt x="195" y="88"/>
                        <a:pt x="201" y="86"/>
                        <a:pt x="200" y="84"/>
                      </a:cubicBezTo>
                      <a:cubicBezTo>
                        <a:pt x="196" y="75"/>
                        <a:pt x="189" y="68"/>
                        <a:pt x="184" y="60"/>
                      </a:cubicBezTo>
                      <a:cubicBezTo>
                        <a:pt x="189" y="56"/>
                        <a:pt x="193" y="51"/>
                        <a:pt x="196" y="45"/>
                      </a:cubicBezTo>
                      <a:cubicBezTo>
                        <a:pt x="197" y="43"/>
                        <a:pt x="198" y="42"/>
                        <a:pt x="199" y="40"/>
                      </a:cubicBezTo>
                      <a:cubicBezTo>
                        <a:pt x="201" y="34"/>
                        <a:pt x="202" y="28"/>
                        <a:pt x="200" y="23"/>
                      </a:cubicBezTo>
                      <a:cubicBezTo>
                        <a:pt x="200" y="22"/>
                        <a:pt x="200" y="21"/>
                        <a:pt x="200" y="20"/>
                      </a:cubicBezTo>
                      <a:cubicBezTo>
                        <a:pt x="200" y="19"/>
                        <a:pt x="199" y="19"/>
                        <a:pt x="199" y="19"/>
                      </a:cubicBezTo>
                      <a:cubicBezTo>
                        <a:pt x="195" y="11"/>
                        <a:pt x="188" y="6"/>
                        <a:pt x="179" y="4"/>
                      </a:cubicBezTo>
                      <a:cubicBezTo>
                        <a:pt x="179" y="3"/>
                        <a:pt x="179" y="3"/>
                        <a:pt x="178" y="3"/>
                      </a:cubicBezTo>
                      <a:cubicBezTo>
                        <a:pt x="178" y="2"/>
                        <a:pt x="177" y="2"/>
                        <a:pt x="176" y="2"/>
                      </a:cubicBezTo>
                      <a:cubicBezTo>
                        <a:pt x="176" y="2"/>
                        <a:pt x="175" y="1"/>
                        <a:pt x="174" y="1"/>
                      </a:cubicBezTo>
                      <a:cubicBezTo>
                        <a:pt x="164" y="0"/>
                        <a:pt x="154" y="1"/>
                        <a:pt x="143" y="2"/>
                      </a:cubicBezTo>
                      <a:cubicBezTo>
                        <a:pt x="128" y="4"/>
                        <a:pt x="112" y="4"/>
                        <a:pt x="97" y="3"/>
                      </a:cubicBezTo>
                      <a:cubicBezTo>
                        <a:pt x="71" y="3"/>
                        <a:pt x="45" y="1"/>
                        <a:pt x="19" y="8"/>
                      </a:cubicBezTo>
                      <a:cubicBezTo>
                        <a:pt x="19" y="9"/>
                        <a:pt x="18" y="9"/>
                        <a:pt x="18" y="9"/>
                      </a:cubicBezTo>
                      <a:cubicBezTo>
                        <a:pt x="18" y="9"/>
                        <a:pt x="18" y="9"/>
                        <a:pt x="17" y="10"/>
                      </a:cubicBezTo>
                      <a:cubicBezTo>
                        <a:pt x="12" y="13"/>
                        <a:pt x="7" y="18"/>
                        <a:pt x="5" y="24"/>
                      </a:cubicBezTo>
                      <a:cubicBezTo>
                        <a:pt x="5" y="25"/>
                        <a:pt x="5" y="25"/>
                        <a:pt x="6" y="26"/>
                      </a:cubicBezTo>
                      <a:cubicBezTo>
                        <a:pt x="5" y="26"/>
                        <a:pt x="5" y="27"/>
                        <a:pt x="4" y="28"/>
                      </a:cubicBezTo>
                      <a:cubicBezTo>
                        <a:pt x="2" y="32"/>
                        <a:pt x="2" y="36"/>
                        <a:pt x="2" y="40"/>
                      </a:cubicBezTo>
                      <a:cubicBezTo>
                        <a:pt x="1" y="41"/>
                        <a:pt x="0" y="42"/>
                        <a:pt x="1" y="43"/>
                      </a:cubicBezTo>
                      <a:cubicBezTo>
                        <a:pt x="2" y="45"/>
                        <a:pt x="3" y="47"/>
                        <a:pt x="4" y="50"/>
                      </a:cubicBezTo>
                      <a:cubicBezTo>
                        <a:pt x="2" y="50"/>
                        <a:pt x="1" y="51"/>
                        <a:pt x="1" y="51"/>
                      </a:cubicBezTo>
                      <a:cubicBezTo>
                        <a:pt x="3" y="56"/>
                        <a:pt x="5" y="59"/>
                        <a:pt x="8" y="63"/>
                      </a:cubicBezTo>
                      <a:cubicBezTo>
                        <a:pt x="9" y="63"/>
                        <a:pt x="9" y="63"/>
                        <a:pt x="10" y="63"/>
                      </a:cubicBezTo>
                      <a:cubicBezTo>
                        <a:pt x="20" y="72"/>
                        <a:pt x="36" y="73"/>
                        <a:pt x="50" y="74"/>
                      </a:cubicBezTo>
                      <a:cubicBezTo>
                        <a:pt x="78" y="75"/>
                        <a:pt x="107" y="76"/>
                        <a:pt x="135" y="75"/>
                      </a:cubicBezTo>
                      <a:cubicBezTo>
                        <a:pt x="148" y="75"/>
                        <a:pt x="161" y="73"/>
                        <a:pt x="171" y="68"/>
                      </a:cubicBezTo>
                      <a:cubicBezTo>
                        <a:pt x="171" y="68"/>
                        <a:pt x="172" y="69"/>
                        <a:pt x="172" y="69"/>
                      </a:cubicBezTo>
                      <a:cubicBezTo>
                        <a:pt x="172" y="70"/>
                        <a:pt x="173" y="71"/>
                        <a:pt x="173" y="73"/>
                      </a:cubicBezTo>
                      <a:cubicBezTo>
                        <a:pt x="171" y="72"/>
                        <a:pt x="168" y="74"/>
                        <a:pt x="168" y="75"/>
                      </a:cubicBezTo>
                      <a:cubicBezTo>
                        <a:pt x="169" y="77"/>
                        <a:pt x="169" y="79"/>
                        <a:pt x="169" y="81"/>
                      </a:cubicBezTo>
                      <a:cubicBezTo>
                        <a:pt x="169" y="81"/>
                        <a:pt x="168" y="81"/>
                        <a:pt x="167" y="81"/>
                      </a:cubicBezTo>
                      <a:cubicBezTo>
                        <a:pt x="167" y="78"/>
                        <a:pt x="168" y="75"/>
                        <a:pt x="168" y="72"/>
                      </a:cubicBezTo>
                      <a:cubicBezTo>
                        <a:pt x="169" y="70"/>
                        <a:pt x="163" y="71"/>
                        <a:pt x="162" y="73"/>
                      </a:cubicBezTo>
                      <a:cubicBezTo>
                        <a:pt x="162" y="75"/>
                        <a:pt x="162" y="78"/>
                        <a:pt x="161" y="80"/>
                      </a:cubicBezTo>
                      <a:cubicBezTo>
                        <a:pt x="161" y="80"/>
                        <a:pt x="160" y="80"/>
                        <a:pt x="159" y="80"/>
                      </a:cubicBezTo>
                      <a:cubicBezTo>
                        <a:pt x="159" y="80"/>
                        <a:pt x="159" y="80"/>
                        <a:pt x="158" y="80"/>
                      </a:cubicBezTo>
                      <a:cubicBezTo>
                        <a:pt x="138" y="80"/>
                        <a:pt x="119" y="79"/>
                        <a:pt x="99" y="79"/>
                      </a:cubicBezTo>
                      <a:cubicBezTo>
                        <a:pt x="82" y="79"/>
                        <a:pt x="64" y="77"/>
                        <a:pt x="47" y="78"/>
                      </a:cubicBezTo>
                      <a:cubicBezTo>
                        <a:pt x="47" y="77"/>
                        <a:pt x="47" y="76"/>
                        <a:pt x="47" y="75"/>
                      </a:cubicBezTo>
                      <a:cubicBezTo>
                        <a:pt x="47" y="74"/>
                        <a:pt x="44" y="75"/>
                        <a:pt x="42" y="75"/>
                      </a:cubicBezTo>
                      <a:cubicBezTo>
                        <a:pt x="41" y="75"/>
                        <a:pt x="36" y="76"/>
                        <a:pt x="36" y="77"/>
                      </a:cubicBezTo>
                      <a:cubicBezTo>
                        <a:pt x="37" y="79"/>
                        <a:pt x="37" y="80"/>
                        <a:pt x="38" y="82"/>
                      </a:cubicBezTo>
                      <a:cubicBezTo>
                        <a:pt x="36" y="83"/>
                        <a:pt x="36" y="85"/>
                        <a:pt x="39" y="85"/>
                      </a:cubicBezTo>
                      <a:cubicBezTo>
                        <a:pt x="39" y="85"/>
                        <a:pt x="39" y="85"/>
                        <a:pt x="39" y="85"/>
                      </a:cubicBezTo>
                      <a:cubicBezTo>
                        <a:pt x="40" y="86"/>
                        <a:pt x="41" y="88"/>
                        <a:pt x="41" y="89"/>
                      </a:cubicBezTo>
                      <a:cubicBezTo>
                        <a:pt x="36" y="89"/>
                        <a:pt x="31" y="89"/>
                        <a:pt x="26" y="88"/>
                      </a:cubicBezTo>
                      <a:cubicBezTo>
                        <a:pt x="26" y="88"/>
                        <a:pt x="26" y="88"/>
                        <a:pt x="26" y="88"/>
                      </a:cubicBezTo>
                      <a:cubicBezTo>
                        <a:pt x="26" y="87"/>
                        <a:pt x="26" y="87"/>
                        <a:pt x="27" y="86"/>
                      </a:cubicBezTo>
                      <a:cubicBezTo>
                        <a:pt x="27" y="86"/>
                        <a:pt x="28" y="86"/>
                        <a:pt x="28" y="85"/>
                      </a:cubicBezTo>
                      <a:cubicBezTo>
                        <a:pt x="28" y="85"/>
                        <a:pt x="28" y="85"/>
                        <a:pt x="28" y="84"/>
                      </a:cubicBezTo>
                      <a:cubicBezTo>
                        <a:pt x="30" y="82"/>
                        <a:pt x="33" y="79"/>
                        <a:pt x="34" y="75"/>
                      </a:cubicBezTo>
                      <a:cubicBezTo>
                        <a:pt x="35" y="73"/>
                        <a:pt x="29" y="75"/>
                        <a:pt x="28" y="76"/>
                      </a:cubicBezTo>
                      <a:cubicBezTo>
                        <a:pt x="26" y="79"/>
                        <a:pt x="24" y="82"/>
                        <a:pt x="22" y="85"/>
                      </a:cubicBezTo>
                      <a:cubicBezTo>
                        <a:pt x="21" y="86"/>
                        <a:pt x="19" y="86"/>
                        <a:pt x="20" y="88"/>
                      </a:cubicBezTo>
                      <a:cubicBezTo>
                        <a:pt x="20" y="88"/>
                        <a:pt x="20" y="88"/>
                        <a:pt x="20" y="89"/>
                      </a:cubicBezTo>
                      <a:cubicBezTo>
                        <a:pt x="20" y="89"/>
                        <a:pt x="20" y="89"/>
                        <a:pt x="20" y="89"/>
                      </a:cubicBezTo>
                      <a:cubicBezTo>
                        <a:pt x="20" y="89"/>
                        <a:pt x="20" y="89"/>
                        <a:pt x="20" y="89"/>
                      </a:cubicBezTo>
                      <a:cubicBezTo>
                        <a:pt x="18" y="90"/>
                        <a:pt x="17" y="92"/>
                        <a:pt x="20" y="92"/>
                      </a:cubicBezTo>
                      <a:cubicBezTo>
                        <a:pt x="20" y="92"/>
                        <a:pt x="20" y="92"/>
                        <a:pt x="20" y="92"/>
                      </a:cubicBezTo>
                      <a:cubicBezTo>
                        <a:pt x="20" y="93"/>
                        <a:pt x="20" y="95"/>
                        <a:pt x="20" y="97"/>
                      </a:cubicBezTo>
                      <a:cubicBezTo>
                        <a:pt x="20" y="97"/>
                        <a:pt x="20" y="97"/>
                        <a:pt x="20" y="97"/>
                      </a:cubicBezTo>
                      <a:cubicBezTo>
                        <a:pt x="20" y="97"/>
                        <a:pt x="20" y="97"/>
                        <a:pt x="20" y="98"/>
                      </a:cubicBezTo>
                      <a:cubicBezTo>
                        <a:pt x="19" y="100"/>
                        <a:pt x="20" y="102"/>
                        <a:pt x="20" y="104"/>
                      </a:cubicBezTo>
                      <a:cubicBezTo>
                        <a:pt x="18" y="105"/>
                        <a:pt x="18" y="107"/>
                        <a:pt x="20" y="107"/>
                      </a:cubicBezTo>
                      <a:cubicBezTo>
                        <a:pt x="21" y="112"/>
                        <a:pt x="22" y="116"/>
                        <a:pt x="23" y="121"/>
                      </a:cubicBezTo>
                      <a:cubicBezTo>
                        <a:pt x="24" y="130"/>
                        <a:pt x="23" y="140"/>
                        <a:pt x="23" y="149"/>
                      </a:cubicBezTo>
                      <a:cubicBezTo>
                        <a:pt x="23" y="165"/>
                        <a:pt x="23" y="182"/>
                        <a:pt x="24" y="198"/>
                      </a:cubicBezTo>
                      <a:cubicBezTo>
                        <a:pt x="21" y="199"/>
                        <a:pt x="18" y="202"/>
                        <a:pt x="22" y="202"/>
                      </a:cubicBezTo>
                      <a:cubicBezTo>
                        <a:pt x="23" y="202"/>
                        <a:pt x="23" y="202"/>
                        <a:pt x="24" y="202"/>
                      </a:cubicBezTo>
                      <a:cubicBezTo>
                        <a:pt x="24" y="202"/>
                        <a:pt x="25" y="202"/>
                        <a:pt x="25" y="202"/>
                      </a:cubicBezTo>
                      <a:cubicBezTo>
                        <a:pt x="29" y="203"/>
                        <a:pt x="34" y="203"/>
                        <a:pt x="38" y="204"/>
                      </a:cubicBezTo>
                      <a:cubicBezTo>
                        <a:pt x="32" y="204"/>
                        <a:pt x="27" y="204"/>
                        <a:pt x="21" y="204"/>
                      </a:cubicBezTo>
                      <a:cubicBezTo>
                        <a:pt x="19" y="204"/>
                        <a:pt x="15" y="206"/>
                        <a:pt x="19" y="206"/>
                      </a:cubicBezTo>
                      <a:cubicBezTo>
                        <a:pt x="23" y="206"/>
                        <a:pt x="27" y="206"/>
                        <a:pt x="31" y="206"/>
                      </a:cubicBezTo>
                      <a:cubicBezTo>
                        <a:pt x="30" y="207"/>
                        <a:pt x="29" y="208"/>
                        <a:pt x="29" y="208"/>
                      </a:cubicBezTo>
                      <a:cubicBezTo>
                        <a:pt x="27" y="209"/>
                        <a:pt x="24" y="211"/>
                        <a:pt x="27" y="211"/>
                      </a:cubicBezTo>
                      <a:cubicBezTo>
                        <a:pt x="54" y="214"/>
                        <a:pt x="82" y="213"/>
                        <a:pt x="110" y="212"/>
                      </a:cubicBezTo>
                      <a:cubicBezTo>
                        <a:pt x="130" y="212"/>
                        <a:pt x="150" y="213"/>
                        <a:pt x="170" y="211"/>
                      </a:cubicBezTo>
                      <a:cubicBezTo>
                        <a:pt x="169" y="212"/>
                        <a:pt x="169" y="212"/>
                        <a:pt x="169" y="212"/>
                      </a:cubicBezTo>
                      <a:cubicBezTo>
                        <a:pt x="163" y="213"/>
                        <a:pt x="157" y="215"/>
                        <a:pt x="151" y="217"/>
                      </a:cubicBezTo>
                      <a:cubicBezTo>
                        <a:pt x="148" y="218"/>
                        <a:pt x="147" y="222"/>
                        <a:pt x="151" y="221"/>
                      </a:cubicBezTo>
                      <a:cubicBezTo>
                        <a:pt x="163" y="220"/>
                        <a:pt x="175" y="218"/>
                        <a:pt x="187" y="215"/>
                      </a:cubicBezTo>
                      <a:cubicBezTo>
                        <a:pt x="185" y="215"/>
                        <a:pt x="183" y="216"/>
                        <a:pt x="182" y="217"/>
                      </a:cubicBezTo>
                      <a:cubicBezTo>
                        <a:pt x="181" y="217"/>
                        <a:pt x="181" y="218"/>
                        <a:pt x="180" y="218"/>
                      </a:cubicBezTo>
                      <a:cubicBezTo>
                        <a:pt x="171" y="220"/>
                        <a:pt x="162" y="222"/>
                        <a:pt x="154" y="228"/>
                      </a:cubicBezTo>
                      <a:cubicBezTo>
                        <a:pt x="152" y="229"/>
                        <a:pt x="153" y="231"/>
                        <a:pt x="155" y="231"/>
                      </a:cubicBezTo>
                      <a:cubicBezTo>
                        <a:pt x="169" y="231"/>
                        <a:pt x="183" y="226"/>
                        <a:pt x="197" y="222"/>
                      </a:cubicBezTo>
                      <a:cubicBezTo>
                        <a:pt x="208" y="223"/>
                        <a:pt x="219" y="222"/>
                        <a:pt x="229" y="216"/>
                      </a:cubicBezTo>
                      <a:cubicBezTo>
                        <a:pt x="231" y="215"/>
                        <a:pt x="229" y="213"/>
                        <a:pt x="227" y="213"/>
                      </a:cubicBezTo>
                      <a:cubicBezTo>
                        <a:pt x="217" y="213"/>
                        <a:pt x="207" y="216"/>
                        <a:pt x="197" y="218"/>
                      </a:cubicBezTo>
                      <a:cubicBezTo>
                        <a:pt x="196" y="218"/>
                        <a:pt x="194" y="218"/>
                        <a:pt x="193" y="218"/>
                      </a:cubicBezTo>
                      <a:cubicBezTo>
                        <a:pt x="196" y="217"/>
                        <a:pt x="199" y="216"/>
                        <a:pt x="202" y="214"/>
                      </a:cubicBezTo>
                      <a:cubicBezTo>
                        <a:pt x="215" y="211"/>
                        <a:pt x="229" y="210"/>
                        <a:pt x="241" y="203"/>
                      </a:cubicBezTo>
                      <a:cubicBezTo>
                        <a:pt x="243" y="201"/>
                        <a:pt x="241" y="200"/>
                        <a:pt x="239" y="200"/>
                      </a:cubicBezTo>
                      <a:cubicBezTo>
                        <a:pt x="232" y="200"/>
                        <a:pt x="224" y="201"/>
                        <a:pt x="217" y="203"/>
                      </a:cubicBezTo>
                      <a:cubicBezTo>
                        <a:pt x="217" y="202"/>
                        <a:pt x="217" y="202"/>
                        <a:pt x="217" y="202"/>
                      </a:cubicBezTo>
                      <a:cubicBezTo>
                        <a:pt x="218" y="202"/>
                        <a:pt x="218" y="201"/>
                        <a:pt x="218" y="201"/>
                      </a:cubicBezTo>
                      <a:cubicBezTo>
                        <a:pt x="224" y="199"/>
                        <a:pt x="230" y="197"/>
                        <a:pt x="237" y="195"/>
                      </a:cubicBezTo>
                      <a:cubicBezTo>
                        <a:pt x="240" y="194"/>
                        <a:pt x="239" y="191"/>
                        <a:pt x="236" y="192"/>
                      </a:cubicBezTo>
                      <a:cubicBezTo>
                        <a:pt x="233" y="192"/>
                        <a:pt x="230" y="193"/>
                        <a:pt x="227" y="194"/>
                      </a:cubicBezTo>
                      <a:cubicBezTo>
                        <a:pt x="228" y="193"/>
                        <a:pt x="229" y="193"/>
                        <a:pt x="230" y="192"/>
                      </a:cubicBezTo>
                      <a:cubicBezTo>
                        <a:pt x="231" y="192"/>
                        <a:pt x="232" y="191"/>
                        <a:pt x="233" y="191"/>
                      </a:cubicBezTo>
                      <a:cubicBezTo>
                        <a:pt x="234" y="191"/>
                        <a:pt x="236" y="190"/>
                        <a:pt x="236" y="189"/>
                      </a:cubicBezTo>
                      <a:cubicBezTo>
                        <a:pt x="238" y="188"/>
                        <a:pt x="239" y="186"/>
                        <a:pt x="241" y="184"/>
                      </a:cubicBezTo>
                      <a:cubicBezTo>
                        <a:pt x="241" y="187"/>
                        <a:pt x="241" y="190"/>
                        <a:pt x="243" y="193"/>
                      </a:cubicBezTo>
                      <a:cubicBezTo>
                        <a:pt x="243" y="195"/>
                        <a:pt x="248" y="193"/>
                        <a:pt x="248" y="192"/>
                      </a:cubicBezTo>
                      <a:cubicBezTo>
                        <a:pt x="250" y="189"/>
                        <a:pt x="252" y="186"/>
                        <a:pt x="253" y="182"/>
                      </a:cubicBezTo>
                      <a:cubicBezTo>
                        <a:pt x="255" y="180"/>
                        <a:pt x="248" y="180"/>
                        <a:pt x="247" y="182"/>
                      </a:cubicBezTo>
                      <a:close/>
                      <a:moveTo>
                        <a:pt x="29" y="148"/>
                      </a:moveTo>
                      <a:cubicBezTo>
                        <a:pt x="29" y="138"/>
                        <a:pt x="29" y="129"/>
                        <a:pt x="29" y="120"/>
                      </a:cubicBezTo>
                      <a:cubicBezTo>
                        <a:pt x="29" y="115"/>
                        <a:pt x="28" y="111"/>
                        <a:pt x="27" y="107"/>
                      </a:cubicBezTo>
                      <a:cubicBezTo>
                        <a:pt x="29" y="107"/>
                        <a:pt x="31" y="107"/>
                        <a:pt x="34" y="107"/>
                      </a:cubicBezTo>
                      <a:cubicBezTo>
                        <a:pt x="35" y="119"/>
                        <a:pt x="39" y="131"/>
                        <a:pt x="40" y="144"/>
                      </a:cubicBezTo>
                      <a:cubicBezTo>
                        <a:pt x="41" y="152"/>
                        <a:pt x="41" y="160"/>
                        <a:pt x="42" y="168"/>
                      </a:cubicBezTo>
                      <a:cubicBezTo>
                        <a:pt x="41" y="169"/>
                        <a:pt x="40" y="169"/>
                        <a:pt x="40" y="170"/>
                      </a:cubicBezTo>
                      <a:cubicBezTo>
                        <a:pt x="38" y="179"/>
                        <a:pt x="39" y="187"/>
                        <a:pt x="38" y="195"/>
                      </a:cubicBezTo>
                      <a:cubicBezTo>
                        <a:pt x="38" y="196"/>
                        <a:pt x="39" y="196"/>
                        <a:pt x="40" y="196"/>
                      </a:cubicBezTo>
                      <a:cubicBezTo>
                        <a:pt x="85" y="200"/>
                        <a:pt x="129" y="200"/>
                        <a:pt x="174" y="201"/>
                      </a:cubicBezTo>
                      <a:cubicBezTo>
                        <a:pt x="174" y="201"/>
                        <a:pt x="174" y="202"/>
                        <a:pt x="175" y="203"/>
                      </a:cubicBezTo>
                      <a:cubicBezTo>
                        <a:pt x="175" y="203"/>
                        <a:pt x="175" y="203"/>
                        <a:pt x="175" y="203"/>
                      </a:cubicBezTo>
                      <a:cubicBezTo>
                        <a:pt x="175" y="203"/>
                        <a:pt x="175" y="203"/>
                        <a:pt x="175" y="203"/>
                      </a:cubicBezTo>
                      <a:cubicBezTo>
                        <a:pt x="170" y="203"/>
                        <a:pt x="166" y="203"/>
                        <a:pt x="161" y="202"/>
                      </a:cubicBezTo>
                      <a:cubicBezTo>
                        <a:pt x="145" y="202"/>
                        <a:pt x="129" y="203"/>
                        <a:pt x="113" y="203"/>
                      </a:cubicBezTo>
                      <a:cubicBezTo>
                        <a:pt x="85" y="204"/>
                        <a:pt x="57" y="202"/>
                        <a:pt x="30" y="199"/>
                      </a:cubicBezTo>
                      <a:cubicBezTo>
                        <a:pt x="29" y="182"/>
                        <a:pt x="29" y="165"/>
                        <a:pt x="29" y="148"/>
                      </a:cubicBezTo>
                      <a:close/>
                      <a:moveTo>
                        <a:pt x="118" y="88"/>
                      </a:moveTo>
                      <a:cubicBezTo>
                        <a:pt x="105" y="88"/>
                        <a:pt x="91" y="88"/>
                        <a:pt x="78" y="88"/>
                      </a:cubicBezTo>
                      <a:cubicBezTo>
                        <a:pt x="69" y="88"/>
                        <a:pt x="59" y="88"/>
                        <a:pt x="49" y="88"/>
                      </a:cubicBezTo>
                      <a:cubicBezTo>
                        <a:pt x="49" y="87"/>
                        <a:pt x="49" y="87"/>
                        <a:pt x="49" y="87"/>
                      </a:cubicBezTo>
                      <a:cubicBezTo>
                        <a:pt x="69" y="86"/>
                        <a:pt x="90" y="87"/>
                        <a:pt x="111" y="87"/>
                      </a:cubicBezTo>
                      <a:cubicBezTo>
                        <a:pt x="128" y="87"/>
                        <a:pt x="145" y="89"/>
                        <a:pt x="162" y="88"/>
                      </a:cubicBezTo>
                      <a:cubicBezTo>
                        <a:pt x="162" y="88"/>
                        <a:pt x="163" y="89"/>
                        <a:pt x="163" y="90"/>
                      </a:cubicBezTo>
                      <a:cubicBezTo>
                        <a:pt x="163" y="90"/>
                        <a:pt x="164" y="90"/>
                        <a:pt x="164" y="90"/>
                      </a:cubicBezTo>
                      <a:cubicBezTo>
                        <a:pt x="152" y="91"/>
                        <a:pt x="140" y="91"/>
                        <a:pt x="128" y="90"/>
                      </a:cubicBezTo>
                      <a:cubicBezTo>
                        <a:pt x="128" y="90"/>
                        <a:pt x="128" y="90"/>
                        <a:pt x="128" y="90"/>
                      </a:cubicBezTo>
                      <a:cubicBezTo>
                        <a:pt x="127" y="88"/>
                        <a:pt x="125" y="89"/>
                        <a:pt x="123" y="90"/>
                      </a:cubicBezTo>
                      <a:cubicBezTo>
                        <a:pt x="122" y="90"/>
                        <a:pt x="120" y="90"/>
                        <a:pt x="119" y="90"/>
                      </a:cubicBezTo>
                      <a:cubicBezTo>
                        <a:pt x="120" y="89"/>
                        <a:pt x="120" y="88"/>
                        <a:pt x="118" y="88"/>
                      </a:cubicBezTo>
                      <a:close/>
                      <a:moveTo>
                        <a:pt x="161" y="85"/>
                      </a:moveTo>
                      <a:cubicBezTo>
                        <a:pt x="151" y="86"/>
                        <a:pt x="140" y="85"/>
                        <a:pt x="130" y="85"/>
                      </a:cubicBezTo>
                      <a:cubicBezTo>
                        <a:pt x="140" y="84"/>
                        <a:pt x="151" y="83"/>
                        <a:pt x="161" y="84"/>
                      </a:cubicBezTo>
                      <a:cubicBezTo>
                        <a:pt x="161" y="84"/>
                        <a:pt x="161" y="85"/>
                        <a:pt x="161" y="85"/>
                      </a:cubicBezTo>
                      <a:close/>
                      <a:moveTo>
                        <a:pt x="175" y="87"/>
                      </a:moveTo>
                      <a:cubicBezTo>
                        <a:pt x="175" y="87"/>
                        <a:pt x="175" y="86"/>
                        <a:pt x="175" y="86"/>
                      </a:cubicBezTo>
                      <a:cubicBezTo>
                        <a:pt x="176" y="86"/>
                        <a:pt x="177" y="85"/>
                        <a:pt x="178" y="85"/>
                      </a:cubicBezTo>
                      <a:cubicBezTo>
                        <a:pt x="179" y="86"/>
                        <a:pt x="180" y="88"/>
                        <a:pt x="182" y="89"/>
                      </a:cubicBezTo>
                      <a:cubicBezTo>
                        <a:pt x="181" y="89"/>
                        <a:pt x="181" y="89"/>
                        <a:pt x="180" y="89"/>
                      </a:cubicBezTo>
                      <a:cubicBezTo>
                        <a:pt x="175" y="90"/>
                        <a:pt x="171" y="90"/>
                        <a:pt x="166" y="90"/>
                      </a:cubicBezTo>
                      <a:cubicBezTo>
                        <a:pt x="168" y="90"/>
                        <a:pt x="169" y="89"/>
                        <a:pt x="169" y="88"/>
                      </a:cubicBezTo>
                      <a:cubicBezTo>
                        <a:pt x="169" y="88"/>
                        <a:pt x="169" y="87"/>
                        <a:pt x="169" y="87"/>
                      </a:cubicBezTo>
                      <a:cubicBezTo>
                        <a:pt x="169" y="87"/>
                        <a:pt x="169" y="87"/>
                        <a:pt x="169" y="87"/>
                      </a:cubicBezTo>
                      <a:cubicBezTo>
                        <a:pt x="169" y="88"/>
                        <a:pt x="169" y="88"/>
                        <a:pt x="169" y="89"/>
                      </a:cubicBezTo>
                      <a:cubicBezTo>
                        <a:pt x="169" y="90"/>
                        <a:pt x="175" y="89"/>
                        <a:pt x="175" y="87"/>
                      </a:cubicBezTo>
                      <a:close/>
                      <a:moveTo>
                        <a:pt x="183" y="91"/>
                      </a:moveTo>
                      <a:cubicBezTo>
                        <a:pt x="183" y="91"/>
                        <a:pt x="182" y="91"/>
                        <a:pt x="182" y="91"/>
                      </a:cubicBezTo>
                      <a:cubicBezTo>
                        <a:pt x="182" y="91"/>
                        <a:pt x="182" y="91"/>
                        <a:pt x="182" y="91"/>
                      </a:cubicBezTo>
                      <a:cubicBezTo>
                        <a:pt x="183" y="91"/>
                        <a:pt x="183" y="91"/>
                        <a:pt x="183" y="91"/>
                      </a:cubicBezTo>
                      <a:close/>
                      <a:moveTo>
                        <a:pt x="121" y="165"/>
                      </a:moveTo>
                      <a:cubicBezTo>
                        <a:pt x="121" y="151"/>
                        <a:pt x="125" y="134"/>
                        <a:pt x="127" y="120"/>
                      </a:cubicBezTo>
                      <a:cubicBezTo>
                        <a:pt x="128" y="117"/>
                        <a:pt x="128" y="114"/>
                        <a:pt x="129" y="111"/>
                      </a:cubicBezTo>
                      <a:cubicBezTo>
                        <a:pt x="130" y="111"/>
                        <a:pt x="132" y="111"/>
                        <a:pt x="133" y="111"/>
                      </a:cubicBezTo>
                      <a:cubicBezTo>
                        <a:pt x="127" y="127"/>
                        <a:pt x="129" y="150"/>
                        <a:pt x="121" y="165"/>
                      </a:cubicBezTo>
                      <a:close/>
                      <a:moveTo>
                        <a:pt x="83" y="173"/>
                      </a:moveTo>
                      <a:cubicBezTo>
                        <a:pt x="83" y="164"/>
                        <a:pt x="89" y="153"/>
                        <a:pt x="91" y="144"/>
                      </a:cubicBezTo>
                      <a:cubicBezTo>
                        <a:pt x="95" y="134"/>
                        <a:pt x="98" y="122"/>
                        <a:pt x="98" y="111"/>
                      </a:cubicBezTo>
                      <a:cubicBezTo>
                        <a:pt x="100" y="111"/>
                        <a:pt x="102" y="111"/>
                        <a:pt x="104" y="111"/>
                      </a:cubicBezTo>
                      <a:cubicBezTo>
                        <a:pt x="95" y="131"/>
                        <a:pt x="95" y="155"/>
                        <a:pt x="83" y="173"/>
                      </a:cubicBezTo>
                      <a:close/>
                      <a:moveTo>
                        <a:pt x="183" y="201"/>
                      </a:moveTo>
                      <a:cubicBezTo>
                        <a:pt x="184" y="201"/>
                        <a:pt x="185" y="201"/>
                        <a:pt x="185" y="201"/>
                      </a:cubicBezTo>
                      <a:cubicBezTo>
                        <a:pt x="185" y="201"/>
                        <a:pt x="184" y="202"/>
                        <a:pt x="184" y="203"/>
                      </a:cubicBezTo>
                      <a:cubicBezTo>
                        <a:pt x="183" y="203"/>
                        <a:pt x="182" y="203"/>
                        <a:pt x="181" y="203"/>
                      </a:cubicBezTo>
                      <a:cubicBezTo>
                        <a:pt x="181" y="203"/>
                        <a:pt x="182" y="202"/>
                        <a:pt x="183" y="201"/>
                      </a:cubicBezTo>
                      <a:close/>
                      <a:moveTo>
                        <a:pt x="152" y="149"/>
                      </a:moveTo>
                      <a:cubicBezTo>
                        <a:pt x="152" y="148"/>
                        <a:pt x="152" y="146"/>
                        <a:pt x="152" y="145"/>
                      </a:cubicBezTo>
                      <a:cubicBezTo>
                        <a:pt x="153" y="135"/>
                        <a:pt x="154" y="124"/>
                        <a:pt x="154" y="114"/>
                      </a:cubicBezTo>
                      <a:cubicBezTo>
                        <a:pt x="154" y="114"/>
                        <a:pt x="154" y="114"/>
                        <a:pt x="155" y="114"/>
                      </a:cubicBezTo>
                      <a:cubicBezTo>
                        <a:pt x="154" y="126"/>
                        <a:pt x="155" y="138"/>
                        <a:pt x="152" y="149"/>
                      </a:cubicBezTo>
                      <a:close/>
                      <a:moveTo>
                        <a:pt x="169" y="106"/>
                      </a:moveTo>
                      <a:cubicBezTo>
                        <a:pt x="169" y="106"/>
                        <a:pt x="169" y="106"/>
                        <a:pt x="169" y="106"/>
                      </a:cubicBezTo>
                      <a:cubicBezTo>
                        <a:pt x="169" y="106"/>
                        <a:pt x="169" y="106"/>
                        <a:pt x="169" y="106"/>
                      </a:cubicBezTo>
                      <a:cubicBezTo>
                        <a:pt x="169" y="106"/>
                        <a:pt x="169" y="106"/>
                        <a:pt x="169" y="106"/>
                      </a:cubicBezTo>
                      <a:close/>
                      <a:moveTo>
                        <a:pt x="54" y="108"/>
                      </a:moveTo>
                      <a:cubicBezTo>
                        <a:pt x="55" y="108"/>
                        <a:pt x="56" y="108"/>
                        <a:pt x="56" y="108"/>
                      </a:cubicBezTo>
                      <a:cubicBezTo>
                        <a:pt x="55" y="111"/>
                        <a:pt x="54" y="114"/>
                        <a:pt x="52" y="116"/>
                      </a:cubicBezTo>
                      <a:cubicBezTo>
                        <a:pt x="53" y="113"/>
                        <a:pt x="53" y="111"/>
                        <a:pt x="54" y="108"/>
                      </a:cubicBezTo>
                      <a:close/>
                      <a:moveTo>
                        <a:pt x="142" y="110"/>
                      </a:moveTo>
                      <a:cubicBezTo>
                        <a:pt x="143" y="110"/>
                        <a:pt x="145" y="110"/>
                        <a:pt x="147" y="110"/>
                      </a:cubicBezTo>
                      <a:cubicBezTo>
                        <a:pt x="147" y="111"/>
                        <a:pt x="147" y="112"/>
                        <a:pt x="147" y="112"/>
                      </a:cubicBezTo>
                      <a:cubicBezTo>
                        <a:pt x="146" y="112"/>
                        <a:pt x="146" y="113"/>
                        <a:pt x="145" y="113"/>
                      </a:cubicBezTo>
                      <a:cubicBezTo>
                        <a:pt x="145" y="113"/>
                        <a:pt x="143" y="114"/>
                        <a:pt x="142" y="114"/>
                      </a:cubicBezTo>
                      <a:cubicBezTo>
                        <a:pt x="142" y="113"/>
                        <a:pt x="142" y="112"/>
                        <a:pt x="142" y="110"/>
                      </a:cubicBezTo>
                      <a:close/>
                      <a:moveTo>
                        <a:pt x="62" y="109"/>
                      </a:moveTo>
                      <a:cubicBezTo>
                        <a:pt x="64" y="109"/>
                        <a:pt x="65" y="109"/>
                        <a:pt x="67" y="109"/>
                      </a:cubicBezTo>
                      <a:cubicBezTo>
                        <a:pt x="63" y="116"/>
                        <a:pt x="61" y="128"/>
                        <a:pt x="54" y="134"/>
                      </a:cubicBezTo>
                      <a:cubicBezTo>
                        <a:pt x="55" y="125"/>
                        <a:pt x="60" y="117"/>
                        <a:pt x="62" y="109"/>
                      </a:cubicBezTo>
                      <a:close/>
                      <a:moveTo>
                        <a:pt x="73" y="109"/>
                      </a:moveTo>
                      <a:cubicBezTo>
                        <a:pt x="74" y="109"/>
                        <a:pt x="76" y="109"/>
                        <a:pt x="78" y="110"/>
                      </a:cubicBezTo>
                      <a:cubicBezTo>
                        <a:pt x="73" y="121"/>
                        <a:pt x="69" y="138"/>
                        <a:pt x="61" y="148"/>
                      </a:cubicBezTo>
                      <a:cubicBezTo>
                        <a:pt x="63" y="135"/>
                        <a:pt x="70" y="122"/>
                        <a:pt x="73" y="109"/>
                      </a:cubicBezTo>
                      <a:close/>
                      <a:moveTo>
                        <a:pt x="84" y="110"/>
                      </a:moveTo>
                      <a:cubicBezTo>
                        <a:pt x="85" y="110"/>
                        <a:pt x="86" y="110"/>
                        <a:pt x="87" y="110"/>
                      </a:cubicBezTo>
                      <a:cubicBezTo>
                        <a:pt x="85" y="113"/>
                        <a:pt x="84" y="116"/>
                        <a:pt x="83" y="119"/>
                      </a:cubicBezTo>
                      <a:cubicBezTo>
                        <a:pt x="84" y="116"/>
                        <a:pt x="84" y="113"/>
                        <a:pt x="84" y="110"/>
                      </a:cubicBezTo>
                      <a:close/>
                      <a:moveTo>
                        <a:pt x="113" y="111"/>
                      </a:moveTo>
                      <a:cubicBezTo>
                        <a:pt x="114" y="111"/>
                        <a:pt x="116" y="111"/>
                        <a:pt x="117" y="111"/>
                      </a:cubicBezTo>
                      <a:cubicBezTo>
                        <a:pt x="116" y="119"/>
                        <a:pt x="114" y="127"/>
                        <a:pt x="113" y="135"/>
                      </a:cubicBezTo>
                      <a:cubicBezTo>
                        <a:pt x="111" y="143"/>
                        <a:pt x="109" y="154"/>
                        <a:pt x="105" y="162"/>
                      </a:cubicBezTo>
                      <a:cubicBezTo>
                        <a:pt x="106" y="145"/>
                        <a:pt x="114" y="129"/>
                        <a:pt x="113" y="111"/>
                      </a:cubicBezTo>
                      <a:close/>
                      <a:moveTo>
                        <a:pt x="140" y="169"/>
                      </a:moveTo>
                      <a:cubicBezTo>
                        <a:pt x="139" y="152"/>
                        <a:pt x="143" y="135"/>
                        <a:pt x="142" y="118"/>
                      </a:cubicBezTo>
                      <a:cubicBezTo>
                        <a:pt x="144" y="118"/>
                        <a:pt x="145" y="117"/>
                        <a:pt x="147" y="116"/>
                      </a:cubicBezTo>
                      <a:cubicBezTo>
                        <a:pt x="147" y="123"/>
                        <a:pt x="147" y="130"/>
                        <a:pt x="146" y="137"/>
                      </a:cubicBezTo>
                      <a:cubicBezTo>
                        <a:pt x="146" y="140"/>
                        <a:pt x="146" y="142"/>
                        <a:pt x="145" y="145"/>
                      </a:cubicBezTo>
                      <a:cubicBezTo>
                        <a:pt x="144" y="152"/>
                        <a:pt x="144" y="162"/>
                        <a:pt x="140" y="169"/>
                      </a:cubicBezTo>
                      <a:close/>
                      <a:moveTo>
                        <a:pt x="182" y="194"/>
                      </a:moveTo>
                      <a:cubicBezTo>
                        <a:pt x="182" y="190"/>
                        <a:pt x="182" y="186"/>
                        <a:pt x="182" y="182"/>
                      </a:cubicBezTo>
                      <a:cubicBezTo>
                        <a:pt x="182" y="181"/>
                        <a:pt x="182" y="180"/>
                        <a:pt x="182" y="179"/>
                      </a:cubicBezTo>
                      <a:cubicBezTo>
                        <a:pt x="183" y="184"/>
                        <a:pt x="183" y="189"/>
                        <a:pt x="184" y="194"/>
                      </a:cubicBezTo>
                      <a:cubicBezTo>
                        <a:pt x="183" y="194"/>
                        <a:pt x="183" y="194"/>
                        <a:pt x="182" y="194"/>
                      </a:cubicBezTo>
                      <a:close/>
                      <a:moveTo>
                        <a:pt x="176" y="101"/>
                      </a:moveTo>
                      <a:cubicBezTo>
                        <a:pt x="175" y="101"/>
                        <a:pt x="175" y="101"/>
                        <a:pt x="175" y="101"/>
                      </a:cubicBezTo>
                      <a:cubicBezTo>
                        <a:pt x="175" y="100"/>
                        <a:pt x="175" y="100"/>
                        <a:pt x="175" y="99"/>
                      </a:cubicBezTo>
                      <a:cubicBezTo>
                        <a:pt x="175" y="99"/>
                        <a:pt x="176" y="99"/>
                        <a:pt x="176" y="99"/>
                      </a:cubicBezTo>
                      <a:cubicBezTo>
                        <a:pt x="176" y="99"/>
                        <a:pt x="176" y="100"/>
                        <a:pt x="176" y="101"/>
                      </a:cubicBezTo>
                      <a:close/>
                      <a:moveTo>
                        <a:pt x="180" y="94"/>
                      </a:moveTo>
                      <a:cubicBezTo>
                        <a:pt x="179" y="94"/>
                        <a:pt x="177" y="95"/>
                        <a:pt x="177" y="96"/>
                      </a:cubicBezTo>
                      <a:cubicBezTo>
                        <a:pt x="162" y="99"/>
                        <a:pt x="146" y="99"/>
                        <a:pt x="130" y="99"/>
                      </a:cubicBezTo>
                      <a:cubicBezTo>
                        <a:pt x="130" y="98"/>
                        <a:pt x="130" y="96"/>
                        <a:pt x="129" y="94"/>
                      </a:cubicBezTo>
                      <a:cubicBezTo>
                        <a:pt x="146" y="94"/>
                        <a:pt x="163" y="94"/>
                        <a:pt x="179" y="93"/>
                      </a:cubicBezTo>
                      <a:cubicBezTo>
                        <a:pt x="179" y="93"/>
                        <a:pt x="179" y="93"/>
                        <a:pt x="179" y="93"/>
                      </a:cubicBezTo>
                      <a:cubicBezTo>
                        <a:pt x="179" y="93"/>
                        <a:pt x="179" y="93"/>
                        <a:pt x="179" y="93"/>
                      </a:cubicBezTo>
                      <a:cubicBezTo>
                        <a:pt x="179" y="93"/>
                        <a:pt x="180" y="94"/>
                        <a:pt x="180" y="94"/>
                      </a:cubicBezTo>
                      <a:close/>
                      <a:moveTo>
                        <a:pt x="44" y="107"/>
                      </a:moveTo>
                      <a:cubicBezTo>
                        <a:pt x="45" y="107"/>
                        <a:pt x="47" y="107"/>
                        <a:pt x="48" y="108"/>
                      </a:cubicBezTo>
                      <a:cubicBezTo>
                        <a:pt x="48" y="108"/>
                        <a:pt x="48" y="108"/>
                        <a:pt x="48" y="109"/>
                      </a:cubicBezTo>
                      <a:cubicBezTo>
                        <a:pt x="46" y="109"/>
                        <a:pt x="45" y="110"/>
                        <a:pt x="45" y="110"/>
                      </a:cubicBezTo>
                      <a:cubicBezTo>
                        <a:pt x="43" y="114"/>
                        <a:pt x="42" y="116"/>
                        <a:pt x="42" y="120"/>
                      </a:cubicBezTo>
                      <a:cubicBezTo>
                        <a:pt x="41" y="115"/>
                        <a:pt x="40" y="111"/>
                        <a:pt x="40" y="107"/>
                      </a:cubicBezTo>
                      <a:cubicBezTo>
                        <a:pt x="41" y="107"/>
                        <a:pt x="43" y="107"/>
                        <a:pt x="44" y="107"/>
                      </a:cubicBezTo>
                      <a:close/>
                      <a:moveTo>
                        <a:pt x="45" y="122"/>
                      </a:moveTo>
                      <a:cubicBezTo>
                        <a:pt x="45" y="123"/>
                        <a:pt x="45" y="123"/>
                        <a:pt x="45" y="123"/>
                      </a:cubicBezTo>
                      <a:cubicBezTo>
                        <a:pt x="45" y="126"/>
                        <a:pt x="49" y="125"/>
                        <a:pt x="50" y="124"/>
                      </a:cubicBezTo>
                      <a:cubicBezTo>
                        <a:pt x="51" y="124"/>
                        <a:pt x="51" y="124"/>
                        <a:pt x="51" y="124"/>
                      </a:cubicBezTo>
                      <a:cubicBezTo>
                        <a:pt x="49" y="129"/>
                        <a:pt x="48" y="134"/>
                        <a:pt x="48" y="140"/>
                      </a:cubicBezTo>
                      <a:cubicBezTo>
                        <a:pt x="48" y="142"/>
                        <a:pt x="52" y="141"/>
                        <a:pt x="52" y="141"/>
                      </a:cubicBezTo>
                      <a:cubicBezTo>
                        <a:pt x="54" y="140"/>
                        <a:pt x="56" y="139"/>
                        <a:pt x="58" y="137"/>
                      </a:cubicBezTo>
                      <a:cubicBezTo>
                        <a:pt x="56" y="143"/>
                        <a:pt x="55" y="149"/>
                        <a:pt x="55" y="155"/>
                      </a:cubicBezTo>
                      <a:cubicBezTo>
                        <a:pt x="55" y="157"/>
                        <a:pt x="59" y="157"/>
                        <a:pt x="60" y="156"/>
                      </a:cubicBezTo>
                      <a:cubicBezTo>
                        <a:pt x="62" y="154"/>
                        <a:pt x="63" y="153"/>
                        <a:pt x="65" y="151"/>
                      </a:cubicBezTo>
                      <a:cubicBezTo>
                        <a:pt x="62" y="158"/>
                        <a:pt x="61" y="165"/>
                        <a:pt x="60" y="172"/>
                      </a:cubicBezTo>
                      <a:cubicBezTo>
                        <a:pt x="60" y="175"/>
                        <a:pt x="65" y="173"/>
                        <a:pt x="66" y="172"/>
                      </a:cubicBezTo>
                      <a:cubicBezTo>
                        <a:pt x="82" y="159"/>
                        <a:pt x="84" y="132"/>
                        <a:pt x="92" y="113"/>
                      </a:cubicBezTo>
                      <a:cubicBezTo>
                        <a:pt x="92" y="125"/>
                        <a:pt x="88" y="137"/>
                        <a:pt x="84" y="148"/>
                      </a:cubicBezTo>
                      <a:cubicBezTo>
                        <a:pt x="81" y="158"/>
                        <a:pt x="74" y="171"/>
                        <a:pt x="78" y="181"/>
                      </a:cubicBezTo>
                      <a:cubicBezTo>
                        <a:pt x="79" y="184"/>
                        <a:pt x="82" y="183"/>
                        <a:pt x="83" y="181"/>
                      </a:cubicBezTo>
                      <a:cubicBezTo>
                        <a:pt x="98" y="164"/>
                        <a:pt x="99" y="141"/>
                        <a:pt x="106" y="120"/>
                      </a:cubicBezTo>
                      <a:cubicBezTo>
                        <a:pt x="105" y="137"/>
                        <a:pt x="98" y="153"/>
                        <a:pt x="98" y="171"/>
                      </a:cubicBezTo>
                      <a:cubicBezTo>
                        <a:pt x="98" y="173"/>
                        <a:pt x="102" y="173"/>
                        <a:pt x="103" y="172"/>
                      </a:cubicBezTo>
                      <a:cubicBezTo>
                        <a:pt x="111" y="165"/>
                        <a:pt x="114" y="155"/>
                        <a:pt x="116" y="145"/>
                      </a:cubicBezTo>
                      <a:cubicBezTo>
                        <a:pt x="119" y="134"/>
                        <a:pt x="121" y="122"/>
                        <a:pt x="123" y="111"/>
                      </a:cubicBezTo>
                      <a:cubicBezTo>
                        <a:pt x="123" y="111"/>
                        <a:pt x="123" y="111"/>
                        <a:pt x="123" y="111"/>
                      </a:cubicBezTo>
                      <a:cubicBezTo>
                        <a:pt x="122" y="117"/>
                        <a:pt x="120" y="124"/>
                        <a:pt x="120" y="130"/>
                      </a:cubicBezTo>
                      <a:cubicBezTo>
                        <a:pt x="118" y="145"/>
                        <a:pt x="113" y="160"/>
                        <a:pt x="115" y="175"/>
                      </a:cubicBezTo>
                      <a:cubicBezTo>
                        <a:pt x="115" y="177"/>
                        <a:pt x="120" y="176"/>
                        <a:pt x="121" y="175"/>
                      </a:cubicBezTo>
                      <a:cubicBezTo>
                        <a:pt x="133" y="161"/>
                        <a:pt x="132" y="140"/>
                        <a:pt x="136" y="121"/>
                      </a:cubicBezTo>
                      <a:cubicBezTo>
                        <a:pt x="136" y="140"/>
                        <a:pt x="132" y="158"/>
                        <a:pt x="135" y="177"/>
                      </a:cubicBezTo>
                      <a:cubicBezTo>
                        <a:pt x="135" y="179"/>
                        <a:pt x="139" y="178"/>
                        <a:pt x="140" y="177"/>
                      </a:cubicBezTo>
                      <a:cubicBezTo>
                        <a:pt x="146" y="173"/>
                        <a:pt x="148" y="166"/>
                        <a:pt x="149" y="159"/>
                      </a:cubicBezTo>
                      <a:cubicBezTo>
                        <a:pt x="149" y="159"/>
                        <a:pt x="149" y="159"/>
                        <a:pt x="150" y="159"/>
                      </a:cubicBezTo>
                      <a:cubicBezTo>
                        <a:pt x="151" y="161"/>
                        <a:pt x="155" y="160"/>
                        <a:pt x="155" y="158"/>
                      </a:cubicBezTo>
                      <a:cubicBezTo>
                        <a:pt x="157" y="154"/>
                        <a:pt x="158" y="150"/>
                        <a:pt x="159" y="146"/>
                      </a:cubicBezTo>
                      <a:cubicBezTo>
                        <a:pt x="159" y="145"/>
                        <a:pt x="159" y="145"/>
                        <a:pt x="160" y="145"/>
                      </a:cubicBezTo>
                      <a:cubicBezTo>
                        <a:pt x="163" y="145"/>
                        <a:pt x="164" y="141"/>
                        <a:pt x="160" y="141"/>
                      </a:cubicBezTo>
                      <a:cubicBezTo>
                        <a:pt x="163" y="141"/>
                        <a:pt x="162" y="124"/>
                        <a:pt x="162" y="113"/>
                      </a:cubicBezTo>
                      <a:cubicBezTo>
                        <a:pt x="162" y="113"/>
                        <a:pt x="162" y="113"/>
                        <a:pt x="162" y="113"/>
                      </a:cubicBezTo>
                      <a:cubicBezTo>
                        <a:pt x="162" y="113"/>
                        <a:pt x="162" y="113"/>
                        <a:pt x="162" y="113"/>
                      </a:cubicBezTo>
                      <a:cubicBezTo>
                        <a:pt x="162" y="123"/>
                        <a:pt x="163" y="132"/>
                        <a:pt x="166" y="141"/>
                      </a:cubicBezTo>
                      <a:cubicBezTo>
                        <a:pt x="166" y="143"/>
                        <a:pt x="168" y="143"/>
                        <a:pt x="170" y="143"/>
                      </a:cubicBezTo>
                      <a:cubicBezTo>
                        <a:pt x="170" y="150"/>
                        <a:pt x="170" y="157"/>
                        <a:pt x="170" y="165"/>
                      </a:cubicBezTo>
                      <a:cubicBezTo>
                        <a:pt x="171" y="174"/>
                        <a:pt x="169" y="184"/>
                        <a:pt x="171" y="193"/>
                      </a:cubicBezTo>
                      <a:cubicBezTo>
                        <a:pt x="154" y="193"/>
                        <a:pt x="137" y="193"/>
                        <a:pt x="120" y="193"/>
                      </a:cubicBezTo>
                      <a:cubicBezTo>
                        <a:pt x="108" y="193"/>
                        <a:pt x="94" y="195"/>
                        <a:pt x="80" y="195"/>
                      </a:cubicBezTo>
                      <a:cubicBezTo>
                        <a:pt x="77" y="195"/>
                        <a:pt x="74" y="194"/>
                        <a:pt x="72" y="194"/>
                      </a:cubicBezTo>
                      <a:cubicBezTo>
                        <a:pt x="68" y="194"/>
                        <a:pt x="64" y="193"/>
                        <a:pt x="60" y="193"/>
                      </a:cubicBezTo>
                      <a:cubicBezTo>
                        <a:pt x="71" y="192"/>
                        <a:pt x="81" y="193"/>
                        <a:pt x="92" y="193"/>
                      </a:cubicBezTo>
                      <a:cubicBezTo>
                        <a:pt x="94" y="193"/>
                        <a:pt x="99" y="190"/>
                        <a:pt x="94" y="190"/>
                      </a:cubicBezTo>
                      <a:cubicBezTo>
                        <a:pt x="80" y="190"/>
                        <a:pt x="65" y="189"/>
                        <a:pt x="51" y="190"/>
                      </a:cubicBezTo>
                      <a:cubicBezTo>
                        <a:pt x="51" y="190"/>
                        <a:pt x="50" y="190"/>
                        <a:pt x="49" y="190"/>
                      </a:cubicBezTo>
                      <a:cubicBezTo>
                        <a:pt x="49" y="176"/>
                        <a:pt x="48" y="162"/>
                        <a:pt x="47" y="148"/>
                      </a:cubicBezTo>
                      <a:cubicBezTo>
                        <a:pt x="46" y="139"/>
                        <a:pt x="44" y="131"/>
                        <a:pt x="42" y="122"/>
                      </a:cubicBezTo>
                      <a:cubicBezTo>
                        <a:pt x="43" y="123"/>
                        <a:pt x="44" y="123"/>
                        <a:pt x="45" y="122"/>
                      </a:cubicBezTo>
                      <a:close/>
                      <a:moveTo>
                        <a:pt x="78" y="134"/>
                      </a:moveTo>
                      <a:cubicBezTo>
                        <a:pt x="75" y="142"/>
                        <a:pt x="73" y="154"/>
                        <a:pt x="68" y="162"/>
                      </a:cubicBezTo>
                      <a:cubicBezTo>
                        <a:pt x="70" y="152"/>
                        <a:pt x="74" y="143"/>
                        <a:pt x="78" y="134"/>
                      </a:cubicBezTo>
                      <a:close/>
                      <a:moveTo>
                        <a:pt x="212" y="197"/>
                      </a:moveTo>
                      <a:cubicBezTo>
                        <a:pt x="211" y="197"/>
                        <a:pt x="210" y="198"/>
                        <a:pt x="209" y="198"/>
                      </a:cubicBezTo>
                      <a:cubicBezTo>
                        <a:pt x="208" y="198"/>
                        <a:pt x="207" y="198"/>
                        <a:pt x="206" y="198"/>
                      </a:cubicBezTo>
                      <a:cubicBezTo>
                        <a:pt x="206" y="198"/>
                        <a:pt x="206" y="198"/>
                        <a:pt x="206" y="197"/>
                      </a:cubicBezTo>
                      <a:cubicBezTo>
                        <a:pt x="207" y="197"/>
                        <a:pt x="207" y="197"/>
                        <a:pt x="207" y="197"/>
                      </a:cubicBezTo>
                      <a:cubicBezTo>
                        <a:pt x="207" y="197"/>
                        <a:pt x="207" y="197"/>
                        <a:pt x="207" y="197"/>
                      </a:cubicBezTo>
                      <a:cubicBezTo>
                        <a:pt x="209" y="197"/>
                        <a:pt x="210" y="197"/>
                        <a:pt x="212" y="197"/>
                      </a:cubicBezTo>
                      <a:close/>
                      <a:moveTo>
                        <a:pt x="193" y="191"/>
                      </a:moveTo>
                      <a:cubicBezTo>
                        <a:pt x="192" y="190"/>
                        <a:pt x="191" y="191"/>
                        <a:pt x="190" y="191"/>
                      </a:cubicBezTo>
                      <a:cubicBezTo>
                        <a:pt x="186" y="165"/>
                        <a:pt x="188" y="137"/>
                        <a:pt x="185" y="110"/>
                      </a:cubicBezTo>
                      <a:cubicBezTo>
                        <a:pt x="185" y="108"/>
                        <a:pt x="185" y="106"/>
                        <a:pt x="186" y="104"/>
                      </a:cubicBezTo>
                      <a:cubicBezTo>
                        <a:pt x="186" y="103"/>
                        <a:pt x="186" y="102"/>
                        <a:pt x="186" y="102"/>
                      </a:cubicBezTo>
                      <a:cubicBezTo>
                        <a:pt x="186" y="100"/>
                        <a:pt x="186" y="99"/>
                        <a:pt x="186" y="98"/>
                      </a:cubicBezTo>
                      <a:cubicBezTo>
                        <a:pt x="186" y="98"/>
                        <a:pt x="184" y="98"/>
                        <a:pt x="182" y="98"/>
                      </a:cubicBezTo>
                      <a:cubicBezTo>
                        <a:pt x="182" y="98"/>
                        <a:pt x="182" y="97"/>
                        <a:pt x="182" y="97"/>
                      </a:cubicBezTo>
                      <a:cubicBezTo>
                        <a:pt x="182" y="97"/>
                        <a:pt x="182" y="97"/>
                        <a:pt x="183" y="97"/>
                      </a:cubicBezTo>
                      <a:cubicBezTo>
                        <a:pt x="184" y="98"/>
                        <a:pt x="187" y="97"/>
                        <a:pt x="188" y="96"/>
                      </a:cubicBezTo>
                      <a:cubicBezTo>
                        <a:pt x="188" y="96"/>
                        <a:pt x="188" y="96"/>
                        <a:pt x="188" y="96"/>
                      </a:cubicBezTo>
                      <a:cubicBezTo>
                        <a:pt x="188" y="112"/>
                        <a:pt x="190" y="128"/>
                        <a:pt x="191" y="143"/>
                      </a:cubicBezTo>
                      <a:cubicBezTo>
                        <a:pt x="191" y="153"/>
                        <a:pt x="192" y="163"/>
                        <a:pt x="193" y="173"/>
                      </a:cubicBezTo>
                      <a:cubicBezTo>
                        <a:pt x="193" y="179"/>
                        <a:pt x="192" y="185"/>
                        <a:pt x="193" y="191"/>
                      </a:cubicBezTo>
                      <a:close/>
                      <a:moveTo>
                        <a:pt x="181" y="212"/>
                      </a:moveTo>
                      <a:cubicBezTo>
                        <a:pt x="184" y="212"/>
                        <a:pt x="187" y="211"/>
                        <a:pt x="190" y="211"/>
                      </a:cubicBezTo>
                      <a:cubicBezTo>
                        <a:pt x="186" y="212"/>
                        <a:pt x="182" y="212"/>
                        <a:pt x="179" y="213"/>
                      </a:cubicBezTo>
                      <a:cubicBezTo>
                        <a:pt x="180" y="213"/>
                        <a:pt x="180" y="213"/>
                        <a:pt x="181" y="212"/>
                      </a:cubicBezTo>
                      <a:close/>
                      <a:moveTo>
                        <a:pt x="226" y="190"/>
                      </a:moveTo>
                      <a:cubicBezTo>
                        <a:pt x="227" y="188"/>
                        <a:pt x="228" y="185"/>
                        <a:pt x="229" y="183"/>
                      </a:cubicBezTo>
                      <a:cubicBezTo>
                        <a:pt x="229" y="185"/>
                        <a:pt x="229" y="186"/>
                        <a:pt x="230" y="188"/>
                      </a:cubicBezTo>
                      <a:cubicBezTo>
                        <a:pt x="229" y="189"/>
                        <a:pt x="228" y="189"/>
                        <a:pt x="227" y="189"/>
                      </a:cubicBezTo>
                      <a:cubicBezTo>
                        <a:pt x="227" y="189"/>
                        <a:pt x="227" y="190"/>
                        <a:pt x="226" y="190"/>
                      </a:cubicBezTo>
                      <a:close/>
                      <a:moveTo>
                        <a:pt x="209" y="193"/>
                      </a:moveTo>
                      <a:cubicBezTo>
                        <a:pt x="209" y="193"/>
                        <a:pt x="209" y="193"/>
                        <a:pt x="209" y="193"/>
                      </a:cubicBezTo>
                      <a:cubicBezTo>
                        <a:pt x="209" y="193"/>
                        <a:pt x="209" y="193"/>
                        <a:pt x="209" y="193"/>
                      </a:cubicBezTo>
                      <a:cubicBezTo>
                        <a:pt x="209" y="193"/>
                        <a:pt x="209" y="193"/>
                        <a:pt x="209" y="193"/>
                      </a:cubicBezTo>
                      <a:cubicBezTo>
                        <a:pt x="209" y="193"/>
                        <a:pt x="209" y="193"/>
                        <a:pt x="209" y="193"/>
                      </a:cubicBezTo>
                      <a:close/>
                      <a:moveTo>
                        <a:pt x="201" y="194"/>
                      </a:moveTo>
                      <a:cubicBezTo>
                        <a:pt x="201" y="194"/>
                        <a:pt x="201" y="194"/>
                        <a:pt x="201" y="194"/>
                      </a:cubicBezTo>
                      <a:cubicBezTo>
                        <a:pt x="200" y="193"/>
                        <a:pt x="200" y="192"/>
                        <a:pt x="200" y="190"/>
                      </a:cubicBezTo>
                      <a:cubicBezTo>
                        <a:pt x="200" y="187"/>
                        <a:pt x="199" y="184"/>
                        <a:pt x="199" y="181"/>
                      </a:cubicBezTo>
                      <a:cubicBezTo>
                        <a:pt x="199" y="181"/>
                        <a:pt x="200" y="182"/>
                        <a:pt x="200" y="183"/>
                      </a:cubicBezTo>
                      <a:cubicBezTo>
                        <a:pt x="200" y="187"/>
                        <a:pt x="200" y="190"/>
                        <a:pt x="201" y="194"/>
                      </a:cubicBezTo>
                      <a:close/>
                      <a:moveTo>
                        <a:pt x="193" y="85"/>
                      </a:moveTo>
                      <a:cubicBezTo>
                        <a:pt x="192" y="85"/>
                        <a:pt x="189" y="85"/>
                        <a:pt x="188" y="87"/>
                      </a:cubicBezTo>
                      <a:cubicBezTo>
                        <a:pt x="188" y="86"/>
                        <a:pt x="187" y="86"/>
                        <a:pt x="187" y="85"/>
                      </a:cubicBezTo>
                      <a:cubicBezTo>
                        <a:pt x="189" y="85"/>
                        <a:pt x="191" y="83"/>
                        <a:pt x="190" y="82"/>
                      </a:cubicBezTo>
                      <a:cubicBezTo>
                        <a:pt x="187" y="76"/>
                        <a:pt x="182" y="71"/>
                        <a:pt x="178" y="67"/>
                      </a:cubicBezTo>
                      <a:cubicBezTo>
                        <a:pt x="178" y="66"/>
                        <a:pt x="178" y="66"/>
                        <a:pt x="177" y="66"/>
                      </a:cubicBezTo>
                      <a:cubicBezTo>
                        <a:pt x="177" y="66"/>
                        <a:pt x="177" y="66"/>
                        <a:pt x="177" y="65"/>
                      </a:cubicBezTo>
                      <a:cubicBezTo>
                        <a:pt x="178" y="65"/>
                        <a:pt x="179" y="64"/>
                        <a:pt x="179" y="64"/>
                      </a:cubicBezTo>
                      <a:cubicBezTo>
                        <a:pt x="184" y="71"/>
                        <a:pt x="190" y="78"/>
                        <a:pt x="193" y="85"/>
                      </a:cubicBezTo>
                      <a:close/>
                      <a:moveTo>
                        <a:pt x="169" y="38"/>
                      </a:moveTo>
                      <a:cubicBezTo>
                        <a:pt x="169" y="38"/>
                        <a:pt x="169" y="38"/>
                        <a:pt x="169" y="39"/>
                      </a:cubicBezTo>
                      <a:cubicBezTo>
                        <a:pt x="169" y="39"/>
                        <a:pt x="169" y="40"/>
                        <a:pt x="169" y="40"/>
                      </a:cubicBezTo>
                      <a:cubicBezTo>
                        <a:pt x="168" y="40"/>
                        <a:pt x="167" y="40"/>
                        <a:pt x="166" y="40"/>
                      </a:cubicBezTo>
                      <a:cubicBezTo>
                        <a:pt x="167" y="39"/>
                        <a:pt x="168" y="39"/>
                        <a:pt x="169" y="38"/>
                      </a:cubicBezTo>
                      <a:cubicBezTo>
                        <a:pt x="169" y="38"/>
                        <a:pt x="169" y="38"/>
                        <a:pt x="169" y="38"/>
                      </a:cubicBezTo>
                      <a:close/>
                      <a:moveTo>
                        <a:pt x="145" y="48"/>
                      </a:moveTo>
                      <a:cubicBezTo>
                        <a:pt x="147" y="48"/>
                        <a:pt x="150" y="48"/>
                        <a:pt x="153" y="48"/>
                      </a:cubicBezTo>
                      <a:cubicBezTo>
                        <a:pt x="149" y="49"/>
                        <a:pt x="145" y="49"/>
                        <a:pt x="141" y="49"/>
                      </a:cubicBezTo>
                      <a:cubicBezTo>
                        <a:pt x="142" y="48"/>
                        <a:pt x="143" y="48"/>
                        <a:pt x="145" y="48"/>
                      </a:cubicBezTo>
                      <a:close/>
                      <a:moveTo>
                        <a:pt x="154" y="46"/>
                      </a:moveTo>
                      <a:cubicBezTo>
                        <a:pt x="158" y="45"/>
                        <a:pt x="161" y="43"/>
                        <a:pt x="165" y="41"/>
                      </a:cubicBezTo>
                      <a:cubicBezTo>
                        <a:pt x="165" y="41"/>
                        <a:pt x="165" y="41"/>
                        <a:pt x="164" y="41"/>
                      </a:cubicBezTo>
                      <a:cubicBezTo>
                        <a:pt x="163" y="43"/>
                        <a:pt x="161" y="45"/>
                        <a:pt x="159" y="46"/>
                      </a:cubicBezTo>
                      <a:cubicBezTo>
                        <a:pt x="157" y="46"/>
                        <a:pt x="155" y="46"/>
                        <a:pt x="154" y="46"/>
                      </a:cubicBezTo>
                      <a:close/>
                      <a:moveTo>
                        <a:pt x="164" y="17"/>
                      </a:moveTo>
                      <a:cubicBezTo>
                        <a:pt x="166" y="21"/>
                        <a:pt x="168" y="26"/>
                        <a:pt x="168" y="31"/>
                      </a:cubicBezTo>
                      <a:cubicBezTo>
                        <a:pt x="166" y="36"/>
                        <a:pt x="160" y="40"/>
                        <a:pt x="156" y="42"/>
                      </a:cubicBezTo>
                      <a:cubicBezTo>
                        <a:pt x="152" y="44"/>
                        <a:pt x="148" y="45"/>
                        <a:pt x="143" y="45"/>
                      </a:cubicBezTo>
                      <a:cubicBezTo>
                        <a:pt x="142" y="45"/>
                        <a:pt x="141" y="45"/>
                        <a:pt x="140" y="46"/>
                      </a:cubicBezTo>
                      <a:cubicBezTo>
                        <a:pt x="140" y="46"/>
                        <a:pt x="139" y="46"/>
                        <a:pt x="138" y="46"/>
                      </a:cubicBezTo>
                      <a:cubicBezTo>
                        <a:pt x="135" y="47"/>
                        <a:pt x="132" y="47"/>
                        <a:pt x="130" y="47"/>
                      </a:cubicBezTo>
                      <a:cubicBezTo>
                        <a:pt x="126" y="48"/>
                        <a:pt x="123" y="48"/>
                        <a:pt x="120" y="48"/>
                      </a:cubicBezTo>
                      <a:cubicBezTo>
                        <a:pt x="109" y="48"/>
                        <a:pt x="97" y="48"/>
                        <a:pt x="86" y="48"/>
                      </a:cubicBezTo>
                      <a:cubicBezTo>
                        <a:pt x="78" y="47"/>
                        <a:pt x="70" y="47"/>
                        <a:pt x="62" y="47"/>
                      </a:cubicBezTo>
                      <a:cubicBezTo>
                        <a:pt x="61" y="47"/>
                        <a:pt x="60" y="47"/>
                        <a:pt x="60" y="47"/>
                      </a:cubicBezTo>
                      <a:cubicBezTo>
                        <a:pt x="61" y="47"/>
                        <a:pt x="62" y="47"/>
                        <a:pt x="62" y="46"/>
                      </a:cubicBezTo>
                      <a:cubicBezTo>
                        <a:pt x="64" y="42"/>
                        <a:pt x="64" y="39"/>
                        <a:pt x="65" y="35"/>
                      </a:cubicBezTo>
                      <a:cubicBezTo>
                        <a:pt x="65" y="39"/>
                        <a:pt x="66" y="42"/>
                        <a:pt x="68" y="45"/>
                      </a:cubicBezTo>
                      <a:cubicBezTo>
                        <a:pt x="70" y="47"/>
                        <a:pt x="73" y="46"/>
                        <a:pt x="74" y="44"/>
                      </a:cubicBezTo>
                      <a:cubicBezTo>
                        <a:pt x="77" y="39"/>
                        <a:pt x="78" y="33"/>
                        <a:pt x="79" y="27"/>
                      </a:cubicBezTo>
                      <a:cubicBezTo>
                        <a:pt x="79" y="33"/>
                        <a:pt x="79" y="38"/>
                        <a:pt x="80" y="44"/>
                      </a:cubicBezTo>
                      <a:cubicBezTo>
                        <a:pt x="80" y="47"/>
                        <a:pt x="85" y="45"/>
                        <a:pt x="86" y="43"/>
                      </a:cubicBezTo>
                      <a:cubicBezTo>
                        <a:pt x="88" y="40"/>
                        <a:pt x="89" y="35"/>
                        <a:pt x="91" y="31"/>
                      </a:cubicBezTo>
                      <a:cubicBezTo>
                        <a:pt x="91" y="33"/>
                        <a:pt x="91" y="35"/>
                        <a:pt x="92" y="37"/>
                      </a:cubicBezTo>
                      <a:cubicBezTo>
                        <a:pt x="93" y="39"/>
                        <a:pt x="96" y="38"/>
                        <a:pt x="97" y="37"/>
                      </a:cubicBezTo>
                      <a:cubicBezTo>
                        <a:pt x="99" y="35"/>
                        <a:pt x="101" y="33"/>
                        <a:pt x="102" y="30"/>
                      </a:cubicBezTo>
                      <a:cubicBezTo>
                        <a:pt x="102" y="35"/>
                        <a:pt x="102" y="40"/>
                        <a:pt x="103" y="44"/>
                      </a:cubicBezTo>
                      <a:cubicBezTo>
                        <a:pt x="104" y="46"/>
                        <a:pt x="108" y="44"/>
                        <a:pt x="109" y="43"/>
                      </a:cubicBezTo>
                      <a:cubicBezTo>
                        <a:pt x="112" y="40"/>
                        <a:pt x="114" y="36"/>
                        <a:pt x="116" y="32"/>
                      </a:cubicBezTo>
                      <a:cubicBezTo>
                        <a:pt x="116" y="35"/>
                        <a:pt x="116" y="37"/>
                        <a:pt x="117" y="40"/>
                      </a:cubicBezTo>
                      <a:cubicBezTo>
                        <a:pt x="118" y="42"/>
                        <a:pt x="123" y="40"/>
                        <a:pt x="123" y="38"/>
                      </a:cubicBezTo>
                      <a:cubicBezTo>
                        <a:pt x="124" y="37"/>
                        <a:pt x="124" y="36"/>
                        <a:pt x="124" y="35"/>
                      </a:cubicBezTo>
                      <a:cubicBezTo>
                        <a:pt x="124" y="34"/>
                        <a:pt x="123" y="34"/>
                        <a:pt x="122" y="34"/>
                      </a:cubicBezTo>
                      <a:cubicBezTo>
                        <a:pt x="122" y="30"/>
                        <a:pt x="122" y="26"/>
                        <a:pt x="122" y="21"/>
                      </a:cubicBezTo>
                      <a:cubicBezTo>
                        <a:pt x="122" y="20"/>
                        <a:pt x="115" y="21"/>
                        <a:pt x="115" y="23"/>
                      </a:cubicBezTo>
                      <a:cubicBezTo>
                        <a:pt x="115" y="23"/>
                        <a:pt x="115" y="24"/>
                        <a:pt x="115" y="24"/>
                      </a:cubicBezTo>
                      <a:cubicBezTo>
                        <a:pt x="114" y="25"/>
                        <a:pt x="113" y="25"/>
                        <a:pt x="113" y="26"/>
                      </a:cubicBezTo>
                      <a:cubicBezTo>
                        <a:pt x="111" y="29"/>
                        <a:pt x="110" y="33"/>
                        <a:pt x="108" y="36"/>
                      </a:cubicBezTo>
                      <a:cubicBezTo>
                        <a:pt x="108" y="31"/>
                        <a:pt x="109" y="26"/>
                        <a:pt x="109" y="21"/>
                      </a:cubicBezTo>
                      <a:cubicBezTo>
                        <a:pt x="110" y="18"/>
                        <a:pt x="104" y="19"/>
                        <a:pt x="103" y="21"/>
                      </a:cubicBezTo>
                      <a:cubicBezTo>
                        <a:pt x="103" y="23"/>
                        <a:pt x="103" y="25"/>
                        <a:pt x="103" y="27"/>
                      </a:cubicBezTo>
                      <a:cubicBezTo>
                        <a:pt x="101" y="26"/>
                        <a:pt x="98" y="26"/>
                        <a:pt x="97" y="28"/>
                      </a:cubicBezTo>
                      <a:cubicBezTo>
                        <a:pt x="97" y="28"/>
                        <a:pt x="97" y="28"/>
                        <a:pt x="97" y="29"/>
                      </a:cubicBezTo>
                      <a:cubicBezTo>
                        <a:pt x="96" y="25"/>
                        <a:pt x="96" y="20"/>
                        <a:pt x="96" y="16"/>
                      </a:cubicBezTo>
                      <a:cubicBezTo>
                        <a:pt x="96" y="16"/>
                        <a:pt x="96" y="15"/>
                        <a:pt x="96" y="15"/>
                      </a:cubicBezTo>
                      <a:cubicBezTo>
                        <a:pt x="97" y="15"/>
                        <a:pt x="99" y="15"/>
                        <a:pt x="100" y="15"/>
                      </a:cubicBezTo>
                      <a:cubicBezTo>
                        <a:pt x="101" y="15"/>
                        <a:pt x="102" y="14"/>
                        <a:pt x="103" y="13"/>
                      </a:cubicBezTo>
                      <a:cubicBezTo>
                        <a:pt x="112" y="13"/>
                        <a:pt x="122" y="13"/>
                        <a:pt x="131" y="13"/>
                      </a:cubicBezTo>
                      <a:cubicBezTo>
                        <a:pt x="132" y="13"/>
                        <a:pt x="134" y="12"/>
                        <a:pt x="135" y="11"/>
                      </a:cubicBezTo>
                      <a:cubicBezTo>
                        <a:pt x="145" y="11"/>
                        <a:pt x="156" y="12"/>
                        <a:pt x="164" y="17"/>
                      </a:cubicBezTo>
                      <a:close/>
                      <a:moveTo>
                        <a:pt x="76" y="16"/>
                      </a:moveTo>
                      <a:cubicBezTo>
                        <a:pt x="76" y="16"/>
                        <a:pt x="76" y="17"/>
                        <a:pt x="76" y="17"/>
                      </a:cubicBezTo>
                      <a:cubicBezTo>
                        <a:pt x="74" y="17"/>
                        <a:pt x="71" y="17"/>
                        <a:pt x="69" y="17"/>
                      </a:cubicBezTo>
                      <a:cubicBezTo>
                        <a:pt x="69" y="15"/>
                        <a:pt x="65" y="16"/>
                        <a:pt x="64" y="18"/>
                      </a:cubicBezTo>
                      <a:cubicBezTo>
                        <a:pt x="62" y="18"/>
                        <a:pt x="61" y="18"/>
                        <a:pt x="60" y="18"/>
                      </a:cubicBezTo>
                      <a:cubicBezTo>
                        <a:pt x="60" y="17"/>
                        <a:pt x="60" y="17"/>
                        <a:pt x="60" y="16"/>
                      </a:cubicBezTo>
                      <a:cubicBezTo>
                        <a:pt x="60" y="16"/>
                        <a:pt x="61" y="16"/>
                        <a:pt x="61" y="16"/>
                      </a:cubicBezTo>
                      <a:cubicBezTo>
                        <a:pt x="66" y="16"/>
                        <a:pt x="71" y="16"/>
                        <a:pt x="76" y="16"/>
                      </a:cubicBezTo>
                      <a:close/>
                      <a:moveTo>
                        <a:pt x="53" y="17"/>
                      </a:moveTo>
                      <a:cubicBezTo>
                        <a:pt x="53" y="17"/>
                        <a:pt x="53" y="17"/>
                        <a:pt x="53" y="18"/>
                      </a:cubicBezTo>
                      <a:cubicBezTo>
                        <a:pt x="53" y="18"/>
                        <a:pt x="52" y="18"/>
                        <a:pt x="52" y="17"/>
                      </a:cubicBezTo>
                      <a:cubicBezTo>
                        <a:pt x="52" y="17"/>
                        <a:pt x="53" y="17"/>
                        <a:pt x="53" y="17"/>
                      </a:cubicBezTo>
                      <a:close/>
                      <a:moveTo>
                        <a:pt x="62" y="12"/>
                      </a:moveTo>
                      <a:cubicBezTo>
                        <a:pt x="61" y="12"/>
                        <a:pt x="60" y="12"/>
                        <a:pt x="59" y="12"/>
                      </a:cubicBezTo>
                      <a:cubicBezTo>
                        <a:pt x="59" y="12"/>
                        <a:pt x="59" y="12"/>
                        <a:pt x="59" y="12"/>
                      </a:cubicBezTo>
                      <a:cubicBezTo>
                        <a:pt x="62" y="11"/>
                        <a:pt x="66" y="11"/>
                        <a:pt x="69" y="12"/>
                      </a:cubicBezTo>
                      <a:cubicBezTo>
                        <a:pt x="67" y="12"/>
                        <a:pt x="65" y="12"/>
                        <a:pt x="62" y="12"/>
                      </a:cubicBezTo>
                      <a:close/>
                      <a:moveTo>
                        <a:pt x="55" y="12"/>
                      </a:moveTo>
                      <a:cubicBezTo>
                        <a:pt x="55" y="12"/>
                        <a:pt x="54" y="12"/>
                        <a:pt x="54" y="12"/>
                      </a:cubicBezTo>
                      <a:cubicBezTo>
                        <a:pt x="55" y="12"/>
                        <a:pt x="55" y="12"/>
                        <a:pt x="56" y="12"/>
                      </a:cubicBezTo>
                      <a:cubicBezTo>
                        <a:pt x="56" y="12"/>
                        <a:pt x="55" y="12"/>
                        <a:pt x="55" y="12"/>
                      </a:cubicBezTo>
                      <a:close/>
                      <a:moveTo>
                        <a:pt x="53" y="37"/>
                      </a:moveTo>
                      <a:cubicBezTo>
                        <a:pt x="52" y="36"/>
                        <a:pt x="52" y="35"/>
                        <a:pt x="52" y="34"/>
                      </a:cubicBezTo>
                      <a:cubicBezTo>
                        <a:pt x="52" y="31"/>
                        <a:pt x="52" y="27"/>
                        <a:pt x="53" y="24"/>
                      </a:cubicBezTo>
                      <a:cubicBezTo>
                        <a:pt x="53" y="23"/>
                        <a:pt x="53" y="23"/>
                        <a:pt x="53" y="23"/>
                      </a:cubicBezTo>
                      <a:cubicBezTo>
                        <a:pt x="53" y="23"/>
                        <a:pt x="53" y="23"/>
                        <a:pt x="53" y="23"/>
                      </a:cubicBezTo>
                      <a:cubicBezTo>
                        <a:pt x="53" y="26"/>
                        <a:pt x="53" y="29"/>
                        <a:pt x="53" y="32"/>
                      </a:cubicBezTo>
                      <a:cubicBezTo>
                        <a:pt x="53" y="34"/>
                        <a:pt x="53" y="35"/>
                        <a:pt x="53" y="37"/>
                      </a:cubicBezTo>
                      <a:close/>
                      <a:moveTo>
                        <a:pt x="60" y="32"/>
                      </a:moveTo>
                      <a:cubicBezTo>
                        <a:pt x="59" y="31"/>
                        <a:pt x="59" y="30"/>
                        <a:pt x="59" y="29"/>
                      </a:cubicBezTo>
                      <a:cubicBezTo>
                        <a:pt x="59" y="28"/>
                        <a:pt x="59" y="26"/>
                        <a:pt x="59" y="24"/>
                      </a:cubicBezTo>
                      <a:cubicBezTo>
                        <a:pt x="60" y="24"/>
                        <a:pt x="60" y="23"/>
                        <a:pt x="60" y="23"/>
                      </a:cubicBezTo>
                      <a:cubicBezTo>
                        <a:pt x="60" y="23"/>
                        <a:pt x="61" y="22"/>
                        <a:pt x="62" y="22"/>
                      </a:cubicBezTo>
                      <a:cubicBezTo>
                        <a:pt x="61" y="26"/>
                        <a:pt x="60" y="29"/>
                        <a:pt x="60" y="32"/>
                      </a:cubicBezTo>
                      <a:close/>
                      <a:moveTo>
                        <a:pt x="71" y="36"/>
                      </a:moveTo>
                      <a:cubicBezTo>
                        <a:pt x="70" y="31"/>
                        <a:pt x="70" y="27"/>
                        <a:pt x="70" y="22"/>
                      </a:cubicBezTo>
                      <a:cubicBezTo>
                        <a:pt x="71" y="22"/>
                        <a:pt x="73" y="22"/>
                        <a:pt x="74" y="22"/>
                      </a:cubicBezTo>
                      <a:cubicBezTo>
                        <a:pt x="73" y="27"/>
                        <a:pt x="73" y="31"/>
                        <a:pt x="71" y="36"/>
                      </a:cubicBezTo>
                      <a:close/>
                      <a:moveTo>
                        <a:pt x="85" y="29"/>
                      </a:moveTo>
                      <a:cubicBezTo>
                        <a:pt x="85" y="26"/>
                        <a:pt x="85" y="23"/>
                        <a:pt x="85" y="21"/>
                      </a:cubicBezTo>
                      <a:cubicBezTo>
                        <a:pt x="86" y="21"/>
                        <a:pt x="87" y="21"/>
                        <a:pt x="88" y="21"/>
                      </a:cubicBezTo>
                      <a:cubicBezTo>
                        <a:pt x="88" y="21"/>
                        <a:pt x="88" y="21"/>
                        <a:pt x="88" y="21"/>
                      </a:cubicBezTo>
                      <a:cubicBezTo>
                        <a:pt x="87" y="23"/>
                        <a:pt x="86" y="26"/>
                        <a:pt x="85" y="29"/>
                      </a:cubicBezTo>
                      <a:close/>
                      <a:moveTo>
                        <a:pt x="90" y="16"/>
                      </a:moveTo>
                      <a:cubicBezTo>
                        <a:pt x="88" y="16"/>
                        <a:pt x="87" y="16"/>
                        <a:pt x="85" y="17"/>
                      </a:cubicBezTo>
                      <a:cubicBezTo>
                        <a:pt x="85" y="16"/>
                        <a:pt x="85" y="16"/>
                        <a:pt x="85" y="15"/>
                      </a:cubicBezTo>
                      <a:cubicBezTo>
                        <a:pt x="87" y="15"/>
                        <a:pt x="89" y="15"/>
                        <a:pt x="91" y="15"/>
                      </a:cubicBezTo>
                      <a:cubicBezTo>
                        <a:pt x="90" y="16"/>
                        <a:pt x="90" y="16"/>
                        <a:pt x="90" y="16"/>
                      </a:cubicBezTo>
                      <a:close/>
                      <a:moveTo>
                        <a:pt x="39" y="15"/>
                      </a:moveTo>
                      <a:cubicBezTo>
                        <a:pt x="39" y="15"/>
                        <a:pt x="40" y="15"/>
                        <a:pt x="40" y="15"/>
                      </a:cubicBezTo>
                      <a:cubicBezTo>
                        <a:pt x="40" y="16"/>
                        <a:pt x="40" y="16"/>
                        <a:pt x="40" y="16"/>
                      </a:cubicBezTo>
                      <a:cubicBezTo>
                        <a:pt x="39" y="17"/>
                        <a:pt x="39" y="17"/>
                        <a:pt x="39" y="18"/>
                      </a:cubicBezTo>
                      <a:cubicBezTo>
                        <a:pt x="39" y="19"/>
                        <a:pt x="38" y="19"/>
                        <a:pt x="39" y="20"/>
                      </a:cubicBezTo>
                      <a:cubicBezTo>
                        <a:pt x="38" y="22"/>
                        <a:pt x="38" y="25"/>
                        <a:pt x="37" y="27"/>
                      </a:cubicBezTo>
                      <a:cubicBezTo>
                        <a:pt x="37" y="25"/>
                        <a:pt x="37" y="22"/>
                        <a:pt x="37" y="20"/>
                      </a:cubicBezTo>
                      <a:cubicBezTo>
                        <a:pt x="37" y="18"/>
                        <a:pt x="35" y="18"/>
                        <a:pt x="33" y="19"/>
                      </a:cubicBezTo>
                      <a:cubicBezTo>
                        <a:pt x="33" y="19"/>
                        <a:pt x="34" y="18"/>
                        <a:pt x="34" y="18"/>
                      </a:cubicBezTo>
                      <a:cubicBezTo>
                        <a:pt x="34" y="18"/>
                        <a:pt x="34" y="18"/>
                        <a:pt x="34" y="18"/>
                      </a:cubicBezTo>
                      <a:cubicBezTo>
                        <a:pt x="34" y="17"/>
                        <a:pt x="34" y="17"/>
                        <a:pt x="35" y="17"/>
                      </a:cubicBezTo>
                      <a:cubicBezTo>
                        <a:pt x="36" y="16"/>
                        <a:pt x="38" y="16"/>
                        <a:pt x="39" y="15"/>
                      </a:cubicBezTo>
                      <a:close/>
                      <a:moveTo>
                        <a:pt x="43" y="45"/>
                      </a:moveTo>
                      <a:cubicBezTo>
                        <a:pt x="44" y="45"/>
                        <a:pt x="44" y="45"/>
                        <a:pt x="44" y="45"/>
                      </a:cubicBezTo>
                      <a:cubicBezTo>
                        <a:pt x="44" y="42"/>
                        <a:pt x="45" y="40"/>
                        <a:pt x="45" y="37"/>
                      </a:cubicBezTo>
                      <a:cubicBezTo>
                        <a:pt x="45" y="38"/>
                        <a:pt x="45" y="39"/>
                        <a:pt x="45" y="39"/>
                      </a:cubicBezTo>
                      <a:cubicBezTo>
                        <a:pt x="45" y="40"/>
                        <a:pt x="46" y="40"/>
                        <a:pt x="47" y="41"/>
                      </a:cubicBezTo>
                      <a:cubicBezTo>
                        <a:pt x="48" y="42"/>
                        <a:pt x="48" y="44"/>
                        <a:pt x="49" y="45"/>
                      </a:cubicBezTo>
                      <a:cubicBezTo>
                        <a:pt x="50" y="47"/>
                        <a:pt x="54" y="46"/>
                        <a:pt x="55" y="44"/>
                      </a:cubicBezTo>
                      <a:cubicBezTo>
                        <a:pt x="55" y="44"/>
                        <a:pt x="55" y="44"/>
                        <a:pt x="55" y="43"/>
                      </a:cubicBezTo>
                      <a:cubicBezTo>
                        <a:pt x="56" y="44"/>
                        <a:pt x="56" y="45"/>
                        <a:pt x="56" y="46"/>
                      </a:cubicBezTo>
                      <a:cubicBezTo>
                        <a:pt x="57" y="47"/>
                        <a:pt x="58" y="47"/>
                        <a:pt x="58" y="47"/>
                      </a:cubicBezTo>
                      <a:cubicBezTo>
                        <a:pt x="55" y="47"/>
                        <a:pt x="52" y="47"/>
                        <a:pt x="49" y="47"/>
                      </a:cubicBezTo>
                      <a:cubicBezTo>
                        <a:pt x="47" y="47"/>
                        <a:pt x="45" y="46"/>
                        <a:pt x="43" y="45"/>
                      </a:cubicBezTo>
                      <a:close/>
                      <a:moveTo>
                        <a:pt x="91" y="8"/>
                      </a:moveTo>
                      <a:cubicBezTo>
                        <a:pt x="99" y="8"/>
                        <a:pt x="107" y="8"/>
                        <a:pt x="114" y="8"/>
                      </a:cubicBezTo>
                      <a:cubicBezTo>
                        <a:pt x="108" y="8"/>
                        <a:pt x="101" y="9"/>
                        <a:pt x="95" y="9"/>
                      </a:cubicBezTo>
                      <a:cubicBezTo>
                        <a:pt x="91" y="9"/>
                        <a:pt x="87" y="8"/>
                        <a:pt x="84" y="8"/>
                      </a:cubicBezTo>
                      <a:cubicBezTo>
                        <a:pt x="83" y="8"/>
                        <a:pt x="83" y="8"/>
                        <a:pt x="83" y="8"/>
                      </a:cubicBezTo>
                      <a:cubicBezTo>
                        <a:pt x="71" y="7"/>
                        <a:pt x="57" y="7"/>
                        <a:pt x="45" y="9"/>
                      </a:cubicBezTo>
                      <a:cubicBezTo>
                        <a:pt x="45" y="8"/>
                        <a:pt x="41" y="8"/>
                        <a:pt x="40" y="9"/>
                      </a:cubicBezTo>
                      <a:cubicBezTo>
                        <a:pt x="38" y="10"/>
                        <a:pt x="36" y="11"/>
                        <a:pt x="34" y="13"/>
                      </a:cubicBezTo>
                      <a:cubicBezTo>
                        <a:pt x="32" y="13"/>
                        <a:pt x="30" y="14"/>
                        <a:pt x="29" y="15"/>
                      </a:cubicBezTo>
                      <a:cubicBezTo>
                        <a:pt x="27" y="16"/>
                        <a:pt x="27" y="17"/>
                        <a:pt x="27" y="17"/>
                      </a:cubicBezTo>
                      <a:cubicBezTo>
                        <a:pt x="24" y="21"/>
                        <a:pt x="21" y="25"/>
                        <a:pt x="20" y="30"/>
                      </a:cubicBezTo>
                      <a:cubicBezTo>
                        <a:pt x="20" y="33"/>
                        <a:pt x="21" y="36"/>
                        <a:pt x="24" y="39"/>
                      </a:cubicBezTo>
                      <a:cubicBezTo>
                        <a:pt x="25" y="42"/>
                        <a:pt x="26" y="45"/>
                        <a:pt x="29" y="46"/>
                      </a:cubicBezTo>
                      <a:cubicBezTo>
                        <a:pt x="36" y="51"/>
                        <a:pt x="44" y="52"/>
                        <a:pt x="53" y="52"/>
                      </a:cubicBezTo>
                      <a:cubicBezTo>
                        <a:pt x="72" y="56"/>
                        <a:pt x="92" y="54"/>
                        <a:pt x="112" y="52"/>
                      </a:cubicBezTo>
                      <a:cubicBezTo>
                        <a:pt x="121" y="52"/>
                        <a:pt x="130" y="53"/>
                        <a:pt x="139" y="53"/>
                      </a:cubicBezTo>
                      <a:cubicBezTo>
                        <a:pt x="149" y="54"/>
                        <a:pt x="158" y="53"/>
                        <a:pt x="166" y="47"/>
                      </a:cubicBezTo>
                      <a:cubicBezTo>
                        <a:pt x="167" y="47"/>
                        <a:pt x="168" y="46"/>
                        <a:pt x="170" y="46"/>
                      </a:cubicBezTo>
                      <a:cubicBezTo>
                        <a:pt x="176" y="42"/>
                        <a:pt x="176" y="35"/>
                        <a:pt x="175" y="28"/>
                      </a:cubicBezTo>
                      <a:cubicBezTo>
                        <a:pt x="175" y="27"/>
                        <a:pt x="175" y="25"/>
                        <a:pt x="175" y="23"/>
                      </a:cubicBezTo>
                      <a:cubicBezTo>
                        <a:pt x="175" y="14"/>
                        <a:pt x="165" y="10"/>
                        <a:pt x="154" y="9"/>
                      </a:cubicBezTo>
                      <a:cubicBezTo>
                        <a:pt x="156" y="9"/>
                        <a:pt x="159" y="9"/>
                        <a:pt x="162" y="9"/>
                      </a:cubicBezTo>
                      <a:cubicBezTo>
                        <a:pt x="164" y="9"/>
                        <a:pt x="167" y="6"/>
                        <a:pt x="165" y="5"/>
                      </a:cubicBezTo>
                      <a:cubicBezTo>
                        <a:pt x="167" y="5"/>
                        <a:pt x="169" y="5"/>
                        <a:pt x="170" y="6"/>
                      </a:cubicBezTo>
                      <a:cubicBezTo>
                        <a:pt x="170" y="6"/>
                        <a:pt x="171" y="6"/>
                        <a:pt x="171" y="6"/>
                      </a:cubicBezTo>
                      <a:cubicBezTo>
                        <a:pt x="172" y="6"/>
                        <a:pt x="173" y="6"/>
                        <a:pt x="174" y="6"/>
                      </a:cubicBezTo>
                      <a:cubicBezTo>
                        <a:pt x="174" y="7"/>
                        <a:pt x="175" y="8"/>
                        <a:pt x="176" y="10"/>
                      </a:cubicBezTo>
                      <a:cubicBezTo>
                        <a:pt x="177" y="11"/>
                        <a:pt x="180" y="10"/>
                        <a:pt x="181" y="9"/>
                      </a:cubicBezTo>
                      <a:cubicBezTo>
                        <a:pt x="189" y="12"/>
                        <a:pt x="193" y="19"/>
                        <a:pt x="194" y="28"/>
                      </a:cubicBezTo>
                      <a:cubicBezTo>
                        <a:pt x="194" y="33"/>
                        <a:pt x="193" y="38"/>
                        <a:pt x="191" y="43"/>
                      </a:cubicBezTo>
                      <a:cubicBezTo>
                        <a:pt x="182" y="64"/>
                        <a:pt x="150" y="61"/>
                        <a:pt x="131" y="62"/>
                      </a:cubicBezTo>
                      <a:cubicBezTo>
                        <a:pt x="91" y="63"/>
                        <a:pt x="51" y="63"/>
                        <a:pt x="12" y="52"/>
                      </a:cubicBezTo>
                      <a:cubicBezTo>
                        <a:pt x="12" y="52"/>
                        <a:pt x="12" y="52"/>
                        <a:pt x="12" y="52"/>
                      </a:cubicBezTo>
                      <a:cubicBezTo>
                        <a:pt x="11" y="51"/>
                        <a:pt x="10" y="50"/>
                        <a:pt x="10" y="48"/>
                      </a:cubicBezTo>
                      <a:cubicBezTo>
                        <a:pt x="10" y="48"/>
                        <a:pt x="10" y="48"/>
                        <a:pt x="10" y="47"/>
                      </a:cubicBezTo>
                      <a:cubicBezTo>
                        <a:pt x="9" y="42"/>
                        <a:pt x="7" y="36"/>
                        <a:pt x="9" y="30"/>
                      </a:cubicBezTo>
                      <a:cubicBezTo>
                        <a:pt x="9" y="27"/>
                        <a:pt x="11" y="25"/>
                        <a:pt x="13" y="23"/>
                      </a:cubicBezTo>
                      <a:cubicBezTo>
                        <a:pt x="15" y="23"/>
                        <a:pt x="16" y="22"/>
                        <a:pt x="17" y="22"/>
                      </a:cubicBezTo>
                      <a:cubicBezTo>
                        <a:pt x="18" y="20"/>
                        <a:pt x="20" y="19"/>
                        <a:pt x="22" y="17"/>
                      </a:cubicBezTo>
                      <a:cubicBezTo>
                        <a:pt x="22" y="17"/>
                        <a:pt x="22" y="17"/>
                        <a:pt x="23" y="17"/>
                      </a:cubicBezTo>
                      <a:cubicBezTo>
                        <a:pt x="23" y="16"/>
                        <a:pt x="24" y="16"/>
                        <a:pt x="24" y="16"/>
                      </a:cubicBezTo>
                      <a:cubicBezTo>
                        <a:pt x="24" y="16"/>
                        <a:pt x="24" y="15"/>
                        <a:pt x="25" y="15"/>
                      </a:cubicBezTo>
                      <a:cubicBezTo>
                        <a:pt x="26" y="15"/>
                        <a:pt x="26" y="13"/>
                        <a:pt x="25" y="13"/>
                      </a:cubicBezTo>
                      <a:cubicBezTo>
                        <a:pt x="24" y="12"/>
                        <a:pt x="22" y="12"/>
                        <a:pt x="21" y="13"/>
                      </a:cubicBezTo>
                      <a:cubicBezTo>
                        <a:pt x="21" y="13"/>
                        <a:pt x="21" y="13"/>
                        <a:pt x="21" y="12"/>
                      </a:cubicBezTo>
                      <a:cubicBezTo>
                        <a:pt x="22" y="12"/>
                        <a:pt x="22" y="12"/>
                        <a:pt x="22" y="12"/>
                      </a:cubicBezTo>
                      <a:cubicBezTo>
                        <a:pt x="44" y="6"/>
                        <a:pt x="68" y="7"/>
                        <a:pt x="91" y="8"/>
                      </a:cubicBezTo>
                      <a:close/>
                      <a:moveTo>
                        <a:pt x="126" y="73"/>
                      </a:moveTo>
                      <a:cubicBezTo>
                        <a:pt x="105" y="73"/>
                        <a:pt x="85" y="72"/>
                        <a:pt x="64" y="71"/>
                      </a:cubicBezTo>
                      <a:cubicBezTo>
                        <a:pt x="48" y="70"/>
                        <a:pt x="23" y="72"/>
                        <a:pt x="13" y="56"/>
                      </a:cubicBezTo>
                      <a:cubicBezTo>
                        <a:pt x="61" y="68"/>
                        <a:pt x="115" y="68"/>
                        <a:pt x="164" y="63"/>
                      </a:cubicBezTo>
                      <a:cubicBezTo>
                        <a:pt x="172" y="62"/>
                        <a:pt x="179" y="60"/>
                        <a:pt x="185" y="56"/>
                      </a:cubicBezTo>
                      <a:cubicBezTo>
                        <a:pt x="184" y="57"/>
                        <a:pt x="183" y="58"/>
                        <a:pt x="182" y="59"/>
                      </a:cubicBezTo>
                      <a:cubicBezTo>
                        <a:pt x="180" y="59"/>
                        <a:pt x="178" y="60"/>
                        <a:pt x="178" y="62"/>
                      </a:cubicBezTo>
                      <a:cubicBezTo>
                        <a:pt x="177" y="63"/>
                        <a:pt x="176" y="64"/>
                        <a:pt x="175" y="65"/>
                      </a:cubicBezTo>
                      <a:cubicBezTo>
                        <a:pt x="174" y="65"/>
                        <a:pt x="174" y="65"/>
                        <a:pt x="174" y="65"/>
                      </a:cubicBezTo>
                      <a:cubicBezTo>
                        <a:pt x="173" y="65"/>
                        <a:pt x="172" y="65"/>
                        <a:pt x="172" y="66"/>
                      </a:cubicBezTo>
                      <a:cubicBezTo>
                        <a:pt x="158" y="73"/>
                        <a:pt x="140" y="72"/>
                        <a:pt x="126" y="73"/>
                      </a:cubicBezTo>
                      <a:close/>
                      <a:moveTo>
                        <a:pt x="178" y="81"/>
                      </a:moveTo>
                      <a:cubicBezTo>
                        <a:pt x="177" y="82"/>
                        <a:pt x="176" y="83"/>
                        <a:pt x="176" y="83"/>
                      </a:cubicBezTo>
                      <a:cubicBezTo>
                        <a:pt x="176" y="83"/>
                        <a:pt x="176" y="83"/>
                        <a:pt x="176" y="83"/>
                      </a:cubicBezTo>
                      <a:cubicBezTo>
                        <a:pt x="176" y="83"/>
                        <a:pt x="176" y="83"/>
                        <a:pt x="175" y="83"/>
                      </a:cubicBezTo>
                      <a:cubicBezTo>
                        <a:pt x="175" y="81"/>
                        <a:pt x="175" y="79"/>
                        <a:pt x="175" y="77"/>
                      </a:cubicBezTo>
                      <a:cubicBezTo>
                        <a:pt x="176" y="78"/>
                        <a:pt x="177" y="80"/>
                        <a:pt x="178" y="81"/>
                      </a:cubicBezTo>
                      <a:close/>
                      <a:moveTo>
                        <a:pt x="169" y="84"/>
                      </a:moveTo>
                      <a:cubicBezTo>
                        <a:pt x="169" y="84"/>
                        <a:pt x="169" y="84"/>
                        <a:pt x="169" y="84"/>
                      </a:cubicBezTo>
                      <a:cubicBezTo>
                        <a:pt x="169" y="84"/>
                        <a:pt x="168" y="84"/>
                        <a:pt x="168" y="84"/>
                      </a:cubicBezTo>
                      <a:cubicBezTo>
                        <a:pt x="168" y="84"/>
                        <a:pt x="168" y="84"/>
                        <a:pt x="168" y="84"/>
                      </a:cubicBezTo>
                      <a:cubicBezTo>
                        <a:pt x="168" y="84"/>
                        <a:pt x="169" y="84"/>
                        <a:pt x="169" y="84"/>
                      </a:cubicBezTo>
                      <a:close/>
                      <a:moveTo>
                        <a:pt x="77" y="92"/>
                      </a:moveTo>
                      <a:cubicBezTo>
                        <a:pt x="92" y="92"/>
                        <a:pt x="107" y="93"/>
                        <a:pt x="121" y="94"/>
                      </a:cubicBezTo>
                      <a:cubicBezTo>
                        <a:pt x="121" y="96"/>
                        <a:pt x="120" y="97"/>
                        <a:pt x="120" y="99"/>
                      </a:cubicBezTo>
                      <a:cubicBezTo>
                        <a:pt x="115" y="99"/>
                        <a:pt x="110" y="99"/>
                        <a:pt x="105" y="99"/>
                      </a:cubicBezTo>
                      <a:cubicBezTo>
                        <a:pt x="102" y="99"/>
                        <a:pt x="98" y="99"/>
                        <a:pt x="95" y="99"/>
                      </a:cubicBezTo>
                      <a:cubicBezTo>
                        <a:pt x="82" y="99"/>
                        <a:pt x="69" y="99"/>
                        <a:pt x="57" y="98"/>
                      </a:cubicBezTo>
                      <a:cubicBezTo>
                        <a:pt x="49" y="98"/>
                        <a:pt x="41" y="96"/>
                        <a:pt x="33" y="93"/>
                      </a:cubicBezTo>
                      <a:cubicBezTo>
                        <a:pt x="31" y="92"/>
                        <a:pt x="26" y="95"/>
                        <a:pt x="28" y="96"/>
                      </a:cubicBezTo>
                      <a:cubicBezTo>
                        <a:pt x="32" y="97"/>
                        <a:pt x="37" y="99"/>
                        <a:pt x="42" y="100"/>
                      </a:cubicBezTo>
                      <a:cubicBezTo>
                        <a:pt x="40" y="100"/>
                        <a:pt x="38" y="99"/>
                        <a:pt x="37" y="99"/>
                      </a:cubicBezTo>
                      <a:cubicBezTo>
                        <a:pt x="37" y="99"/>
                        <a:pt x="36" y="99"/>
                        <a:pt x="36" y="99"/>
                      </a:cubicBezTo>
                      <a:cubicBezTo>
                        <a:pt x="35" y="99"/>
                        <a:pt x="34" y="98"/>
                        <a:pt x="32" y="98"/>
                      </a:cubicBezTo>
                      <a:cubicBezTo>
                        <a:pt x="30" y="97"/>
                        <a:pt x="25" y="100"/>
                        <a:pt x="28" y="101"/>
                      </a:cubicBezTo>
                      <a:cubicBezTo>
                        <a:pt x="29" y="102"/>
                        <a:pt x="31" y="103"/>
                        <a:pt x="32" y="103"/>
                      </a:cubicBezTo>
                      <a:cubicBezTo>
                        <a:pt x="30" y="103"/>
                        <a:pt x="28" y="103"/>
                        <a:pt x="26" y="103"/>
                      </a:cubicBezTo>
                      <a:cubicBezTo>
                        <a:pt x="26" y="101"/>
                        <a:pt x="26" y="99"/>
                        <a:pt x="26" y="97"/>
                      </a:cubicBezTo>
                      <a:cubicBezTo>
                        <a:pt x="26" y="97"/>
                        <a:pt x="26" y="96"/>
                        <a:pt x="26" y="96"/>
                      </a:cubicBezTo>
                      <a:cubicBezTo>
                        <a:pt x="26" y="95"/>
                        <a:pt x="26" y="93"/>
                        <a:pt x="26" y="92"/>
                      </a:cubicBezTo>
                      <a:cubicBezTo>
                        <a:pt x="43" y="93"/>
                        <a:pt x="60" y="92"/>
                        <a:pt x="77" y="92"/>
                      </a:cubicBezTo>
                      <a:close/>
                      <a:moveTo>
                        <a:pt x="112" y="209"/>
                      </a:moveTo>
                      <a:cubicBezTo>
                        <a:pt x="90" y="209"/>
                        <a:pt x="68" y="210"/>
                        <a:pt x="46" y="209"/>
                      </a:cubicBezTo>
                      <a:cubicBezTo>
                        <a:pt x="72" y="209"/>
                        <a:pt x="98" y="208"/>
                        <a:pt x="124" y="208"/>
                      </a:cubicBezTo>
                      <a:cubicBezTo>
                        <a:pt x="141" y="207"/>
                        <a:pt x="159" y="208"/>
                        <a:pt x="177" y="207"/>
                      </a:cubicBezTo>
                      <a:cubicBezTo>
                        <a:pt x="176" y="208"/>
                        <a:pt x="176" y="208"/>
                        <a:pt x="176" y="208"/>
                      </a:cubicBezTo>
                      <a:cubicBezTo>
                        <a:pt x="155" y="210"/>
                        <a:pt x="133" y="208"/>
                        <a:pt x="112" y="209"/>
                      </a:cubicBezTo>
                      <a:close/>
                      <a:moveTo>
                        <a:pt x="200" y="211"/>
                      </a:moveTo>
                      <a:cubicBezTo>
                        <a:pt x="200" y="211"/>
                        <a:pt x="199" y="211"/>
                        <a:pt x="199" y="211"/>
                      </a:cubicBezTo>
                      <a:cubicBezTo>
                        <a:pt x="198" y="212"/>
                        <a:pt x="197" y="212"/>
                        <a:pt x="197" y="212"/>
                      </a:cubicBezTo>
                      <a:cubicBezTo>
                        <a:pt x="198" y="211"/>
                        <a:pt x="199" y="211"/>
                        <a:pt x="200" y="211"/>
                      </a:cubicBezTo>
                      <a:close/>
                      <a:moveTo>
                        <a:pt x="187" y="222"/>
                      </a:moveTo>
                      <a:cubicBezTo>
                        <a:pt x="185" y="222"/>
                        <a:pt x="183" y="223"/>
                        <a:pt x="181" y="223"/>
                      </a:cubicBezTo>
                      <a:cubicBezTo>
                        <a:pt x="176" y="225"/>
                        <a:pt x="154" y="229"/>
                        <a:pt x="170" y="224"/>
                      </a:cubicBezTo>
                      <a:cubicBezTo>
                        <a:pt x="174" y="223"/>
                        <a:pt x="178" y="222"/>
                        <a:pt x="183" y="221"/>
                      </a:cubicBezTo>
                      <a:cubicBezTo>
                        <a:pt x="184" y="221"/>
                        <a:pt x="186" y="221"/>
                        <a:pt x="187" y="222"/>
                      </a:cubicBezTo>
                      <a:close/>
                      <a:moveTo>
                        <a:pt x="210" y="207"/>
                      </a:moveTo>
                      <a:cubicBezTo>
                        <a:pt x="217" y="206"/>
                        <a:pt x="223" y="205"/>
                        <a:pt x="229" y="205"/>
                      </a:cubicBezTo>
                      <a:cubicBezTo>
                        <a:pt x="222" y="207"/>
                        <a:pt x="215" y="208"/>
                        <a:pt x="208" y="210"/>
                      </a:cubicBezTo>
                      <a:cubicBezTo>
                        <a:pt x="209" y="209"/>
                        <a:pt x="210" y="208"/>
                        <a:pt x="210" y="207"/>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6" name="Google Shape;516;g73357ede5c_1_185"/>
                <p:cNvSpPr/>
                <p:nvPr/>
              </p:nvSpPr>
              <p:spPr>
                <a:xfrm>
                  <a:off x="10018714" y="4802188"/>
                  <a:ext cx="33338" cy="55563"/>
                </a:xfrm>
                <a:custGeom>
                  <a:rect b="b" l="l" r="r" t="t"/>
                  <a:pathLst>
                    <a:path extrusionOk="0" h="25" w="15">
                      <a:moveTo>
                        <a:pt x="10" y="21"/>
                      </a:moveTo>
                      <a:cubicBezTo>
                        <a:pt x="7" y="15"/>
                        <a:pt x="6" y="9"/>
                        <a:pt x="6" y="2"/>
                      </a:cubicBezTo>
                      <a:cubicBezTo>
                        <a:pt x="6" y="0"/>
                        <a:pt x="0" y="2"/>
                        <a:pt x="0" y="4"/>
                      </a:cubicBezTo>
                      <a:cubicBezTo>
                        <a:pt x="0" y="11"/>
                        <a:pt x="2" y="18"/>
                        <a:pt x="5" y="24"/>
                      </a:cubicBezTo>
                      <a:cubicBezTo>
                        <a:pt x="5" y="25"/>
                        <a:pt x="6" y="25"/>
                        <a:pt x="7" y="25"/>
                      </a:cubicBezTo>
                      <a:cubicBezTo>
                        <a:pt x="9" y="25"/>
                        <a:pt x="11" y="24"/>
                        <a:pt x="12" y="23"/>
                      </a:cubicBezTo>
                      <a:cubicBezTo>
                        <a:pt x="15" y="21"/>
                        <a:pt x="12" y="20"/>
                        <a:pt x="10"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7" name="Google Shape;517;g73357ede5c_1_185"/>
                <p:cNvSpPr/>
                <p:nvPr/>
              </p:nvSpPr>
              <p:spPr>
                <a:xfrm>
                  <a:off x="10050464" y="4818063"/>
                  <a:ext cx="25400" cy="36513"/>
                </a:xfrm>
                <a:custGeom>
                  <a:rect b="b" l="l" r="r" t="t"/>
                  <a:pathLst>
                    <a:path extrusionOk="0" h="17" w="12">
                      <a:moveTo>
                        <a:pt x="10" y="9"/>
                      </a:moveTo>
                      <a:cubicBezTo>
                        <a:pt x="9" y="9"/>
                        <a:pt x="8" y="9"/>
                        <a:pt x="7" y="9"/>
                      </a:cubicBezTo>
                      <a:cubicBezTo>
                        <a:pt x="7" y="7"/>
                        <a:pt x="7" y="5"/>
                        <a:pt x="7" y="3"/>
                      </a:cubicBezTo>
                      <a:cubicBezTo>
                        <a:pt x="7" y="0"/>
                        <a:pt x="0" y="1"/>
                        <a:pt x="1" y="4"/>
                      </a:cubicBezTo>
                      <a:cubicBezTo>
                        <a:pt x="1" y="8"/>
                        <a:pt x="1" y="12"/>
                        <a:pt x="2" y="15"/>
                      </a:cubicBezTo>
                      <a:cubicBezTo>
                        <a:pt x="2" y="17"/>
                        <a:pt x="5" y="17"/>
                        <a:pt x="6" y="16"/>
                      </a:cubicBezTo>
                      <a:cubicBezTo>
                        <a:pt x="9" y="15"/>
                        <a:pt x="10" y="13"/>
                        <a:pt x="11" y="11"/>
                      </a:cubicBezTo>
                      <a:cubicBezTo>
                        <a:pt x="12" y="10"/>
                        <a:pt x="11" y="9"/>
                        <a:pt x="10" y="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8" name="Google Shape;518;g73357ede5c_1_185"/>
                <p:cNvSpPr/>
                <p:nvPr/>
              </p:nvSpPr>
              <p:spPr>
                <a:xfrm>
                  <a:off x="10075864" y="4811713"/>
                  <a:ext cx="19050" cy="46038"/>
                </a:xfrm>
                <a:custGeom>
                  <a:rect b="b" l="l" r="r" t="t"/>
                  <a:pathLst>
                    <a:path extrusionOk="0" h="21" w="9">
                      <a:moveTo>
                        <a:pt x="0" y="4"/>
                      </a:moveTo>
                      <a:cubicBezTo>
                        <a:pt x="0" y="9"/>
                        <a:pt x="0" y="14"/>
                        <a:pt x="2" y="18"/>
                      </a:cubicBezTo>
                      <a:cubicBezTo>
                        <a:pt x="3" y="21"/>
                        <a:pt x="9" y="19"/>
                        <a:pt x="8" y="17"/>
                      </a:cubicBezTo>
                      <a:cubicBezTo>
                        <a:pt x="6" y="12"/>
                        <a:pt x="6" y="8"/>
                        <a:pt x="6" y="3"/>
                      </a:cubicBezTo>
                      <a:cubicBezTo>
                        <a:pt x="6" y="0"/>
                        <a:pt x="0" y="2"/>
                        <a:pt x="0" y="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9" name="Google Shape;519;g73357ede5c_1_185"/>
                <p:cNvSpPr/>
                <p:nvPr/>
              </p:nvSpPr>
              <p:spPr>
                <a:xfrm>
                  <a:off x="10099677" y="4802188"/>
                  <a:ext cx="50800" cy="57150"/>
                </a:xfrm>
                <a:custGeom>
                  <a:rect b="b" l="l" r="r" t="t"/>
                  <a:pathLst>
                    <a:path extrusionOk="0" h="26" w="23">
                      <a:moveTo>
                        <a:pt x="16" y="10"/>
                      </a:moveTo>
                      <a:cubicBezTo>
                        <a:pt x="16" y="11"/>
                        <a:pt x="16" y="12"/>
                        <a:pt x="15" y="13"/>
                      </a:cubicBezTo>
                      <a:cubicBezTo>
                        <a:pt x="15" y="13"/>
                        <a:pt x="14" y="13"/>
                        <a:pt x="13" y="13"/>
                      </a:cubicBezTo>
                      <a:cubicBezTo>
                        <a:pt x="13" y="10"/>
                        <a:pt x="13" y="7"/>
                        <a:pt x="13" y="3"/>
                      </a:cubicBezTo>
                      <a:cubicBezTo>
                        <a:pt x="13" y="0"/>
                        <a:pt x="7" y="1"/>
                        <a:pt x="7" y="4"/>
                      </a:cubicBezTo>
                      <a:cubicBezTo>
                        <a:pt x="7" y="9"/>
                        <a:pt x="7" y="14"/>
                        <a:pt x="7" y="19"/>
                      </a:cubicBezTo>
                      <a:cubicBezTo>
                        <a:pt x="7" y="19"/>
                        <a:pt x="7" y="19"/>
                        <a:pt x="7" y="19"/>
                      </a:cubicBezTo>
                      <a:cubicBezTo>
                        <a:pt x="6" y="20"/>
                        <a:pt x="4" y="21"/>
                        <a:pt x="2" y="21"/>
                      </a:cubicBezTo>
                      <a:cubicBezTo>
                        <a:pt x="1" y="22"/>
                        <a:pt x="0" y="23"/>
                        <a:pt x="1" y="24"/>
                      </a:cubicBezTo>
                      <a:cubicBezTo>
                        <a:pt x="2" y="26"/>
                        <a:pt x="4" y="26"/>
                        <a:pt x="5" y="25"/>
                      </a:cubicBezTo>
                      <a:cubicBezTo>
                        <a:pt x="13" y="22"/>
                        <a:pt x="21" y="19"/>
                        <a:pt x="22" y="9"/>
                      </a:cubicBezTo>
                      <a:cubicBezTo>
                        <a:pt x="23" y="6"/>
                        <a:pt x="16" y="7"/>
                        <a:pt x="16" y="1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0" name="Google Shape;520;g73357ede5c_1_185"/>
                <p:cNvSpPr/>
                <p:nvPr/>
              </p:nvSpPr>
              <p:spPr>
                <a:xfrm>
                  <a:off x="9650414" y="3700463"/>
                  <a:ext cx="192088" cy="68263"/>
                </a:xfrm>
                <a:custGeom>
                  <a:rect b="b" l="l" r="r" t="t"/>
                  <a:pathLst>
                    <a:path extrusionOk="0" h="31" w="88">
                      <a:moveTo>
                        <a:pt x="83" y="0"/>
                      </a:moveTo>
                      <a:cubicBezTo>
                        <a:pt x="55" y="5"/>
                        <a:pt x="24" y="8"/>
                        <a:pt x="3" y="29"/>
                      </a:cubicBezTo>
                      <a:cubicBezTo>
                        <a:pt x="0" y="31"/>
                        <a:pt x="6" y="31"/>
                        <a:pt x="7" y="30"/>
                      </a:cubicBezTo>
                      <a:cubicBezTo>
                        <a:pt x="28" y="10"/>
                        <a:pt x="56" y="8"/>
                        <a:pt x="83" y="4"/>
                      </a:cubicBezTo>
                      <a:cubicBezTo>
                        <a:pt x="85" y="3"/>
                        <a:pt x="88" y="0"/>
                        <a:pt x="83" y="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1" name="Google Shape;521;g73357ede5c_1_185"/>
                <p:cNvSpPr/>
                <p:nvPr/>
              </p:nvSpPr>
              <p:spPr>
                <a:xfrm>
                  <a:off x="9699627" y="3981451"/>
                  <a:ext cx="219075" cy="63500"/>
                </a:xfrm>
                <a:custGeom>
                  <a:rect b="b" l="l" r="r" t="t"/>
                  <a:pathLst>
                    <a:path extrusionOk="0" h="29" w="101">
                      <a:moveTo>
                        <a:pt x="94" y="2"/>
                      </a:moveTo>
                      <a:cubicBezTo>
                        <a:pt x="70" y="23"/>
                        <a:pt x="37" y="23"/>
                        <a:pt x="6" y="26"/>
                      </a:cubicBezTo>
                      <a:cubicBezTo>
                        <a:pt x="5" y="26"/>
                        <a:pt x="0" y="29"/>
                        <a:pt x="4" y="29"/>
                      </a:cubicBezTo>
                      <a:cubicBezTo>
                        <a:pt x="37" y="25"/>
                        <a:pt x="73" y="24"/>
                        <a:pt x="100" y="1"/>
                      </a:cubicBezTo>
                      <a:cubicBezTo>
                        <a:pt x="101" y="0"/>
                        <a:pt x="95" y="1"/>
                        <a:pt x="9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2" name="Google Shape;522;g73357ede5c_1_185"/>
                <p:cNvSpPr/>
                <p:nvPr/>
              </p:nvSpPr>
              <p:spPr>
                <a:xfrm>
                  <a:off x="9783764" y="3795713"/>
                  <a:ext cx="280988" cy="101600"/>
                </a:xfrm>
                <a:custGeom>
                  <a:rect b="b" l="l" r="r" t="t"/>
                  <a:pathLst>
                    <a:path extrusionOk="0" h="46" w="129">
                      <a:moveTo>
                        <a:pt x="4" y="46"/>
                      </a:moveTo>
                      <a:cubicBezTo>
                        <a:pt x="44" y="45"/>
                        <a:pt x="92" y="44"/>
                        <a:pt x="119" y="11"/>
                      </a:cubicBezTo>
                      <a:cubicBezTo>
                        <a:pt x="119" y="10"/>
                        <a:pt x="119" y="10"/>
                        <a:pt x="119" y="10"/>
                      </a:cubicBezTo>
                      <a:cubicBezTo>
                        <a:pt x="122" y="8"/>
                        <a:pt x="124" y="6"/>
                        <a:pt x="127" y="3"/>
                      </a:cubicBezTo>
                      <a:cubicBezTo>
                        <a:pt x="129" y="1"/>
                        <a:pt x="124" y="0"/>
                        <a:pt x="122" y="2"/>
                      </a:cubicBezTo>
                      <a:cubicBezTo>
                        <a:pt x="97" y="26"/>
                        <a:pt x="64" y="37"/>
                        <a:pt x="30" y="37"/>
                      </a:cubicBezTo>
                      <a:cubicBezTo>
                        <a:pt x="26" y="37"/>
                        <a:pt x="25" y="41"/>
                        <a:pt x="29" y="41"/>
                      </a:cubicBezTo>
                      <a:cubicBezTo>
                        <a:pt x="32" y="41"/>
                        <a:pt x="35" y="41"/>
                        <a:pt x="38" y="41"/>
                      </a:cubicBezTo>
                      <a:cubicBezTo>
                        <a:pt x="27" y="42"/>
                        <a:pt x="16" y="42"/>
                        <a:pt x="5" y="43"/>
                      </a:cubicBezTo>
                      <a:cubicBezTo>
                        <a:pt x="2" y="43"/>
                        <a:pt x="0" y="46"/>
                        <a:pt x="4" y="46"/>
                      </a:cubicBezTo>
                      <a:close/>
                      <a:moveTo>
                        <a:pt x="75" y="34"/>
                      </a:moveTo>
                      <a:cubicBezTo>
                        <a:pt x="74" y="35"/>
                        <a:pt x="73" y="35"/>
                        <a:pt x="72" y="35"/>
                      </a:cubicBezTo>
                      <a:cubicBezTo>
                        <a:pt x="73" y="35"/>
                        <a:pt x="74" y="35"/>
                        <a:pt x="75" y="34"/>
                      </a:cubicBezTo>
                      <a:close/>
                      <a:moveTo>
                        <a:pt x="85" y="31"/>
                      </a:moveTo>
                      <a:cubicBezTo>
                        <a:pt x="84" y="31"/>
                        <a:pt x="84" y="31"/>
                        <a:pt x="83" y="32"/>
                      </a:cubicBezTo>
                      <a:cubicBezTo>
                        <a:pt x="84" y="31"/>
                        <a:pt x="84" y="31"/>
                        <a:pt x="85" y="31"/>
                      </a:cubicBezTo>
                      <a:close/>
                      <a:moveTo>
                        <a:pt x="82" y="32"/>
                      </a:moveTo>
                      <a:cubicBezTo>
                        <a:pt x="80" y="33"/>
                        <a:pt x="78" y="34"/>
                        <a:pt x="76" y="34"/>
                      </a:cubicBezTo>
                      <a:cubicBezTo>
                        <a:pt x="78" y="34"/>
                        <a:pt x="80" y="33"/>
                        <a:pt x="82" y="3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3" name="Google Shape;523;g73357ede5c_1_185"/>
                <p:cNvSpPr/>
                <p:nvPr/>
              </p:nvSpPr>
              <p:spPr>
                <a:xfrm>
                  <a:off x="9848852" y="3167063"/>
                  <a:ext cx="596900" cy="671513"/>
                </a:xfrm>
                <a:custGeom>
                  <a:rect b="b" l="l" r="r" t="t"/>
                  <a:pathLst>
                    <a:path extrusionOk="0" h="308" w="274">
                      <a:moveTo>
                        <a:pt x="241" y="163"/>
                      </a:moveTo>
                      <a:cubicBezTo>
                        <a:pt x="241" y="164"/>
                        <a:pt x="241" y="164"/>
                        <a:pt x="241" y="164"/>
                      </a:cubicBezTo>
                      <a:cubicBezTo>
                        <a:pt x="271" y="109"/>
                        <a:pt x="274" y="46"/>
                        <a:pt x="218" y="1"/>
                      </a:cubicBezTo>
                      <a:cubicBezTo>
                        <a:pt x="217" y="0"/>
                        <a:pt x="212" y="3"/>
                        <a:pt x="213" y="3"/>
                      </a:cubicBezTo>
                      <a:cubicBezTo>
                        <a:pt x="225" y="14"/>
                        <a:pt x="235" y="25"/>
                        <a:pt x="242" y="37"/>
                      </a:cubicBezTo>
                      <a:cubicBezTo>
                        <a:pt x="242" y="37"/>
                        <a:pt x="242" y="37"/>
                        <a:pt x="241" y="37"/>
                      </a:cubicBezTo>
                      <a:cubicBezTo>
                        <a:pt x="225" y="69"/>
                        <a:pt x="194" y="85"/>
                        <a:pt x="166" y="105"/>
                      </a:cubicBezTo>
                      <a:cubicBezTo>
                        <a:pt x="163" y="107"/>
                        <a:pt x="169" y="106"/>
                        <a:pt x="170" y="106"/>
                      </a:cubicBezTo>
                      <a:cubicBezTo>
                        <a:pt x="199" y="92"/>
                        <a:pt x="228" y="79"/>
                        <a:pt x="251" y="58"/>
                      </a:cubicBezTo>
                      <a:cubicBezTo>
                        <a:pt x="251" y="58"/>
                        <a:pt x="251" y="58"/>
                        <a:pt x="251" y="58"/>
                      </a:cubicBezTo>
                      <a:cubicBezTo>
                        <a:pt x="251" y="59"/>
                        <a:pt x="250" y="59"/>
                        <a:pt x="250" y="60"/>
                      </a:cubicBezTo>
                      <a:cubicBezTo>
                        <a:pt x="251" y="66"/>
                        <a:pt x="250" y="72"/>
                        <a:pt x="248" y="78"/>
                      </a:cubicBezTo>
                      <a:cubicBezTo>
                        <a:pt x="247" y="79"/>
                        <a:pt x="253" y="79"/>
                        <a:pt x="254" y="77"/>
                      </a:cubicBezTo>
                      <a:cubicBezTo>
                        <a:pt x="254" y="76"/>
                        <a:pt x="254" y="75"/>
                        <a:pt x="255" y="74"/>
                      </a:cubicBezTo>
                      <a:cubicBezTo>
                        <a:pt x="260" y="109"/>
                        <a:pt x="247" y="147"/>
                        <a:pt x="225" y="181"/>
                      </a:cubicBezTo>
                      <a:cubicBezTo>
                        <a:pt x="200" y="205"/>
                        <a:pt x="168" y="219"/>
                        <a:pt x="135" y="230"/>
                      </a:cubicBezTo>
                      <a:cubicBezTo>
                        <a:pt x="131" y="231"/>
                        <a:pt x="132" y="235"/>
                        <a:pt x="136" y="233"/>
                      </a:cubicBezTo>
                      <a:cubicBezTo>
                        <a:pt x="164" y="224"/>
                        <a:pt x="192" y="213"/>
                        <a:pt x="215" y="195"/>
                      </a:cubicBezTo>
                      <a:cubicBezTo>
                        <a:pt x="185" y="235"/>
                        <a:pt x="142" y="267"/>
                        <a:pt x="101" y="278"/>
                      </a:cubicBezTo>
                      <a:cubicBezTo>
                        <a:pt x="99" y="278"/>
                        <a:pt x="99" y="279"/>
                        <a:pt x="99" y="279"/>
                      </a:cubicBezTo>
                      <a:cubicBezTo>
                        <a:pt x="83" y="288"/>
                        <a:pt x="65" y="294"/>
                        <a:pt x="46" y="296"/>
                      </a:cubicBezTo>
                      <a:cubicBezTo>
                        <a:pt x="44" y="297"/>
                        <a:pt x="41" y="300"/>
                        <a:pt x="46" y="299"/>
                      </a:cubicBezTo>
                      <a:cubicBezTo>
                        <a:pt x="58" y="298"/>
                        <a:pt x="70" y="295"/>
                        <a:pt x="81" y="290"/>
                      </a:cubicBezTo>
                      <a:cubicBezTo>
                        <a:pt x="58" y="301"/>
                        <a:pt x="33" y="305"/>
                        <a:pt x="7" y="304"/>
                      </a:cubicBezTo>
                      <a:cubicBezTo>
                        <a:pt x="5" y="304"/>
                        <a:pt x="0" y="307"/>
                        <a:pt x="4" y="307"/>
                      </a:cubicBezTo>
                      <a:cubicBezTo>
                        <a:pt x="39" y="308"/>
                        <a:pt x="72" y="300"/>
                        <a:pt x="102" y="283"/>
                      </a:cubicBezTo>
                      <a:cubicBezTo>
                        <a:pt x="104" y="282"/>
                        <a:pt x="104" y="281"/>
                        <a:pt x="103" y="281"/>
                      </a:cubicBezTo>
                      <a:cubicBezTo>
                        <a:pt x="103" y="281"/>
                        <a:pt x="104" y="281"/>
                        <a:pt x="104" y="281"/>
                      </a:cubicBezTo>
                      <a:cubicBezTo>
                        <a:pt x="106" y="280"/>
                        <a:pt x="105" y="279"/>
                        <a:pt x="105" y="279"/>
                      </a:cubicBezTo>
                      <a:cubicBezTo>
                        <a:pt x="149" y="266"/>
                        <a:pt x="196" y="230"/>
                        <a:pt x="227" y="185"/>
                      </a:cubicBezTo>
                      <a:cubicBezTo>
                        <a:pt x="234" y="179"/>
                        <a:pt x="240" y="173"/>
                        <a:pt x="246" y="165"/>
                      </a:cubicBezTo>
                      <a:cubicBezTo>
                        <a:pt x="249" y="162"/>
                        <a:pt x="243" y="161"/>
                        <a:pt x="241" y="163"/>
                      </a:cubicBezTo>
                      <a:close/>
                      <a:moveTo>
                        <a:pt x="188" y="94"/>
                      </a:moveTo>
                      <a:cubicBezTo>
                        <a:pt x="210" y="80"/>
                        <a:pt x="231" y="65"/>
                        <a:pt x="245" y="42"/>
                      </a:cubicBezTo>
                      <a:cubicBezTo>
                        <a:pt x="247" y="46"/>
                        <a:pt x="248" y="50"/>
                        <a:pt x="250" y="54"/>
                      </a:cubicBezTo>
                      <a:cubicBezTo>
                        <a:pt x="232" y="72"/>
                        <a:pt x="210" y="83"/>
                        <a:pt x="188" y="9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4" name="Google Shape;524;g73357ede5c_1_185"/>
                <p:cNvSpPr/>
                <p:nvPr/>
              </p:nvSpPr>
              <p:spPr>
                <a:xfrm>
                  <a:off x="10028239" y="3335338"/>
                  <a:ext cx="192088" cy="117475"/>
                </a:xfrm>
                <a:custGeom>
                  <a:rect b="b" l="l" r="r" t="t"/>
                  <a:pathLst>
                    <a:path extrusionOk="0" h="54" w="88">
                      <a:moveTo>
                        <a:pt x="81" y="2"/>
                      </a:moveTo>
                      <a:cubicBezTo>
                        <a:pt x="57" y="20"/>
                        <a:pt x="31" y="37"/>
                        <a:pt x="4" y="52"/>
                      </a:cubicBezTo>
                      <a:cubicBezTo>
                        <a:pt x="0" y="54"/>
                        <a:pt x="6" y="54"/>
                        <a:pt x="8" y="53"/>
                      </a:cubicBezTo>
                      <a:cubicBezTo>
                        <a:pt x="35" y="38"/>
                        <a:pt x="61" y="21"/>
                        <a:pt x="86" y="2"/>
                      </a:cubicBezTo>
                      <a:cubicBezTo>
                        <a:pt x="88" y="0"/>
                        <a:pt x="82" y="1"/>
                        <a:pt x="81"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525" name="Google Shape;525;g73357ede5c_1_185"/>
            <p:cNvSpPr/>
            <p:nvPr/>
          </p:nvSpPr>
          <p:spPr>
            <a:xfrm>
              <a:off x="1096925" y="315925"/>
              <a:ext cx="10461600" cy="52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en-US" sz="2800">
                  <a:solidFill>
                    <a:srgbClr val="1A5595"/>
                  </a:solidFill>
                  <a:latin typeface="Impact"/>
                  <a:ea typeface="Impact"/>
                  <a:cs typeface="Impact"/>
                  <a:sym typeface="Impact"/>
                </a:rPr>
                <a:t>05 Deploying SDN Environment</a:t>
              </a:r>
              <a:endParaRPr sz="2800">
                <a:solidFill>
                  <a:srgbClr val="1A5595"/>
                </a:solidFill>
                <a:latin typeface="Impact"/>
                <a:ea typeface="Impact"/>
                <a:cs typeface="Impact"/>
                <a:sym typeface="Impact"/>
              </a:endParaRPr>
            </a:p>
          </p:txBody>
        </p:sp>
      </p:grpSp>
      <p:sp>
        <p:nvSpPr>
          <p:cNvPr id="526" name="Google Shape;526;g73357ede5c_1_185"/>
          <p:cNvSpPr txBox="1"/>
          <p:nvPr/>
        </p:nvSpPr>
        <p:spPr>
          <a:xfrm>
            <a:off x="985500" y="1212200"/>
            <a:ext cx="10221000" cy="48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Calibri"/>
                <a:ea typeface="Calibri"/>
                <a:cs typeface="Calibri"/>
                <a:sym typeface="Calibri"/>
              </a:rPr>
              <a:t>4</a:t>
            </a:r>
            <a:r>
              <a:rPr lang="en-US" sz="3000">
                <a:latin typeface="Calibri"/>
                <a:ea typeface="Calibri"/>
                <a:cs typeface="Calibri"/>
                <a:sym typeface="Calibri"/>
              </a:rPr>
              <a:t>)	</a:t>
            </a:r>
            <a:r>
              <a:rPr lang="en-US" sz="3000">
                <a:latin typeface="Calibri"/>
                <a:ea typeface="Calibri"/>
                <a:cs typeface="Calibri"/>
                <a:sym typeface="Calibri"/>
              </a:rPr>
              <a:t>Add an internal port to the switch for Snort IDS</a:t>
            </a:r>
            <a:r>
              <a:rPr lang="en-US" sz="3000">
                <a:latin typeface="Calibri"/>
                <a:ea typeface="Calibri"/>
                <a:cs typeface="Calibri"/>
                <a:sym typeface="Calibri"/>
              </a:rPr>
              <a:t>.</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p:txBody>
      </p:sp>
      <p:pic>
        <p:nvPicPr>
          <p:cNvPr id="527" name="Google Shape;527;g73357ede5c_1_185"/>
          <p:cNvPicPr preferRelativeResize="0"/>
          <p:nvPr/>
        </p:nvPicPr>
        <p:blipFill rotWithShape="1">
          <a:blip r:embed="rId3">
            <a:alphaModFix/>
          </a:blip>
          <a:srcRect b="19016" l="29540" r="16788" t="27113"/>
          <a:stretch/>
        </p:blipFill>
        <p:spPr>
          <a:xfrm>
            <a:off x="2231525" y="2043775"/>
            <a:ext cx="7728951" cy="4361626"/>
          </a:xfrm>
          <a:prstGeom prst="rect">
            <a:avLst/>
          </a:prstGeom>
          <a:noFill/>
          <a:ln>
            <a:noFill/>
          </a:ln>
        </p:spPr>
      </p:pic>
      <p:sp>
        <p:nvSpPr>
          <p:cNvPr id="528" name="Google Shape;528;g73357ede5c_1_185"/>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grpSp>
        <p:nvGrpSpPr>
          <p:cNvPr id="534" name="Google Shape;534;g7348caffc3_0_37"/>
          <p:cNvGrpSpPr/>
          <p:nvPr/>
        </p:nvGrpSpPr>
        <p:grpSpPr>
          <a:xfrm>
            <a:off x="405199" y="206615"/>
            <a:ext cx="10994626" cy="714049"/>
            <a:chOff x="405199" y="206615"/>
            <a:chExt cx="10994626" cy="714049"/>
          </a:xfrm>
        </p:grpSpPr>
        <p:grpSp>
          <p:nvGrpSpPr>
            <p:cNvPr id="535" name="Google Shape;535;g7348caffc3_0_37"/>
            <p:cNvGrpSpPr/>
            <p:nvPr/>
          </p:nvGrpSpPr>
          <p:grpSpPr>
            <a:xfrm>
              <a:off x="405199" y="206615"/>
              <a:ext cx="3811366" cy="714049"/>
              <a:chOff x="1068598" y="1136602"/>
              <a:chExt cx="4313940" cy="808205"/>
            </a:xfrm>
          </p:grpSpPr>
          <p:sp>
            <p:nvSpPr>
              <p:cNvPr id="536" name="Google Shape;536;g7348caffc3_0_37"/>
              <p:cNvSpPr/>
              <p:nvPr/>
            </p:nvSpPr>
            <p:spPr>
              <a:xfrm>
                <a:off x="1068598" y="1893060"/>
                <a:ext cx="4313940" cy="51747"/>
              </a:xfrm>
              <a:custGeom>
                <a:rect b="b" l="l" r="r" t="t"/>
                <a:pathLst>
                  <a:path extrusionOk="0" h="21" w="2209">
                    <a:moveTo>
                      <a:pt x="134" y="21"/>
                    </a:moveTo>
                    <a:cubicBezTo>
                      <a:pt x="117" y="21"/>
                      <a:pt x="108" y="20"/>
                      <a:pt x="100" y="20"/>
                    </a:cubicBezTo>
                    <a:cubicBezTo>
                      <a:pt x="91" y="19"/>
                      <a:pt x="83" y="18"/>
                      <a:pt x="67" y="18"/>
                    </a:cubicBezTo>
                    <a:cubicBezTo>
                      <a:pt x="50" y="18"/>
                      <a:pt x="41" y="18"/>
                      <a:pt x="33" y="17"/>
                    </a:cubicBezTo>
                    <a:cubicBezTo>
                      <a:pt x="25" y="17"/>
                      <a:pt x="16" y="17"/>
                      <a:pt x="0" y="17"/>
                    </a:cubicBezTo>
                    <a:cubicBezTo>
                      <a:pt x="0" y="0"/>
                      <a:pt x="0" y="0"/>
                      <a:pt x="0" y="0"/>
                    </a:cubicBezTo>
                    <a:cubicBezTo>
                      <a:pt x="17" y="0"/>
                      <a:pt x="26" y="0"/>
                      <a:pt x="34" y="1"/>
                    </a:cubicBezTo>
                    <a:cubicBezTo>
                      <a:pt x="42" y="1"/>
                      <a:pt x="50" y="2"/>
                      <a:pt x="67" y="2"/>
                    </a:cubicBezTo>
                    <a:cubicBezTo>
                      <a:pt x="84" y="2"/>
                      <a:pt x="93" y="2"/>
                      <a:pt x="101" y="3"/>
                    </a:cubicBezTo>
                    <a:cubicBezTo>
                      <a:pt x="109" y="4"/>
                      <a:pt x="117" y="4"/>
                      <a:pt x="134" y="4"/>
                    </a:cubicBezTo>
                    <a:cubicBezTo>
                      <a:pt x="150" y="4"/>
                      <a:pt x="158" y="3"/>
                      <a:pt x="166" y="2"/>
                    </a:cubicBezTo>
                    <a:cubicBezTo>
                      <a:pt x="175" y="1"/>
                      <a:pt x="184" y="1"/>
                      <a:pt x="201" y="1"/>
                    </a:cubicBezTo>
                    <a:cubicBezTo>
                      <a:pt x="218" y="1"/>
                      <a:pt x="226" y="1"/>
                      <a:pt x="234" y="1"/>
                    </a:cubicBezTo>
                    <a:cubicBezTo>
                      <a:pt x="243" y="1"/>
                      <a:pt x="251" y="1"/>
                      <a:pt x="268" y="1"/>
                    </a:cubicBezTo>
                    <a:cubicBezTo>
                      <a:pt x="285" y="1"/>
                      <a:pt x="293" y="1"/>
                      <a:pt x="301" y="1"/>
                    </a:cubicBezTo>
                    <a:cubicBezTo>
                      <a:pt x="310" y="2"/>
                      <a:pt x="318" y="2"/>
                      <a:pt x="335" y="2"/>
                    </a:cubicBezTo>
                    <a:cubicBezTo>
                      <a:pt x="351" y="2"/>
                      <a:pt x="360" y="1"/>
                      <a:pt x="368" y="1"/>
                    </a:cubicBezTo>
                    <a:cubicBezTo>
                      <a:pt x="376" y="1"/>
                      <a:pt x="385" y="1"/>
                      <a:pt x="402" y="1"/>
                    </a:cubicBezTo>
                    <a:cubicBezTo>
                      <a:pt x="418" y="1"/>
                      <a:pt x="427" y="1"/>
                      <a:pt x="435" y="1"/>
                    </a:cubicBezTo>
                    <a:cubicBezTo>
                      <a:pt x="444" y="1"/>
                      <a:pt x="452" y="1"/>
                      <a:pt x="469" y="1"/>
                    </a:cubicBezTo>
                    <a:cubicBezTo>
                      <a:pt x="485" y="1"/>
                      <a:pt x="493" y="1"/>
                      <a:pt x="502" y="1"/>
                    </a:cubicBezTo>
                    <a:cubicBezTo>
                      <a:pt x="510" y="0"/>
                      <a:pt x="519" y="0"/>
                      <a:pt x="536" y="0"/>
                    </a:cubicBezTo>
                    <a:cubicBezTo>
                      <a:pt x="553" y="0"/>
                      <a:pt x="561" y="1"/>
                      <a:pt x="570" y="2"/>
                    </a:cubicBezTo>
                    <a:cubicBezTo>
                      <a:pt x="578" y="2"/>
                      <a:pt x="586" y="3"/>
                      <a:pt x="602" y="3"/>
                    </a:cubicBezTo>
                    <a:cubicBezTo>
                      <a:pt x="619" y="3"/>
                      <a:pt x="627" y="2"/>
                      <a:pt x="635" y="2"/>
                    </a:cubicBezTo>
                    <a:cubicBezTo>
                      <a:pt x="644" y="2"/>
                      <a:pt x="652" y="1"/>
                      <a:pt x="669" y="1"/>
                    </a:cubicBezTo>
                    <a:cubicBezTo>
                      <a:pt x="686" y="1"/>
                      <a:pt x="694" y="1"/>
                      <a:pt x="703" y="1"/>
                    </a:cubicBezTo>
                    <a:cubicBezTo>
                      <a:pt x="711" y="1"/>
                      <a:pt x="720" y="2"/>
                      <a:pt x="736" y="2"/>
                    </a:cubicBezTo>
                    <a:cubicBezTo>
                      <a:pt x="753" y="2"/>
                      <a:pt x="762" y="2"/>
                      <a:pt x="770" y="2"/>
                    </a:cubicBezTo>
                    <a:cubicBezTo>
                      <a:pt x="779" y="3"/>
                      <a:pt x="787" y="3"/>
                      <a:pt x="803" y="3"/>
                    </a:cubicBezTo>
                    <a:cubicBezTo>
                      <a:pt x="820" y="3"/>
                      <a:pt x="828" y="3"/>
                      <a:pt x="836" y="3"/>
                    </a:cubicBezTo>
                    <a:cubicBezTo>
                      <a:pt x="845" y="2"/>
                      <a:pt x="853" y="2"/>
                      <a:pt x="870" y="2"/>
                    </a:cubicBezTo>
                    <a:cubicBezTo>
                      <a:pt x="887" y="2"/>
                      <a:pt x="895" y="2"/>
                      <a:pt x="904" y="2"/>
                    </a:cubicBezTo>
                    <a:cubicBezTo>
                      <a:pt x="912" y="2"/>
                      <a:pt x="920" y="3"/>
                      <a:pt x="937" y="3"/>
                    </a:cubicBezTo>
                    <a:cubicBezTo>
                      <a:pt x="954" y="3"/>
                      <a:pt x="962" y="3"/>
                      <a:pt x="971" y="3"/>
                    </a:cubicBezTo>
                    <a:cubicBezTo>
                      <a:pt x="979" y="3"/>
                      <a:pt x="987" y="3"/>
                      <a:pt x="1004" y="3"/>
                    </a:cubicBezTo>
                    <a:cubicBezTo>
                      <a:pt x="1020" y="3"/>
                      <a:pt x="1028" y="3"/>
                      <a:pt x="1037" y="2"/>
                    </a:cubicBezTo>
                    <a:cubicBezTo>
                      <a:pt x="1045" y="1"/>
                      <a:pt x="1054" y="1"/>
                      <a:pt x="1071" y="1"/>
                    </a:cubicBezTo>
                    <a:cubicBezTo>
                      <a:pt x="1088" y="1"/>
                      <a:pt x="1097" y="2"/>
                      <a:pt x="1105" y="2"/>
                    </a:cubicBezTo>
                    <a:cubicBezTo>
                      <a:pt x="1114" y="3"/>
                      <a:pt x="1122" y="4"/>
                      <a:pt x="1138" y="4"/>
                    </a:cubicBezTo>
                    <a:cubicBezTo>
                      <a:pt x="1154" y="4"/>
                      <a:pt x="1163" y="4"/>
                      <a:pt x="1171" y="3"/>
                    </a:cubicBezTo>
                    <a:cubicBezTo>
                      <a:pt x="1180" y="3"/>
                      <a:pt x="1188" y="3"/>
                      <a:pt x="1205" y="3"/>
                    </a:cubicBezTo>
                    <a:cubicBezTo>
                      <a:pt x="1222" y="3"/>
                      <a:pt x="1230" y="3"/>
                      <a:pt x="1238" y="3"/>
                    </a:cubicBezTo>
                    <a:cubicBezTo>
                      <a:pt x="1247" y="3"/>
                      <a:pt x="1255" y="4"/>
                      <a:pt x="1272" y="4"/>
                    </a:cubicBezTo>
                    <a:cubicBezTo>
                      <a:pt x="1288" y="4"/>
                      <a:pt x="1296" y="3"/>
                      <a:pt x="1304" y="2"/>
                    </a:cubicBezTo>
                    <a:cubicBezTo>
                      <a:pt x="1313" y="1"/>
                      <a:pt x="1322" y="0"/>
                      <a:pt x="1339" y="0"/>
                    </a:cubicBezTo>
                    <a:cubicBezTo>
                      <a:pt x="1356" y="0"/>
                      <a:pt x="1364" y="0"/>
                      <a:pt x="1372" y="0"/>
                    </a:cubicBezTo>
                    <a:cubicBezTo>
                      <a:pt x="1381" y="0"/>
                      <a:pt x="1389" y="0"/>
                      <a:pt x="1406" y="0"/>
                    </a:cubicBezTo>
                    <a:cubicBezTo>
                      <a:pt x="1423" y="0"/>
                      <a:pt x="1431" y="1"/>
                      <a:pt x="1439" y="1"/>
                    </a:cubicBezTo>
                    <a:cubicBezTo>
                      <a:pt x="1448" y="1"/>
                      <a:pt x="1456" y="1"/>
                      <a:pt x="1473" y="1"/>
                    </a:cubicBezTo>
                    <a:cubicBezTo>
                      <a:pt x="1490" y="1"/>
                      <a:pt x="1498" y="2"/>
                      <a:pt x="1507" y="3"/>
                    </a:cubicBezTo>
                    <a:cubicBezTo>
                      <a:pt x="1515" y="3"/>
                      <a:pt x="1523" y="4"/>
                      <a:pt x="1540" y="4"/>
                    </a:cubicBezTo>
                    <a:cubicBezTo>
                      <a:pt x="1607" y="4"/>
                      <a:pt x="1607" y="4"/>
                      <a:pt x="1607" y="4"/>
                    </a:cubicBezTo>
                    <a:cubicBezTo>
                      <a:pt x="1623" y="4"/>
                      <a:pt x="1631" y="3"/>
                      <a:pt x="1639" y="2"/>
                    </a:cubicBezTo>
                    <a:cubicBezTo>
                      <a:pt x="1648" y="2"/>
                      <a:pt x="1656" y="1"/>
                      <a:pt x="1674" y="1"/>
                    </a:cubicBezTo>
                    <a:cubicBezTo>
                      <a:pt x="1690" y="1"/>
                      <a:pt x="1699" y="1"/>
                      <a:pt x="1707" y="1"/>
                    </a:cubicBezTo>
                    <a:cubicBezTo>
                      <a:pt x="1715" y="1"/>
                      <a:pt x="1724" y="1"/>
                      <a:pt x="1741" y="1"/>
                    </a:cubicBezTo>
                    <a:cubicBezTo>
                      <a:pt x="1757" y="1"/>
                      <a:pt x="1766" y="2"/>
                      <a:pt x="1774" y="2"/>
                    </a:cubicBezTo>
                    <a:cubicBezTo>
                      <a:pt x="1782" y="3"/>
                      <a:pt x="1791" y="3"/>
                      <a:pt x="1807" y="3"/>
                    </a:cubicBezTo>
                    <a:cubicBezTo>
                      <a:pt x="1824" y="3"/>
                      <a:pt x="1832" y="3"/>
                      <a:pt x="1841" y="3"/>
                    </a:cubicBezTo>
                    <a:cubicBezTo>
                      <a:pt x="1849" y="2"/>
                      <a:pt x="1858" y="2"/>
                      <a:pt x="1874" y="2"/>
                    </a:cubicBezTo>
                    <a:cubicBezTo>
                      <a:pt x="1891" y="2"/>
                      <a:pt x="1900" y="3"/>
                      <a:pt x="1908" y="3"/>
                    </a:cubicBezTo>
                    <a:cubicBezTo>
                      <a:pt x="1916" y="3"/>
                      <a:pt x="1925" y="3"/>
                      <a:pt x="1941" y="3"/>
                    </a:cubicBezTo>
                    <a:cubicBezTo>
                      <a:pt x="1958" y="3"/>
                      <a:pt x="1966" y="3"/>
                      <a:pt x="1974" y="2"/>
                    </a:cubicBezTo>
                    <a:cubicBezTo>
                      <a:pt x="1982" y="1"/>
                      <a:pt x="1991" y="0"/>
                      <a:pt x="2008" y="0"/>
                    </a:cubicBezTo>
                    <a:cubicBezTo>
                      <a:pt x="2026" y="0"/>
                      <a:pt x="2034" y="1"/>
                      <a:pt x="2043" y="2"/>
                    </a:cubicBezTo>
                    <a:cubicBezTo>
                      <a:pt x="2051" y="2"/>
                      <a:pt x="2059" y="3"/>
                      <a:pt x="2075" y="3"/>
                    </a:cubicBezTo>
                    <a:cubicBezTo>
                      <a:pt x="2092" y="3"/>
                      <a:pt x="2100" y="3"/>
                      <a:pt x="2108" y="2"/>
                    </a:cubicBezTo>
                    <a:cubicBezTo>
                      <a:pt x="2117" y="1"/>
                      <a:pt x="2125" y="1"/>
                      <a:pt x="2142" y="1"/>
                    </a:cubicBezTo>
                    <a:cubicBezTo>
                      <a:pt x="2159" y="1"/>
                      <a:pt x="2168" y="1"/>
                      <a:pt x="2176" y="2"/>
                    </a:cubicBezTo>
                    <a:cubicBezTo>
                      <a:pt x="2185" y="2"/>
                      <a:pt x="2193" y="3"/>
                      <a:pt x="2209" y="3"/>
                    </a:cubicBezTo>
                    <a:cubicBezTo>
                      <a:pt x="2209" y="19"/>
                      <a:pt x="2209" y="19"/>
                      <a:pt x="2209" y="19"/>
                    </a:cubicBezTo>
                    <a:cubicBezTo>
                      <a:pt x="2192" y="19"/>
                      <a:pt x="2184" y="19"/>
                      <a:pt x="2175" y="18"/>
                    </a:cubicBezTo>
                    <a:cubicBezTo>
                      <a:pt x="2167" y="18"/>
                      <a:pt x="2159" y="17"/>
                      <a:pt x="2142" y="17"/>
                    </a:cubicBezTo>
                    <a:cubicBezTo>
                      <a:pt x="2126" y="17"/>
                      <a:pt x="2118" y="18"/>
                      <a:pt x="2110" y="19"/>
                    </a:cubicBezTo>
                    <a:cubicBezTo>
                      <a:pt x="2101" y="19"/>
                      <a:pt x="2092" y="20"/>
                      <a:pt x="2075" y="20"/>
                    </a:cubicBezTo>
                    <a:cubicBezTo>
                      <a:pt x="2058" y="20"/>
                      <a:pt x="2049" y="19"/>
                      <a:pt x="2041" y="18"/>
                    </a:cubicBezTo>
                    <a:cubicBezTo>
                      <a:pt x="2033" y="17"/>
                      <a:pt x="2025" y="17"/>
                      <a:pt x="2008" y="17"/>
                    </a:cubicBezTo>
                    <a:cubicBezTo>
                      <a:pt x="1992" y="17"/>
                      <a:pt x="1984" y="17"/>
                      <a:pt x="1976" y="18"/>
                    </a:cubicBezTo>
                    <a:cubicBezTo>
                      <a:pt x="1967" y="19"/>
                      <a:pt x="1959" y="20"/>
                      <a:pt x="1941" y="20"/>
                    </a:cubicBezTo>
                    <a:cubicBezTo>
                      <a:pt x="1925" y="20"/>
                      <a:pt x="1916" y="20"/>
                      <a:pt x="1908" y="19"/>
                    </a:cubicBezTo>
                    <a:cubicBezTo>
                      <a:pt x="1899" y="19"/>
                      <a:pt x="1891" y="19"/>
                      <a:pt x="1874" y="19"/>
                    </a:cubicBezTo>
                    <a:cubicBezTo>
                      <a:pt x="1858" y="19"/>
                      <a:pt x="1849" y="19"/>
                      <a:pt x="1841" y="19"/>
                    </a:cubicBezTo>
                    <a:cubicBezTo>
                      <a:pt x="1833" y="19"/>
                      <a:pt x="1824" y="20"/>
                      <a:pt x="1807" y="20"/>
                    </a:cubicBezTo>
                    <a:cubicBezTo>
                      <a:pt x="1791" y="20"/>
                      <a:pt x="1782" y="19"/>
                      <a:pt x="1774" y="19"/>
                    </a:cubicBezTo>
                    <a:cubicBezTo>
                      <a:pt x="1765" y="18"/>
                      <a:pt x="1757" y="18"/>
                      <a:pt x="1741" y="18"/>
                    </a:cubicBezTo>
                    <a:cubicBezTo>
                      <a:pt x="1724" y="18"/>
                      <a:pt x="1715" y="18"/>
                      <a:pt x="1707" y="18"/>
                    </a:cubicBezTo>
                    <a:cubicBezTo>
                      <a:pt x="1699" y="18"/>
                      <a:pt x="1690" y="18"/>
                      <a:pt x="1674" y="18"/>
                    </a:cubicBezTo>
                    <a:cubicBezTo>
                      <a:pt x="1657" y="18"/>
                      <a:pt x="1649" y="18"/>
                      <a:pt x="1641" y="19"/>
                    </a:cubicBezTo>
                    <a:cubicBezTo>
                      <a:pt x="1632" y="20"/>
                      <a:pt x="1624" y="20"/>
                      <a:pt x="1607" y="20"/>
                    </a:cubicBezTo>
                    <a:cubicBezTo>
                      <a:pt x="1540" y="20"/>
                      <a:pt x="1540" y="20"/>
                      <a:pt x="1540" y="20"/>
                    </a:cubicBezTo>
                    <a:cubicBezTo>
                      <a:pt x="1523" y="20"/>
                      <a:pt x="1514" y="20"/>
                      <a:pt x="1506" y="19"/>
                    </a:cubicBezTo>
                    <a:cubicBezTo>
                      <a:pt x="1497" y="19"/>
                      <a:pt x="1489" y="18"/>
                      <a:pt x="1473" y="18"/>
                    </a:cubicBezTo>
                    <a:cubicBezTo>
                      <a:pt x="1456" y="18"/>
                      <a:pt x="1447" y="18"/>
                      <a:pt x="1439" y="18"/>
                    </a:cubicBezTo>
                    <a:cubicBezTo>
                      <a:pt x="1431" y="17"/>
                      <a:pt x="1422" y="17"/>
                      <a:pt x="1406" y="17"/>
                    </a:cubicBezTo>
                    <a:cubicBezTo>
                      <a:pt x="1389" y="17"/>
                      <a:pt x="1381" y="17"/>
                      <a:pt x="1372" y="17"/>
                    </a:cubicBezTo>
                    <a:cubicBezTo>
                      <a:pt x="1364" y="17"/>
                      <a:pt x="1355" y="17"/>
                      <a:pt x="1339" y="17"/>
                    </a:cubicBezTo>
                    <a:cubicBezTo>
                      <a:pt x="1322" y="17"/>
                      <a:pt x="1314" y="18"/>
                      <a:pt x="1306" y="19"/>
                    </a:cubicBezTo>
                    <a:cubicBezTo>
                      <a:pt x="1298" y="19"/>
                      <a:pt x="1289" y="20"/>
                      <a:pt x="1272" y="20"/>
                    </a:cubicBezTo>
                    <a:cubicBezTo>
                      <a:pt x="1255" y="20"/>
                      <a:pt x="1247" y="20"/>
                      <a:pt x="1238" y="20"/>
                    </a:cubicBezTo>
                    <a:cubicBezTo>
                      <a:pt x="1230" y="20"/>
                      <a:pt x="1221" y="20"/>
                      <a:pt x="1205" y="20"/>
                    </a:cubicBezTo>
                    <a:cubicBezTo>
                      <a:pt x="1188" y="20"/>
                      <a:pt x="1180" y="20"/>
                      <a:pt x="1172" y="20"/>
                    </a:cubicBezTo>
                    <a:cubicBezTo>
                      <a:pt x="1163" y="20"/>
                      <a:pt x="1155" y="21"/>
                      <a:pt x="1138" y="21"/>
                    </a:cubicBezTo>
                    <a:cubicBezTo>
                      <a:pt x="1121" y="21"/>
                      <a:pt x="1112" y="20"/>
                      <a:pt x="1104" y="19"/>
                    </a:cubicBezTo>
                    <a:cubicBezTo>
                      <a:pt x="1095" y="18"/>
                      <a:pt x="1087" y="17"/>
                      <a:pt x="1071" y="17"/>
                    </a:cubicBezTo>
                    <a:cubicBezTo>
                      <a:pt x="1055" y="17"/>
                      <a:pt x="1047" y="18"/>
                      <a:pt x="1038" y="19"/>
                    </a:cubicBezTo>
                    <a:cubicBezTo>
                      <a:pt x="1030" y="19"/>
                      <a:pt x="1021" y="20"/>
                      <a:pt x="1004" y="20"/>
                    </a:cubicBezTo>
                    <a:cubicBezTo>
                      <a:pt x="987" y="20"/>
                      <a:pt x="979" y="20"/>
                      <a:pt x="970" y="20"/>
                    </a:cubicBezTo>
                    <a:cubicBezTo>
                      <a:pt x="962" y="19"/>
                      <a:pt x="954" y="19"/>
                      <a:pt x="937" y="19"/>
                    </a:cubicBezTo>
                    <a:cubicBezTo>
                      <a:pt x="920" y="19"/>
                      <a:pt x="912" y="19"/>
                      <a:pt x="903" y="19"/>
                    </a:cubicBezTo>
                    <a:cubicBezTo>
                      <a:pt x="895" y="19"/>
                      <a:pt x="887" y="18"/>
                      <a:pt x="870" y="18"/>
                    </a:cubicBezTo>
                    <a:cubicBezTo>
                      <a:pt x="854" y="18"/>
                      <a:pt x="846" y="19"/>
                      <a:pt x="837" y="19"/>
                    </a:cubicBezTo>
                    <a:cubicBezTo>
                      <a:pt x="829" y="20"/>
                      <a:pt x="820" y="20"/>
                      <a:pt x="803" y="20"/>
                    </a:cubicBezTo>
                    <a:cubicBezTo>
                      <a:pt x="786" y="20"/>
                      <a:pt x="778" y="20"/>
                      <a:pt x="769" y="19"/>
                    </a:cubicBezTo>
                    <a:cubicBezTo>
                      <a:pt x="761" y="19"/>
                      <a:pt x="753" y="18"/>
                      <a:pt x="736" y="18"/>
                    </a:cubicBezTo>
                    <a:cubicBezTo>
                      <a:pt x="719" y="18"/>
                      <a:pt x="711" y="18"/>
                      <a:pt x="703" y="18"/>
                    </a:cubicBezTo>
                    <a:cubicBezTo>
                      <a:pt x="694" y="18"/>
                      <a:pt x="686" y="18"/>
                      <a:pt x="669" y="18"/>
                    </a:cubicBezTo>
                    <a:cubicBezTo>
                      <a:pt x="653" y="18"/>
                      <a:pt x="645" y="18"/>
                      <a:pt x="636" y="19"/>
                    </a:cubicBezTo>
                    <a:cubicBezTo>
                      <a:pt x="628" y="19"/>
                      <a:pt x="619" y="20"/>
                      <a:pt x="602" y="20"/>
                    </a:cubicBezTo>
                    <a:cubicBezTo>
                      <a:pt x="585" y="20"/>
                      <a:pt x="577" y="19"/>
                      <a:pt x="568" y="18"/>
                    </a:cubicBezTo>
                    <a:cubicBezTo>
                      <a:pt x="560" y="17"/>
                      <a:pt x="552" y="17"/>
                      <a:pt x="536" y="17"/>
                    </a:cubicBezTo>
                    <a:cubicBezTo>
                      <a:pt x="519" y="17"/>
                      <a:pt x="511" y="17"/>
                      <a:pt x="502" y="17"/>
                    </a:cubicBezTo>
                    <a:cubicBezTo>
                      <a:pt x="494" y="18"/>
                      <a:pt x="485" y="18"/>
                      <a:pt x="469" y="18"/>
                    </a:cubicBezTo>
                    <a:cubicBezTo>
                      <a:pt x="452" y="18"/>
                      <a:pt x="443" y="18"/>
                      <a:pt x="435" y="18"/>
                    </a:cubicBezTo>
                    <a:cubicBezTo>
                      <a:pt x="427" y="18"/>
                      <a:pt x="418" y="17"/>
                      <a:pt x="402" y="17"/>
                    </a:cubicBezTo>
                    <a:cubicBezTo>
                      <a:pt x="385" y="17"/>
                      <a:pt x="377" y="18"/>
                      <a:pt x="368" y="18"/>
                    </a:cubicBezTo>
                    <a:cubicBezTo>
                      <a:pt x="360" y="18"/>
                      <a:pt x="352" y="18"/>
                      <a:pt x="335" y="18"/>
                    </a:cubicBezTo>
                    <a:cubicBezTo>
                      <a:pt x="318" y="18"/>
                      <a:pt x="309" y="18"/>
                      <a:pt x="301" y="18"/>
                    </a:cubicBezTo>
                    <a:cubicBezTo>
                      <a:pt x="293" y="18"/>
                      <a:pt x="284" y="18"/>
                      <a:pt x="268" y="18"/>
                    </a:cubicBezTo>
                    <a:cubicBezTo>
                      <a:pt x="251" y="18"/>
                      <a:pt x="243" y="18"/>
                      <a:pt x="234" y="17"/>
                    </a:cubicBezTo>
                    <a:cubicBezTo>
                      <a:pt x="226" y="17"/>
                      <a:pt x="217" y="17"/>
                      <a:pt x="201" y="17"/>
                    </a:cubicBezTo>
                    <a:cubicBezTo>
                      <a:pt x="185" y="17"/>
                      <a:pt x="177" y="18"/>
                      <a:pt x="168" y="19"/>
                    </a:cubicBezTo>
                    <a:cubicBezTo>
                      <a:pt x="160" y="20"/>
                      <a:pt x="151" y="21"/>
                      <a:pt x="134"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537" name="Google Shape;537;g7348caffc3_0_37"/>
              <p:cNvGrpSpPr/>
              <p:nvPr/>
            </p:nvGrpSpPr>
            <p:grpSpPr>
              <a:xfrm>
                <a:off x="1085785" y="1136602"/>
                <a:ext cx="743238" cy="785140"/>
                <a:chOff x="8728077" y="3130551"/>
                <a:chExt cx="1717675" cy="1814513"/>
              </a:xfrm>
            </p:grpSpPr>
            <p:sp>
              <p:nvSpPr>
                <p:cNvPr id="538" name="Google Shape;538;g7348caffc3_0_37"/>
                <p:cNvSpPr/>
                <p:nvPr/>
              </p:nvSpPr>
              <p:spPr>
                <a:xfrm>
                  <a:off x="9250364" y="3771901"/>
                  <a:ext cx="65088" cy="46038"/>
                </a:xfrm>
                <a:custGeom>
                  <a:rect b="b" l="l" r="r" t="t"/>
                  <a:pathLst>
                    <a:path extrusionOk="0" h="21" w="30">
                      <a:moveTo>
                        <a:pt x="7" y="20"/>
                      </a:moveTo>
                      <a:cubicBezTo>
                        <a:pt x="16" y="17"/>
                        <a:pt x="24" y="8"/>
                        <a:pt x="30" y="0"/>
                      </a:cubicBezTo>
                      <a:cubicBezTo>
                        <a:pt x="30" y="0"/>
                        <a:pt x="25" y="0"/>
                        <a:pt x="24" y="1"/>
                      </a:cubicBezTo>
                      <a:cubicBezTo>
                        <a:pt x="19" y="8"/>
                        <a:pt x="12" y="16"/>
                        <a:pt x="5" y="19"/>
                      </a:cubicBezTo>
                      <a:cubicBezTo>
                        <a:pt x="0" y="21"/>
                        <a:pt x="4" y="21"/>
                        <a:pt x="7" y="2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9" name="Google Shape;539;g7348caffc3_0_37"/>
                <p:cNvSpPr/>
                <p:nvPr/>
              </p:nvSpPr>
              <p:spPr>
                <a:xfrm>
                  <a:off x="9320214" y="3681413"/>
                  <a:ext cx="17463" cy="12700"/>
                </a:xfrm>
                <a:custGeom>
                  <a:rect b="b" l="l" r="r" t="t"/>
                  <a:pathLst>
                    <a:path extrusionOk="0" h="6" w="8">
                      <a:moveTo>
                        <a:pt x="3" y="6"/>
                      </a:moveTo>
                      <a:cubicBezTo>
                        <a:pt x="5" y="6"/>
                        <a:pt x="6" y="6"/>
                        <a:pt x="8" y="5"/>
                      </a:cubicBezTo>
                      <a:cubicBezTo>
                        <a:pt x="8" y="4"/>
                        <a:pt x="8" y="3"/>
                        <a:pt x="7" y="3"/>
                      </a:cubicBezTo>
                      <a:cubicBezTo>
                        <a:pt x="6" y="3"/>
                        <a:pt x="6" y="3"/>
                        <a:pt x="6" y="2"/>
                      </a:cubicBezTo>
                      <a:cubicBezTo>
                        <a:pt x="6" y="0"/>
                        <a:pt x="0" y="1"/>
                        <a:pt x="0" y="3"/>
                      </a:cubicBezTo>
                      <a:cubicBezTo>
                        <a:pt x="0" y="5"/>
                        <a:pt x="2" y="6"/>
                        <a:pt x="3" y="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0" name="Google Shape;540;g7348caffc3_0_37"/>
                <p:cNvSpPr/>
                <p:nvPr/>
              </p:nvSpPr>
              <p:spPr>
                <a:xfrm>
                  <a:off x="9467852" y="3130551"/>
                  <a:ext cx="755650" cy="768350"/>
                </a:xfrm>
                <a:custGeom>
                  <a:rect b="b" l="l" r="r" t="t"/>
                  <a:pathLst>
                    <a:path extrusionOk="0" h="353" w="347">
                      <a:moveTo>
                        <a:pt x="18" y="208"/>
                      </a:moveTo>
                      <a:cubicBezTo>
                        <a:pt x="26" y="198"/>
                        <a:pt x="35" y="188"/>
                        <a:pt x="44" y="179"/>
                      </a:cubicBezTo>
                      <a:cubicBezTo>
                        <a:pt x="36" y="193"/>
                        <a:pt x="29" y="207"/>
                        <a:pt x="25" y="222"/>
                      </a:cubicBezTo>
                      <a:cubicBezTo>
                        <a:pt x="25" y="223"/>
                        <a:pt x="31" y="222"/>
                        <a:pt x="31" y="221"/>
                      </a:cubicBezTo>
                      <a:cubicBezTo>
                        <a:pt x="33" y="215"/>
                        <a:pt x="35" y="209"/>
                        <a:pt x="38" y="203"/>
                      </a:cubicBezTo>
                      <a:cubicBezTo>
                        <a:pt x="39" y="203"/>
                        <a:pt x="42" y="202"/>
                        <a:pt x="43" y="201"/>
                      </a:cubicBezTo>
                      <a:cubicBezTo>
                        <a:pt x="48" y="194"/>
                        <a:pt x="53" y="187"/>
                        <a:pt x="58" y="180"/>
                      </a:cubicBezTo>
                      <a:cubicBezTo>
                        <a:pt x="58" y="180"/>
                        <a:pt x="59" y="179"/>
                        <a:pt x="59" y="179"/>
                      </a:cubicBezTo>
                      <a:cubicBezTo>
                        <a:pt x="78" y="166"/>
                        <a:pt x="87" y="147"/>
                        <a:pt x="98" y="128"/>
                      </a:cubicBezTo>
                      <a:cubicBezTo>
                        <a:pt x="104" y="123"/>
                        <a:pt x="111" y="117"/>
                        <a:pt x="118" y="112"/>
                      </a:cubicBezTo>
                      <a:cubicBezTo>
                        <a:pt x="111" y="122"/>
                        <a:pt x="105" y="133"/>
                        <a:pt x="96" y="141"/>
                      </a:cubicBezTo>
                      <a:cubicBezTo>
                        <a:pt x="95" y="143"/>
                        <a:pt x="95" y="144"/>
                        <a:pt x="97" y="145"/>
                      </a:cubicBezTo>
                      <a:cubicBezTo>
                        <a:pt x="77" y="168"/>
                        <a:pt x="57" y="193"/>
                        <a:pt x="42" y="220"/>
                      </a:cubicBezTo>
                      <a:cubicBezTo>
                        <a:pt x="19" y="260"/>
                        <a:pt x="11" y="307"/>
                        <a:pt x="1" y="351"/>
                      </a:cubicBezTo>
                      <a:cubicBezTo>
                        <a:pt x="0" y="353"/>
                        <a:pt x="6" y="352"/>
                        <a:pt x="7" y="350"/>
                      </a:cubicBezTo>
                      <a:cubicBezTo>
                        <a:pt x="17" y="307"/>
                        <a:pt x="26" y="264"/>
                        <a:pt x="46" y="223"/>
                      </a:cubicBezTo>
                      <a:cubicBezTo>
                        <a:pt x="65" y="183"/>
                        <a:pt x="98" y="149"/>
                        <a:pt x="128" y="115"/>
                      </a:cubicBezTo>
                      <a:cubicBezTo>
                        <a:pt x="128" y="114"/>
                        <a:pt x="127" y="114"/>
                        <a:pt x="125" y="114"/>
                      </a:cubicBezTo>
                      <a:cubicBezTo>
                        <a:pt x="131" y="107"/>
                        <a:pt x="137" y="100"/>
                        <a:pt x="143" y="93"/>
                      </a:cubicBezTo>
                      <a:cubicBezTo>
                        <a:pt x="151" y="87"/>
                        <a:pt x="159" y="82"/>
                        <a:pt x="167" y="76"/>
                      </a:cubicBezTo>
                      <a:cubicBezTo>
                        <a:pt x="168" y="76"/>
                        <a:pt x="169" y="75"/>
                        <a:pt x="170" y="75"/>
                      </a:cubicBezTo>
                      <a:cubicBezTo>
                        <a:pt x="168" y="77"/>
                        <a:pt x="165" y="79"/>
                        <a:pt x="163" y="82"/>
                      </a:cubicBezTo>
                      <a:cubicBezTo>
                        <a:pt x="162" y="82"/>
                        <a:pt x="160" y="83"/>
                        <a:pt x="160" y="83"/>
                      </a:cubicBezTo>
                      <a:cubicBezTo>
                        <a:pt x="160" y="84"/>
                        <a:pt x="159" y="85"/>
                        <a:pt x="159" y="86"/>
                      </a:cubicBezTo>
                      <a:cubicBezTo>
                        <a:pt x="148" y="98"/>
                        <a:pt x="136" y="110"/>
                        <a:pt x="124" y="121"/>
                      </a:cubicBezTo>
                      <a:cubicBezTo>
                        <a:pt x="122" y="124"/>
                        <a:pt x="128" y="124"/>
                        <a:pt x="129" y="123"/>
                      </a:cubicBezTo>
                      <a:cubicBezTo>
                        <a:pt x="138" y="114"/>
                        <a:pt x="147" y="104"/>
                        <a:pt x="156" y="95"/>
                      </a:cubicBezTo>
                      <a:cubicBezTo>
                        <a:pt x="147" y="118"/>
                        <a:pt x="130" y="135"/>
                        <a:pt x="115" y="153"/>
                      </a:cubicBezTo>
                      <a:cubicBezTo>
                        <a:pt x="93" y="178"/>
                        <a:pt x="81" y="203"/>
                        <a:pt x="72" y="235"/>
                      </a:cubicBezTo>
                      <a:cubicBezTo>
                        <a:pt x="72" y="236"/>
                        <a:pt x="78" y="235"/>
                        <a:pt x="78" y="234"/>
                      </a:cubicBezTo>
                      <a:cubicBezTo>
                        <a:pt x="87" y="204"/>
                        <a:pt x="97" y="179"/>
                        <a:pt x="118" y="156"/>
                      </a:cubicBezTo>
                      <a:cubicBezTo>
                        <a:pt x="136" y="134"/>
                        <a:pt x="157" y="114"/>
                        <a:pt x="165" y="86"/>
                      </a:cubicBezTo>
                      <a:cubicBezTo>
                        <a:pt x="172" y="79"/>
                        <a:pt x="179" y="72"/>
                        <a:pt x="186" y="64"/>
                      </a:cubicBezTo>
                      <a:cubicBezTo>
                        <a:pt x="193" y="60"/>
                        <a:pt x="201" y="56"/>
                        <a:pt x="208" y="52"/>
                      </a:cubicBezTo>
                      <a:cubicBezTo>
                        <a:pt x="195" y="66"/>
                        <a:pt x="180" y="80"/>
                        <a:pt x="173" y="99"/>
                      </a:cubicBezTo>
                      <a:cubicBezTo>
                        <a:pt x="172" y="101"/>
                        <a:pt x="178" y="100"/>
                        <a:pt x="179" y="99"/>
                      </a:cubicBezTo>
                      <a:cubicBezTo>
                        <a:pt x="183" y="86"/>
                        <a:pt x="191" y="76"/>
                        <a:pt x="200" y="66"/>
                      </a:cubicBezTo>
                      <a:cubicBezTo>
                        <a:pt x="184" y="119"/>
                        <a:pt x="163" y="170"/>
                        <a:pt x="131" y="215"/>
                      </a:cubicBezTo>
                      <a:cubicBezTo>
                        <a:pt x="128" y="218"/>
                        <a:pt x="134" y="219"/>
                        <a:pt x="136" y="217"/>
                      </a:cubicBezTo>
                      <a:cubicBezTo>
                        <a:pt x="170" y="170"/>
                        <a:pt x="191" y="116"/>
                        <a:pt x="208" y="61"/>
                      </a:cubicBezTo>
                      <a:cubicBezTo>
                        <a:pt x="208" y="60"/>
                        <a:pt x="208" y="59"/>
                        <a:pt x="207" y="59"/>
                      </a:cubicBezTo>
                      <a:cubicBezTo>
                        <a:pt x="210" y="56"/>
                        <a:pt x="212" y="53"/>
                        <a:pt x="215" y="50"/>
                      </a:cubicBezTo>
                      <a:cubicBezTo>
                        <a:pt x="216" y="49"/>
                        <a:pt x="215" y="49"/>
                        <a:pt x="213" y="49"/>
                      </a:cubicBezTo>
                      <a:cubicBezTo>
                        <a:pt x="220" y="45"/>
                        <a:pt x="227" y="42"/>
                        <a:pt x="234" y="38"/>
                      </a:cubicBezTo>
                      <a:cubicBezTo>
                        <a:pt x="220" y="53"/>
                        <a:pt x="216" y="76"/>
                        <a:pt x="199" y="89"/>
                      </a:cubicBezTo>
                      <a:cubicBezTo>
                        <a:pt x="198" y="90"/>
                        <a:pt x="204" y="90"/>
                        <a:pt x="205" y="89"/>
                      </a:cubicBezTo>
                      <a:cubicBezTo>
                        <a:pt x="217" y="79"/>
                        <a:pt x="222" y="64"/>
                        <a:pt x="229" y="52"/>
                      </a:cubicBezTo>
                      <a:cubicBezTo>
                        <a:pt x="230" y="52"/>
                        <a:pt x="234" y="51"/>
                        <a:pt x="235" y="51"/>
                      </a:cubicBezTo>
                      <a:cubicBezTo>
                        <a:pt x="237" y="49"/>
                        <a:pt x="239" y="46"/>
                        <a:pt x="242" y="44"/>
                      </a:cubicBezTo>
                      <a:cubicBezTo>
                        <a:pt x="240" y="47"/>
                        <a:pt x="238" y="50"/>
                        <a:pt x="236" y="54"/>
                      </a:cubicBezTo>
                      <a:cubicBezTo>
                        <a:pt x="235" y="55"/>
                        <a:pt x="241" y="54"/>
                        <a:pt x="242" y="53"/>
                      </a:cubicBezTo>
                      <a:cubicBezTo>
                        <a:pt x="246" y="48"/>
                        <a:pt x="250" y="42"/>
                        <a:pt x="253" y="36"/>
                      </a:cubicBezTo>
                      <a:cubicBezTo>
                        <a:pt x="253" y="35"/>
                        <a:pt x="254" y="35"/>
                        <a:pt x="254" y="34"/>
                      </a:cubicBezTo>
                      <a:cubicBezTo>
                        <a:pt x="254" y="35"/>
                        <a:pt x="254" y="35"/>
                        <a:pt x="254" y="36"/>
                      </a:cubicBezTo>
                      <a:cubicBezTo>
                        <a:pt x="251" y="42"/>
                        <a:pt x="249" y="48"/>
                        <a:pt x="247" y="53"/>
                      </a:cubicBezTo>
                      <a:cubicBezTo>
                        <a:pt x="246" y="53"/>
                        <a:pt x="243" y="53"/>
                        <a:pt x="242" y="55"/>
                      </a:cubicBezTo>
                      <a:cubicBezTo>
                        <a:pt x="231" y="86"/>
                        <a:pt x="222" y="120"/>
                        <a:pt x="199" y="144"/>
                      </a:cubicBezTo>
                      <a:cubicBezTo>
                        <a:pt x="197" y="147"/>
                        <a:pt x="202" y="148"/>
                        <a:pt x="204" y="146"/>
                      </a:cubicBezTo>
                      <a:cubicBezTo>
                        <a:pt x="225" y="124"/>
                        <a:pt x="234" y="95"/>
                        <a:pt x="244" y="67"/>
                      </a:cubicBezTo>
                      <a:cubicBezTo>
                        <a:pt x="246" y="67"/>
                        <a:pt x="248" y="66"/>
                        <a:pt x="249" y="65"/>
                      </a:cubicBezTo>
                      <a:cubicBezTo>
                        <a:pt x="250" y="61"/>
                        <a:pt x="252" y="57"/>
                        <a:pt x="253" y="53"/>
                      </a:cubicBezTo>
                      <a:cubicBezTo>
                        <a:pt x="255" y="53"/>
                        <a:pt x="257" y="52"/>
                        <a:pt x="257" y="51"/>
                      </a:cubicBezTo>
                      <a:cubicBezTo>
                        <a:pt x="259" y="47"/>
                        <a:pt x="261" y="44"/>
                        <a:pt x="263" y="40"/>
                      </a:cubicBezTo>
                      <a:cubicBezTo>
                        <a:pt x="263" y="40"/>
                        <a:pt x="263" y="40"/>
                        <a:pt x="263" y="40"/>
                      </a:cubicBezTo>
                      <a:cubicBezTo>
                        <a:pt x="263" y="40"/>
                        <a:pt x="264" y="40"/>
                        <a:pt x="265" y="40"/>
                      </a:cubicBezTo>
                      <a:cubicBezTo>
                        <a:pt x="261" y="61"/>
                        <a:pt x="253" y="81"/>
                        <a:pt x="244" y="100"/>
                      </a:cubicBezTo>
                      <a:cubicBezTo>
                        <a:pt x="243" y="103"/>
                        <a:pt x="249" y="103"/>
                        <a:pt x="250" y="101"/>
                      </a:cubicBezTo>
                      <a:cubicBezTo>
                        <a:pt x="260" y="80"/>
                        <a:pt x="268" y="60"/>
                        <a:pt x="271" y="37"/>
                      </a:cubicBezTo>
                      <a:cubicBezTo>
                        <a:pt x="271" y="37"/>
                        <a:pt x="271" y="37"/>
                        <a:pt x="271" y="36"/>
                      </a:cubicBezTo>
                      <a:cubicBezTo>
                        <a:pt x="277" y="31"/>
                        <a:pt x="281" y="25"/>
                        <a:pt x="287" y="21"/>
                      </a:cubicBezTo>
                      <a:cubicBezTo>
                        <a:pt x="287" y="25"/>
                        <a:pt x="286" y="29"/>
                        <a:pt x="286" y="33"/>
                      </a:cubicBezTo>
                      <a:cubicBezTo>
                        <a:pt x="286" y="35"/>
                        <a:pt x="291" y="33"/>
                        <a:pt x="291" y="33"/>
                      </a:cubicBezTo>
                      <a:cubicBezTo>
                        <a:pt x="294" y="31"/>
                        <a:pt x="296" y="30"/>
                        <a:pt x="298" y="28"/>
                      </a:cubicBezTo>
                      <a:cubicBezTo>
                        <a:pt x="297" y="31"/>
                        <a:pt x="296" y="33"/>
                        <a:pt x="295" y="36"/>
                      </a:cubicBezTo>
                      <a:cubicBezTo>
                        <a:pt x="295" y="38"/>
                        <a:pt x="300" y="37"/>
                        <a:pt x="300" y="36"/>
                      </a:cubicBezTo>
                      <a:cubicBezTo>
                        <a:pt x="306" y="33"/>
                        <a:pt x="311" y="29"/>
                        <a:pt x="316" y="25"/>
                      </a:cubicBezTo>
                      <a:cubicBezTo>
                        <a:pt x="314" y="30"/>
                        <a:pt x="311" y="35"/>
                        <a:pt x="308" y="40"/>
                      </a:cubicBezTo>
                      <a:cubicBezTo>
                        <a:pt x="307" y="41"/>
                        <a:pt x="309" y="41"/>
                        <a:pt x="310" y="41"/>
                      </a:cubicBezTo>
                      <a:cubicBezTo>
                        <a:pt x="309" y="48"/>
                        <a:pt x="307" y="55"/>
                        <a:pt x="306" y="62"/>
                      </a:cubicBezTo>
                      <a:cubicBezTo>
                        <a:pt x="306" y="64"/>
                        <a:pt x="312" y="62"/>
                        <a:pt x="312" y="61"/>
                      </a:cubicBezTo>
                      <a:cubicBezTo>
                        <a:pt x="315" y="58"/>
                        <a:pt x="316" y="54"/>
                        <a:pt x="319" y="51"/>
                      </a:cubicBezTo>
                      <a:cubicBezTo>
                        <a:pt x="319" y="50"/>
                        <a:pt x="316" y="50"/>
                        <a:pt x="314" y="51"/>
                      </a:cubicBezTo>
                      <a:cubicBezTo>
                        <a:pt x="315" y="47"/>
                        <a:pt x="316" y="43"/>
                        <a:pt x="317" y="39"/>
                      </a:cubicBezTo>
                      <a:cubicBezTo>
                        <a:pt x="317" y="38"/>
                        <a:pt x="315" y="38"/>
                        <a:pt x="314" y="39"/>
                      </a:cubicBezTo>
                      <a:cubicBezTo>
                        <a:pt x="319" y="32"/>
                        <a:pt x="322" y="25"/>
                        <a:pt x="323" y="17"/>
                      </a:cubicBezTo>
                      <a:cubicBezTo>
                        <a:pt x="323" y="15"/>
                        <a:pt x="318" y="17"/>
                        <a:pt x="317" y="18"/>
                      </a:cubicBezTo>
                      <a:cubicBezTo>
                        <a:pt x="312" y="23"/>
                        <a:pt x="308" y="28"/>
                        <a:pt x="302" y="32"/>
                      </a:cubicBezTo>
                      <a:cubicBezTo>
                        <a:pt x="303" y="28"/>
                        <a:pt x="305" y="24"/>
                        <a:pt x="305" y="20"/>
                      </a:cubicBezTo>
                      <a:cubicBezTo>
                        <a:pt x="306" y="18"/>
                        <a:pt x="300" y="20"/>
                        <a:pt x="300" y="21"/>
                      </a:cubicBezTo>
                      <a:cubicBezTo>
                        <a:pt x="297" y="23"/>
                        <a:pt x="295" y="25"/>
                        <a:pt x="292" y="28"/>
                      </a:cubicBezTo>
                      <a:cubicBezTo>
                        <a:pt x="293" y="24"/>
                        <a:pt x="293" y="20"/>
                        <a:pt x="294" y="16"/>
                      </a:cubicBezTo>
                      <a:cubicBezTo>
                        <a:pt x="294" y="16"/>
                        <a:pt x="294" y="16"/>
                        <a:pt x="294" y="16"/>
                      </a:cubicBezTo>
                      <a:cubicBezTo>
                        <a:pt x="309" y="12"/>
                        <a:pt x="325" y="12"/>
                        <a:pt x="340" y="15"/>
                      </a:cubicBezTo>
                      <a:cubicBezTo>
                        <a:pt x="342" y="15"/>
                        <a:pt x="347" y="12"/>
                        <a:pt x="344" y="11"/>
                      </a:cubicBezTo>
                      <a:cubicBezTo>
                        <a:pt x="291" y="0"/>
                        <a:pt x="235" y="31"/>
                        <a:pt x="189" y="58"/>
                      </a:cubicBezTo>
                      <a:cubicBezTo>
                        <a:pt x="188" y="58"/>
                        <a:pt x="186" y="58"/>
                        <a:pt x="185" y="59"/>
                      </a:cubicBezTo>
                      <a:cubicBezTo>
                        <a:pt x="184" y="60"/>
                        <a:pt x="183" y="61"/>
                        <a:pt x="182" y="63"/>
                      </a:cubicBezTo>
                      <a:cubicBezTo>
                        <a:pt x="180" y="63"/>
                        <a:pt x="179" y="64"/>
                        <a:pt x="178" y="65"/>
                      </a:cubicBezTo>
                      <a:cubicBezTo>
                        <a:pt x="171" y="69"/>
                        <a:pt x="165" y="73"/>
                        <a:pt x="158" y="77"/>
                      </a:cubicBezTo>
                      <a:cubicBezTo>
                        <a:pt x="164" y="72"/>
                        <a:pt x="171" y="66"/>
                        <a:pt x="178" y="62"/>
                      </a:cubicBezTo>
                      <a:cubicBezTo>
                        <a:pt x="181" y="60"/>
                        <a:pt x="175" y="61"/>
                        <a:pt x="174" y="62"/>
                      </a:cubicBezTo>
                      <a:cubicBezTo>
                        <a:pt x="163" y="69"/>
                        <a:pt x="153" y="77"/>
                        <a:pt x="145" y="86"/>
                      </a:cubicBezTo>
                      <a:cubicBezTo>
                        <a:pt x="143" y="86"/>
                        <a:pt x="142" y="86"/>
                        <a:pt x="141" y="86"/>
                      </a:cubicBezTo>
                      <a:cubicBezTo>
                        <a:pt x="135" y="90"/>
                        <a:pt x="131" y="94"/>
                        <a:pt x="127" y="99"/>
                      </a:cubicBezTo>
                      <a:cubicBezTo>
                        <a:pt x="120" y="104"/>
                        <a:pt x="113" y="110"/>
                        <a:pt x="106" y="115"/>
                      </a:cubicBezTo>
                      <a:cubicBezTo>
                        <a:pt x="109" y="112"/>
                        <a:pt x="111" y="109"/>
                        <a:pt x="114" y="106"/>
                      </a:cubicBezTo>
                      <a:cubicBezTo>
                        <a:pt x="116" y="103"/>
                        <a:pt x="110" y="103"/>
                        <a:pt x="109" y="105"/>
                      </a:cubicBezTo>
                      <a:cubicBezTo>
                        <a:pt x="103" y="111"/>
                        <a:pt x="98" y="118"/>
                        <a:pt x="94" y="125"/>
                      </a:cubicBezTo>
                      <a:cubicBezTo>
                        <a:pt x="91" y="127"/>
                        <a:pt x="89" y="129"/>
                        <a:pt x="87" y="131"/>
                      </a:cubicBezTo>
                      <a:cubicBezTo>
                        <a:pt x="86" y="132"/>
                        <a:pt x="84" y="132"/>
                        <a:pt x="84" y="133"/>
                      </a:cubicBezTo>
                      <a:cubicBezTo>
                        <a:pt x="83" y="134"/>
                        <a:pt x="82" y="135"/>
                        <a:pt x="82" y="136"/>
                      </a:cubicBezTo>
                      <a:cubicBezTo>
                        <a:pt x="79" y="139"/>
                        <a:pt x="75" y="142"/>
                        <a:pt x="72" y="145"/>
                      </a:cubicBezTo>
                      <a:cubicBezTo>
                        <a:pt x="70" y="144"/>
                        <a:pt x="67" y="145"/>
                        <a:pt x="67" y="147"/>
                      </a:cubicBezTo>
                      <a:cubicBezTo>
                        <a:pt x="67" y="148"/>
                        <a:pt x="66" y="149"/>
                        <a:pt x="66" y="150"/>
                      </a:cubicBezTo>
                      <a:cubicBezTo>
                        <a:pt x="47" y="168"/>
                        <a:pt x="29" y="187"/>
                        <a:pt x="13" y="206"/>
                      </a:cubicBezTo>
                      <a:cubicBezTo>
                        <a:pt x="10" y="209"/>
                        <a:pt x="16" y="210"/>
                        <a:pt x="18" y="208"/>
                      </a:cubicBezTo>
                      <a:close/>
                      <a:moveTo>
                        <a:pt x="268" y="27"/>
                      </a:moveTo>
                      <a:cubicBezTo>
                        <a:pt x="268" y="26"/>
                        <a:pt x="268" y="26"/>
                        <a:pt x="268" y="25"/>
                      </a:cubicBezTo>
                      <a:cubicBezTo>
                        <a:pt x="269" y="24"/>
                        <a:pt x="268" y="24"/>
                        <a:pt x="267" y="24"/>
                      </a:cubicBezTo>
                      <a:cubicBezTo>
                        <a:pt x="267" y="24"/>
                        <a:pt x="267" y="24"/>
                        <a:pt x="267" y="24"/>
                      </a:cubicBezTo>
                      <a:cubicBezTo>
                        <a:pt x="267" y="24"/>
                        <a:pt x="267" y="24"/>
                        <a:pt x="267" y="24"/>
                      </a:cubicBezTo>
                      <a:cubicBezTo>
                        <a:pt x="268" y="23"/>
                        <a:pt x="269" y="23"/>
                        <a:pt x="271" y="22"/>
                      </a:cubicBezTo>
                      <a:cubicBezTo>
                        <a:pt x="270" y="24"/>
                        <a:pt x="269" y="25"/>
                        <a:pt x="268" y="27"/>
                      </a:cubicBezTo>
                      <a:close/>
                      <a:moveTo>
                        <a:pt x="259" y="27"/>
                      </a:moveTo>
                      <a:cubicBezTo>
                        <a:pt x="259" y="27"/>
                        <a:pt x="259" y="27"/>
                        <a:pt x="259" y="27"/>
                      </a:cubicBezTo>
                      <a:cubicBezTo>
                        <a:pt x="259" y="27"/>
                        <a:pt x="258" y="27"/>
                        <a:pt x="258" y="27"/>
                      </a:cubicBezTo>
                      <a:cubicBezTo>
                        <a:pt x="258" y="27"/>
                        <a:pt x="259" y="27"/>
                        <a:pt x="260" y="27"/>
                      </a:cubicBezTo>
                      <a:cubicBezTo>
                        <a:pt x="260" y="27"/>
                        <a:pt x="260" y="27"/>
                        <a:pt x="259" y="27"/>
                      </a:cubicBezTo>
                      <a:close/>
                      <a:moveTo>
                        <a:pt x="273" y="29"/>
                      </a:moveTo>
                      <a:cubicBezTo>
                        <a:pt x="275" y="26"/>
                        <a:pt x="277" y="23"/>
                        <a:pt x="278" y="20"/>
                      </a:cubicBezTo>
                      <a:cubicBezTo>
                        <a:pt x="281" y="19"/>
                        <a:pt x="284" y="18"/>
                        <a:pt x="287" y="17"/>
                      </a:cubicBezTo>
                      <a:cubicBezTo>
                        <a:pt x="282" y="21"/>
                        <a:pt x="277" y="25"/>
                        <a:pt x="273" y="29"/>
                      </a:cubicBezTo>
                      <a:close/>
                      <a:moveTo>
                        <a:pt x="247" y="32"/>
                      </a:moveTo>
                      <a:cubicBezTo>
                        <a:pt x="241" y="38"/>
                        <a:pt x="235" y="44"/>
                        <a:pt x="230" y="50"/>
                      </a:cubicBezTo>
                      <a:cubicBezTo>
                        <a:pt x="234" y="44"/>
                        <a:pt x="238" y="38"/>
                        <a:pt x="244" y="34"/>
                      </a:cubicBezTo>
                      <a:cubicBezTo>
                        <a:pt x="244" y="34"/>
                        <a:pt x="244" y="33"/>
                        <a:pt x="244" y="33"/>
                      </a:cubicBezTo>
                      <a:cubicBezTo>
                        <a:pt x="245" y="33"/>
                        <a:pt x="245" y="33"/>
                        <a:pt x="245" y="33"/>
                      </a:cubicBezTo>
                      <a:cubicBezTo>
                        <a:pt x="246" y="33"/>
                        <a:pt x="246" y="32"/>
                        <a:pt x="247" y="32"/>
                      </a:cubicBezTo>
                      <a:close/>
                      <a:moveTo>
                        <a:pt x="63" y="159"/>
                      </a:moveTo>
                      <a:cubicBezTo>
                        <a:pt x="58" y="171"/>
                        <a:pt x="50" y="180"/>
                        <a:pt x="43" y="190"/>
                      </a:cubicBezTo>
                      <a:cubicBezTo>
                        <a:pt x="46" y="185"/>
                        <a:pt x="48" y="180"/>
                        <a:pt x="51" y="175"/>
                      </a:cubicBezTo>
                      <a:cubicBezTo>
                        <a:pt x="51" y="175"/>
                        <a:pt x="49" y="175"/>
                        <a:pt x="47" y="175"/>
                      </a:cubicBezTo>
                      <a:cubicBezTo>
                        <a:pt x="52" y="170"/>
                        <a:pt x="58" y="165"/>
                        <a:pt x="63" y="15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1" name="Google Shape;541;g7348caffc3_0_37"/>
                <p:cNvSpPr/>
                <p:nvPr/>
              </p:nvSpPr>
              <p:spPr>
                <a:xfrm>
                  <a:off x="9029702" y="3970338"/>
                  <a:ext cx="90488" cy="449263"/>
                </a:xfrm>
                <a:custGeom>
                  <a:rect b="b" l="l" r="r" t="t"/>
                  <a:pathLst>
                    <a:path extrusionOk="0" h="206" w="41">
                      <a:moveTo>
                        <a:pt x="7" y="203"/>
                      </a:moveTo>
                      <a:cubicBezTo>
                        <a:pt x="10" y="173"/>
                        <a:pt x="9" y="143"/>
                        <a:pt x="16" y="114"/>
                      </a:cubicBezTo>
                      <a:cubicBezTo>
                        <a:pt x="17" y="109"/>
                        <a:pt x="18" y="104"/>
                        <a:pt x="20" y="98"/>
                      </a:cubicBezTo>
                      <a:cubicBezTo>
                        <a:pt x="16" y="126"/>
                        <a:pt x="22" y="154"/>
                        <a:pt x="16" y="182"/>
                      </a:cubicBezTo>
                      <a:cubicBezTo>
                        <a:pt x="16" y="184"/>
                        <a:pt x="22" y="183"/>
                        <a:pt x="23" y="181"/>
                      </a:cubicBezTo>
                      <a:cubicBezTo>
                        <a:pt x="29" y="151"/>
                        <a:pt x="22" y="121"/>
                        <a:pt x="27" y="92"/>
                      </a:cubicBezTo>
                      <a:cubicBezTo>
                        <a:pt x="32" y="62"/>
                        <a:pt x="41" y="32"/>
                        <a:pt x="35" y="2"/>
                      </a:cubicBezTo>
                      <a:cubicBezTo>
                        <a:pt x="35" y="0"/>
                        <a:pt x="29" y="1"/>
                        <a:pt x="29" y="3"/>
                      </a:cubicBezTo>
                      <a:cubicBezTo>
                        <a:pt x="30" y="7"/>
                        <a:pt x="30" y="11"/>
                        <a:pt x="31" y="15"/>
                      </a:cubicBezTo>
                      <a:cubicBezTo>
                        <a:pt x="29" y="16"/>
                        <a:pt x="28" y="16"/>
                        <a:pt x="28" y="17"/>
                      </a:cubicBezTo>
                      <a:cubicBezTo>
                        <a:pt x="24" y="48"/>
                        <a:pt x="18" y="79"/>
                        <a:pt x="11" y="109"/>
                      </a:cubicBezTo>
                      <a:cubicBezTo>
                        <a:pt x="8" y="124"/>
                        <a:pt x="4" y="138"/>
                        <a:pt x="3" y="153"/>
                      </a:cubicBezTo>
                      <a:cubicBezTo>
                        <a:pt x="2" y="170"/>
                        <a:pt x="2" y="187"/>
                        <a:pt x="1" y="204"/>
                      </a:cubicBezTo>
                      <a:cubicBezTo>
                        <a:pt x="0" y="206"/>
                        <a:pt x="7" y="205"/>
                        <a:pt x="7" y="20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2" name="Google Shape;542;g7348caffc3_0_37"/>
                <p:cNvSpPr/>
                <p:nvPr/>
              </p:nvSpPr>
              <p:spPr>
                <a:xfrm>
                  <a:off x="8728077" y="3165476"/>
                  <a:ext cx="1665288" cy="1711324"/>
                </a:xfrm>
                <a:custGeom>
                  <a:rect b="b" l="l" r="r" t="t"/>
                  <a:pathLst>
                    <a:path extrusionOk="0" h="786" w="765">
                      <a:moveTo>
                        <a:pt x="236" y="547"/>
                      </a:moveTo>
                      <a:cubicBezTo>
                        <a:pt x="268" y="530"/>
                        <a:pt x="307" y="527"/>
                        <a:pt x="342" y="518"/>
                      </a:cubicBezTo>
                      <a:cubicBezTo>
                        <a:pt x="346" y="517"/>
                        <a:pt x="345" y="514"/>
                        <a:pt x="341" y="514"/>
                      </a:cubicBezTo>
                      <a:cubicBezTo>
                        <a:pt x="341" y="515"/>
                        <a:pt x="341" y="515"/>
                        <a:pt x="341" y="515"/>
                      </a:cubicBezTo>
                      <a:cubicBezTo>
                        <a:pt x="341" y="514"/>
                        <a:pt x="340" y="514"/>
                        <a:pt x="339" y="514"/>
                      </a:cubicBezTo>
                      <a:cubicBezTo>
                        <a:pt x="303" y="516"/>
                        <a:pt x="266" y="520"/>
                        <a:pt x="232" y="532"/>
                      </a:cubicBezTo>
                      <a:cubicBezTo>
                        <a:pt x="235" y="531"/>
                        <a:pt x="237" y="529"/>
                        <a:pt x="240" y="527"/>
                      </a:cubicBezTo>
                      <a:cubicBezTo>
                        <a:pt x="243" y="526"/>
                        <a:pt x="246" y="524"/>
                        <a:pt x="249" y="523"/>
                      </a:cubicBezTo>
                      <a:cubicBezTo>
                        <a:pt x="335" y="496"/>
                        <a:pt x="439" y="517"/>
                        <a:pt x="507" y="445"/>
                      </a:cubicBezTo>
                      <a:cubicBezTo>
                        <a:pt x="510" y="442"/>
                        <a:pt x="504" y="441"/>
                        <a:pt x="502" y="443"/>
                      </a:cubicBezTo>
                      <a:cubicBezTo>
                        <a:pt x="441" y="507"/>
                        <a:pt x="350" y="496"/>
                        <a:pt x="269" y="513"/>
                      </a:cubicBezTo>
                      <a:cubicBezTo>
                        <a:pt x="277" y="510"/>
                        <a:pt x="284" y="506"/>
                        <a:pt x="291" y="502"/>
                      </a:cubicBezTo>
                      <a:cubicBezTo>
                        <a:pt x="294" y="500"/>
                        <a:pt x="290" y="500"/>
                        <a:pt x="289" y="500"/>
                      </a:cubicBezTo>
                      <a:cubicBezTo>
                        <a:pt x="281" y="502"/>
                        <a:pt x="274" y="504"/>
                        <a:pt x="267" y="507"/>
                      </a:cubicBezTo>
                      <a:cubicBezTo>
                        <a:pt x="267" y="507"/>
                        <a:pt x="267" y="506"/>
                        <a:pt x="268" y="506"/>
                      </a:cubicBezTo>
                      <a:cubicBezTo>
                        <a:pt x="270" y="504"/>
                        <a:pt x="264" y="505"/>
                        <a:pt x="263" y="506"/>
                      </a:cubicBezTo>
                      <a:cubicBezTo>
                        <a:pt x="261" y="507"/>
                        <a:pt x="260" y="508"/>
                        <a:pt x="259" y="509"/>
                      </a:cubicBezTo>
                      <a:cubicBezTo>
                        <a:pt x="252" y="511"/>
                        <a:pt x="244" y="514"/>
                        <a:pt x="241" y="515"/>
                      </a:cubicBezTo>
                      <a:cubicBezTo>
                        <a:pt x="245" y="512"/>
                        <a:pt x="250" y="510"/>
                        <a:pt x="254" y="508"/>
                      </a:cubicBezTo>
                      <a:cubicBezTo>
                        <a:pt x="255" y="508"/>
                        <a:pt x="255" y="508"/>
                        <a:pt x="255" y="507"/>
                      </a:cubicBezTo>
                      <a:cubicBezTo>
                        <a:pt x="335" y="478"/>
                        <a:pt x="430" y="493"/>
                        <a:pt x="498" y="434"/>
                      </a:cubicBezTo>
                      <a:cubicBezTo>
                        <a:pt x="505" y="431"/>
                        <a:pt x="512" y="427"/>
                        <a:pt x="518" y="422"/>
                      </a:cubicBezTo>
                      <a:cubicBezTo>
                        <a:pt x="517" y="424"/>
                        <a:pt x="515" y="426"/>
                        <a:pt x="513" y="428"/>
                      </a:cubicBezTo>
                      <a:cubicBezTo>
                        <a:pt x="510" y="431"/>
                        <a:pt x="516" y="433"/>
                        <a:pt x="518" y="430"/>
                      </a:cubicBezTo>
                      <a:cubicBezTo>
                        <a:pt x="529" y="418"/>
                        <a:pt x="539" y="405"/>
                        <a:pt x="550" y="392"/>
                      </a:cubicBezTo>
                      <a:cubicBezTo>
                        <a:pt x="552" y="389"/>
                        <a:pt x="546" y="388"/>
                        <a:pt x="544" y="390"/>
                      </a:cubicBezTo>
                      <a:cubicBezTo>
                        <a:pt x="544" y="391"/>
                        <a:pt x="543" y="392"/>
                        <a:pt x="543" y="392"/>
                      </a:cubicBezTo>
                      <a:cubicBezTo>
                        <a:pt x="542" y="392"/>
                        <a:pt x="542" y="393"/>
                        <a:pt x="541" y="393"/>
                      </a:cubicBezTo>
                      <a:cubicBezTo>
                        <a:pt x="533" y="402"/>
                        <a:pt x="525" y="410"/>
                        <a:pt x="516" y="418"/>
                      </a:cubicBezTo>
                      <a:cubicBezTo>
                        <a:pt x="510" y="423"/>
                        <a:pt x="505" y="426"/>
                        <a:pt x="499" y="429"/>
                      </a:cubicBezTo>
                      <a:cubicBezTo>
                        <a:pt x="498" y="429"/>
                        <a:pt x="498" y="430"/>
                        <a:pt x="497" y="430"/>
                      </a:cubicBezTo>
                      <a:cubicBezTo>
                        <a:pt x="497" y="430"/>
                        <a:pt x="497" y="430"/>
                        <a:pt x="497" y="430"/>
                      </a:cubicBezTo>
                      <a:cubicBezTo>
                        <a:pt x="484" y="436"/>
                        <a:pt x="470" y="437"/>
                        <a:pt x="455" y="437"/>
                      </a:cubicBezTo>
                      <a:cubicBezTo>
                        <a:pt x="428" y="437"/>
                        <a:pt x="402" y="438"/>
                        <a:pt x="375" y="441"/>
                      </a:cubicBezTo>
                      <a:cubicBezTo>
                        <a:pt x="351" y="444"/>
                        <a:pt x="329" y="452"/>
                        <a:pt x="307" y="458"/>
                      </a:cubicBezTo>
                      <a:cubicBezTo>
                        <a:pt x="301" y="460"/>
                        <a:pt x="294" y="461"/>
                        <a:pt x="288" y="463"/>
                      </a:cubicBezTo>
                      <a:cubicBezTo>
                        <a:pt x="304" y="455"/>
                        <a:pt x="318" y="445"/>
                        <a:pt x="331" y="433"/>
                      </a:cubicBezTo>
                      <a:cubicBezTo>
                        <a:pt x="364" y="422"/>
                        <a:pt x="398" y="418"/>
                        <a:pt x="434" y="418"/>
                      </a:cubicBezTo>
                      <a:cubicBezTo>
                        <a:pt x="450" y="418"/>
                        <a:pt x="467" y="419"/>
                        <a:pt x="482" y="417"/>
                      </a:cubicBezTo>
                      <a:cubicBezTo>
                        <a:pt x="469" y="422"/>
                        <a:pt x="456" y="426"/>
                        <a:pt x="443" y="426"/>
                      </a:cubicBezTo>
                      <a:cubicBezTo>
                        <a:pt x="440" y="426"/>
                        <a:pt x="439" y="428"/>
                        <a:pt x="440" y="429"/>
                      </a:cubicBezTo>
                      <a:cubicBezTo>
                        <a:pt x="436" y="429"/>
                        <a:pt x="433" y="429"/>
                        <a:pt x="429" y="430"/>
                      </a:cubicBezTo>
                      <a:cubicBezTo>
                        <a:pt x="428" y="430"/>
                        <a:pt x="423" y="432"/>
                        <a:pt x="427" y="432"/>
                      </a:cubicBezTo>
                      <a:cubicBezTo>
                        <a:pt x="459" y="431"/>
                        <a:pt x="498" y="431"/>
                        <a:pt x="520" y="405"/>
                      </a:cubicBezTo>
                      <a:cubicBezTo>
                        <a:pt x="521" y="404"/>
                        <a:pt x="520" y="404"/>
                        <a:pt x="520" y="404"/>
                      </a:cubicBezTo>
                      <a:cubicBezTo>
                        <a:pt x="523" y="402"/>
                        <a:pt x="526" y="399"/>
                        <a:pt x="530" y="396"/>
                      </a:cubicBezTo>
                      <a:cubicBezTo>
                        <a:pt x="532" y="394"/>
                        <a:pt x="526" y="393"/>
                        <a:pt x="525" y="395"/>
                      </a:cubicBezTo>
                      <a:cubicBezTo>
                        <a:pt x="517" y="402"/>
                        <a:pt x="509" y="407"/>
                        <a:pt x="500" y="410"/>
                      </a:cubicBezTo>
                      <a:cubicBezTo>
                        <a:pt x="499" y="410"/>
                        <a:pt x="499" y="410"/>
                        <a:pt x="498" y="410"/>
                      </a:cubicBezTo>
                      <a:cubicBezTo>
                        <a:pt x="497" y="410"/>
                        <a:pt x="497" y="411"/>
                        <a:pt x="496" y="411"/>
                      </a:cubicBezTo>
                      <a:cubicBezTo>
                        <a:pt x="467" y="419"/>
                        <a:pt x="432" y="413"/>
                        <a:pt x="403" y="415"/>
                      </a:cubicBezTo>
                      <a:cubicBezTo>
                        <a:pt x="381" y="416"/>
                        <a:pt x="360" y="420"/>
                        <a:pt x="339" y="426"/>
                      </a:cubicBezTo>
                      <a:cubicBezTo>
                        <a:pt x="346" y="421"/>
                        <a:pt x="353" y="416"/>
                        <a:pt x="358" y="410"/>
                      </a:cubicBezTo>
                      <a:cubicBezTo>
                        <a:pt x="360" y="408"/>
                        <a:pt x="357" y="408"/>
                        <a:pt x="356" y="408"/>
                      </a:cubicBezTo>
                      <a:cubicBezTo>
                        <a:pt x="352" y="408"/>
                        <a:pt x="348" y="409"/>
                        <a:pt x="345" y="410"/>
                      </a:cubicBezTo>
                      <a:cubicBezTo>
                        <a:pt x="348" y="408"/>
                        <a:pt x="351" y="404"/>
                        <a:pt x="354" y="401"/>
                      </a:cubicBezTo>
                      <a:cubicBezTo>
                        <a:pt x="355" y="399"/>
                        <a:pt x="352" y="399"/>
                        <a:pt x="351" y="399"/>
                      </a:cubicBezTo>
                      <a:cubicBezTo>
                        <a:pt x="385" y="387"/>
                        <a:pt x="420" y="385"/>
                        <a:pt x="456" y="386"/>
                      </a:cubicBezTo>
                      <a:cubicBezTo>
                        <a:pt x="490" y="386"/>
                        <a:pt x="520" y="383"/>
                        <a:pt x="551" y="369"/>
                      </a:cubicBezTo>
                      <a:cubicBezTo>
                        <a:pt x="546" y="378"/>
                        <a:pt x="539" y="385"/>
                        <a:pt x="533" y="394"/>
                      </a:cubicBezTo>
                      <a:cubicBezTo>
                        <a:pt x="533" y="395"/>
                        <a:pt x="539" y="394"/>
                        <a:pt x="539" y="393"/>
                      </a:cubicBezTo>
                      <a:cubicBezTo>
                        <a:pt x="546" y="383"/>
                        <a:pt x="554" y="374"/>
                        <a:pt x="561" y="363"/>
                      </a:cubicBezTo>
                      <a:cubicBezTo>
                        <a:pt x="561" y="363"/>
                        <a:pt x="555" y="363"/>
                        <a:pt x="555" y="365"/>
                      </a:cubicBezTo>
                      <a:cubicBezTo>
                        <a:pt x="554" y="365"/>
                        <a:pt x="554" y="365"/>
                        <a:pt x="554" y="366"/>
                      </a:cubicBezTo>
                      <a:cubicBezTo>
                        <a:pt x="553" y="365"/>
                        <a:pt x="552" y="365"/>
                        <a:pt x="551" y="366"/>
                      </a:cubicBezTo>
                      <a:cubicBezTo>
                        <a:pt x="533" y="374"/>
                        <a:pt x="514" y="380"/>
                        <a:pt x="494" y="382"/>
                      </a:cubicBezTo>
                      <a:cubicBezTo>
                        <a:pt x="472" y="384"/>
                        <a:pt x="449" y="382"/>
                        <a:pt x="427" y="382"/>
                      </a:cubicBezTo>
                      <a:cubicBezTo>
                        <a:pt x="398" y="383"/>
                        <a:pt x="371" y="388"/>
                        <a:pt x="345" y="398"/>
                      </a:cubicBezTo>
                      <a:cubicBezTo>
                        <a:pt x="350" y="395"/>
                        <a:pt x="353" y="391"/>
                        <a:pt x="357" y="388"/>
                      </a:cubicBezTo>
                      <a:cubicBezTo>
                        <a:pt x="357" y="388"/>
                        <a:pt x="358" y="387"/>
                        <a:pt x="358" y="387"/>
                      </a:cubicBezTo>
                      <a:cubicBezTo>
                        <a:pt x="392" y="364"/>
                        <a:pt x="437" y="366"/>
                        <a:pt x="476" y="366"/>
                      </a:cubicBezTo>
                      <a:cubicBezTo>
                        <a:pt x="507" y="366"/>
                        <a:pt x="541" y="372"/>
                        <a:pt x="569" y="355"/>
                      </a:cubicBezTo>
                      <a:cubicBezTo>
                        <a:pt x="573" y="353"/>
                        <a:pt x="567" y="352"/>
                        <a:pt x="565" y="354"/>
                      </a:cubicBezTo>
                      <a:cubicBezTo>
                        <a:pt x="544" y="366"/>
                        <a:pt x="520" y="363"/>
                        <a:pt x="496" y="362"/>
                      </a:cubicBezTo>
                      <a:cubicBezTo>
                        <a:pt x="478" y="362"/>
                        <a:pt x="459" y="362"/>
                        <a:pt x="441" y="363"/>
                      </a:cubicBezTo>
                      <a:cubicBezTo>
                        <a:pt x="414" y="364"/>
                        <a:pt x="386" y="367"/>
                        <a:pt x="362" y="380"/>
                      </a:cubicBezTo>
                      <a:cubicBezTo>
                        <a:pt x="363" y="379"/>
                        <a:pt x="362" y="379"/>
                        <a:pt x="361" y="379"/>
                      </a:cubicBezTo>
                      <a:cubicBezTo>
                        <a:pt x="372" y="372"/>
                        <a:pt x="384" y="366"/>
                        <a:pt x="396" y="361"/>
                      </a:cubicBezTo>
                      <a:cubicBezTo>
                        <a:pt x="422" y="356"/>
                        <a:pt x="449" y="354"/>
                        <a:pt x="477" y="355"/>
                      </a:cubicBezTo>
                      <a:cubicBezTo>
                        <a:pt x="483" y="355"/>
                        <a:pt x="489" y="356"/>
                        <a:pt x="496" y="356"/>
                      </a:cubicBezTo>
                      <a:cubicBezTo>
                        <a:pt x="492" y="357"/>
                        <a:pt x="489" y="357"/>
                        <a:pt x="486" y="357"/>
                      </a:cubicBezTo>
                      <a:cubicBezTo>
                        <a:pt x="484" y="357"/>
                        <a:pt x="479" y="360"/>
                        <a:pt x="483" y="359"/>
                      </a:cubicBezTo>
                      <a:cubicBezTo>
                        <a:pt x="490" y="359"/>
                        <a:pt x="497" y="358"/>
                        <a:pt x="504" y="358"/>
                      </a:cubicBezTo>
                      <a:cubicBezTo>
                        <a:pt x="517" y="359"/>
                        <a:pt x="529" y="361"/>
                        <a:pt x="542" y="359"/>
                      </a:cubicBezTo>
                      <a:cubicBezTo>
                        <a:pt x="544" y="359"/>
                        <a:pt x="547" y="357"/>
                        <a:pt x="545" y="356"/>
                      </a:cubicBezTo>
                      <a:cubicBezTo>
                        <a:pt x="546" y="356"/>
                        <a:pt x="547" y="356"/>
                        <a:pt x="548" y="356"/>
                      </a:cubicBezTo>
                      <a:cubicBezTo>
                        <a:pt x="553" y="355"/>
                        <a:pt x="557" y="354"/>
                        <a:pt x="562" y="352"/>
                      </a:cubicBezTo>
                      <a:cubicBezTo>
                        <a:pt x="565" y="351"/>
                        <a:pt x="565" y="349"/>
                        <a:pt x="564" y="349"/>
                      </a:cubicBezTo>
                      <a:cubicBezTo>
                        <a:pt x="589" y="335"/>
                        <a:pt x="609" y="313"/>
                        <a:pt x="626" y="290"/>
                      </a:cubicBezTo>
                      <a:cubicBezTo>
                        <a:pt x="627" y="288"/>
                        <a:pt x="621" y="289"/>
                        <a:pt x="620" y="290"/>
                      </a:cubicBezTo>
                      <a:cubicBezTo>
                        <a:pt x="603" y="313"/>
                        <a:pt x="584" y="336"/>
                        <a:pt x="558" y="348"/>
                      </a:cubicBezTo>
                      <a:cubicBezTo>
                        <a:pt x="559" y="347"/>
                        <a:pt x="558" y="346"/>
                        <a:pt x="555" y="347"/>
                      </a:cubicBezTo>
                      <a:cubicBezTo>
                        <a:pt x="553" y="348"/>
                        <a:pt x="550" y="348"/>
                        <a:pt x="548" y="349"/>
                      </a:cubicBezTo>
                      <a:cubicBezTo>
                        <a:pt x="561" y="344"/>
                        <a:pt x="574" y="338"/>
                        <a:pt x="584" y="329"/>
                      </a:cubicBezTo>
                      <a:cubicBezTo>
                        <a:pt x="585" y="328"/>
                        <a:pt x="580" y="328"/>
                        <a:pt x="579" y="329"/>
                      </a:cubicBezTo>
                      <a:cubicBezTo>
                        <a:pt x="566" y="340"/>
                        <a:pt x="550" y="347"/>
                        <a:pt x="534" y="351"/>
                      </a:cubicBezTo>
                      <a:cubicBezTo>
                        <a:pt x="525" y="352"/>
                        <a:pt x="515" y="352"/>
                        <a:pt x="505" y="352"/>
                      </a:cubicBezTo>
                      <a:cubicBezTo>
                        <a:pt x="477" y="349"/>
                        <a:pt x="449" y="342"/>
                        <a:pt x="422" y="347"/>
                      </a:cubicBezTo>
                      <a:cubicBezTo>
                        <a:pt x="430" y="342"/>
                        <a:pt x="438" y="337"/>
                        <a:pt x="446" y="331"/>
                      </a:cubicBezTo>
                      <a:cubicBezTo>
                        <a:pt x="449" y="329"/>
                        <a:pt x="444" y="328"/>
                        <a:pt x="442" y="330"/>
                      </a:cubicBezTo>
                      <a:cubicBezTo>
                        <a:pt x="431" y="337"/>
                        <a:pt x="420" y="344"/>
                        <a:pt x="408" y="350"/>
                      </a:cubicBezTo>
                      <a:cubicBezTo>
                        <a:pt x="407" y="351"/>
                        <a:pt x="405" y="351"/>
                        <a:pt x="404" y="352"/>
                      </a:cubicBezTo>
                      <a:cubicBezTo>
                        <a:pt x="393" y="354"/>
                        <a:pt x="383" y="357"/>
                        <a:pt x="373" y="363"/>
                      </a:cubicBezTo>
                      <a:cubicBezTo>
                        <a:pt x="374" y="362"/>
                        <a:pt x="376" y="360"/>
                        <a:pt x="377" y="359"/>
                      </a:cubicBezTo>
                      <a:cubicBezTo>
                        <a:pt x="378" y="359"/>
                        <a:pt x="380" y="359"/>
                        <a:pt x="381" y="358"/>
                      </a:cubicBezTo>
                      <a:cubicBezTo>
                        <a:pt x="396" y="344"/>
                        <a:pt x="413" y="333"/>
                        <a:pt x="433" y="330"/>
                      </a:cubicBezTo>
                      <a:cubicBezTo>
                        <a:pt x="435" y="330"/>
                        <a:pt x="437" y="329"/>
                        <a:pt x="436" y="328"/>
                      </a:cubicBezTo>
                      <a:cubicBezTo>
                        <a:pt x="462" y="322"/>
                        <a:pt x="488" y="324"/>
                        <a:pt x="515" y="321"/>
                      </a:cubicBezTo>
                      <a:cubicBezTo>
                        <a:pt x="518" y="321"/>
                        <a:pt x="520" y="318"/>
                        <a:pt x="516" y="318"/>
                      </a:cubicBezTo>
                      <a:cubicBezTo>
                        <a:pt x="499" y="320"/>
                        <a:pt x="482" y="318"/>
                        <a:pt x="464" y="320"/>
                      </a:cubicBezTo>
                      <a:cubicBezTo>
                        <a:pt x="448" y="321"/>
                        <a:pt x="433" y="326"/>
                        <a:pt x="418" y="330"/>
                      </a:cubicBezTo>
                      <a:cubicBezTo>
                        <a:pt x="413" y="332"/>
                        <a:pt x="408" y="333"/>
                        <a:pt x="403" y="334"/>
                      </a:cubicBezTo>
                      <a:cubicBezTo>
                        <a:pt x="408" y="330"/>
                        <a:pt x="414" y="325"/>
                        <a:pt x="420" y="321"/>
                      </a:cubicBezTo>
                      <a:cubicBezTo>
                        <a:pt x="439" y="315"/>
                        <a:pt x="460" y="311"/>
                        <a:pt x="480" y="308"/>
                      </a:cubicBezTo>
                      <a:cubicBezTo>
                        <a:pt x="484" y="308"/>
                        <a:pt x="485" y="303"/>
                        <a:pt x="481" y="304"/>
                      </a:cubicBezTo>
                      <a:cubicBezTo>
                        <a:pt x="465" y="306"/>
                        <a:pt x="450" y="309"/>
                        <a:pt x="434" y="313"/>
                      </a:cubicBezTo>
                      <a:cubicBezTo>
                        <a:pt x="437" y="311"/>
                        <a:pt x="434" y="308"/>
                        <a:pt x="431" y="310"/>
                      </a:cubicBezTo>
                      <a:cubicBezTo>
                        <a:pt x="425" y="312"/>
                        <a:pt x="420" y="315"/>
                        <a:pt x="416" y="319"/>
                      </a:cubicBezTo>
                      <a:cubicBezTo>
                        <a:pt x="412" y="320"/>
                        <a:pt x="409" y="321"/>
                        <a:pt x="405" y="323"/>
                      </a:cubicBezTo>
                      <a:cubicBezTo>
                        <a:pt x="417" y="313"/>
                        <a:pt x="430" y="304"/>
                        <a:pt x="443" y="294"/>
                      </a:cubicBezTo>
                      <a:cubicBezTo>
                        <a:pt x="443" y="294"/>
                        <a:pt x="443" y="294"/>
                        <a:pt x="443" y="294"/>
                      </a:cubicBezTo>
                      <a:cubicBezTo>
                        <a:pt x="450" y="293"/>
                        <a:pt x="456" y="291"/>
                        <a:pt x="462" y="290"/>
                      </a:cubicBezTo>
                      <a:cubicBezTo>
                        <a:pt x="481" y="288"/>
                        <a:pt x="500" y="287"/>
                        <a:pt x="519" y="288"/>
                      </a:cubicBezTo>
                      <a:cubicBezTo>
                        <a:pt x="550" y="290"/>
                        <a:pt x="581" y="291"/>
                        <a:pt x="610" y="279"/>
                      </a:cubicBezTo>
                      <a:cubicBezTo>
                        <a:pt x="614" y="277"/>
                        <a:pt x="608" y="277"/>
                        <a:pt x="607" y="278"/>
                      </a:cubicBezTo>
                      <a:cubicBezTo>
                        <a:pt x="570" y="294"/>
                        <a:pt x="528" y="286"/>
                        <a:pt x="489" y="285"/>
                      </a:cubicBezTo>
                      <a:cubicBezTo>
                        <a:pt x="490" y="285"/>
                        <a:pt x="492" y="285"/>
                        <a:pt x="494" y="285"/>
                      </a:cubicBezTo>
                      <a:cubicBezTo>
                        <a:pt x="497" y="284"/>
                        <a:pt x="499" y="280"/>
                        <a:pt x="495" y="281"/>
                      </a:cubicBezTo>
                      <a:cubicBezTo>
                        <a:pt x="482" y="283"/>
                        <a:pt x="469" y="285"/>
                        <a:pt x="457" y="288"/>
                      </a:cubicBezTo>
                      <a:cubicBezTo>
                        <a:pt x="446" y="289"/>
                        <a:pt x="436" y="292"/>
                        <a:pt x="426" y="296"/>
                      </a:cubicBezTo>
                      <a:cubicBezTo>
                        <a:pt x="431" y="291"/>
                        <a:pt x="436" y="286"/>
                        <a:pt x="442" y="282"/>
                      </a:cubicBezTo>
                      <a:cubicBezTo>
                        <a:pt x="461" y="279"/>
                        <a:pt x="482" y="280"/>
                        <a:pt x="500" y="278"/>
                      </a:cubicBezTo>
                      <a:cubicBezTo>
                        <a:pt x="504" y="277"/>
                        <a:pt x="505" y="273"/>
                        <a:pt x="501" y="273"/>
                      </a:cubicBezTo>
                      <a:cubicBezTo>
                        <a:pt x="484" y="276"/>
                        <a:pt x="466" y="275"/>
                        <a:pt x="448" y="277"/>
                      </a:cubicBezTo>
                      <a:cubicBezTo>
                        <a:pt x="474" y="268"/>
                        <a:pt x="507" y="271"/>
                        <a:pt x="533" y="271"/>
                      </a:cubicBezTo>
                      <a:cubicBezTo>
                        <a:pt x="572" y="272"/>
                        <a:pt x="610" y="275"/>
                        <a:pt x="645" y="255"/>
                      </a:cubicBezTo>
                      <a:cubicBezTo>
                        <a:pt x="649" y="253"/>
                        <a:pt x="643" y="252"/>
                        <a:pt x="641" y="253"/>
                      </a:cubicBezTo>
                      <a:cubicBezTo>
                        <a:pt x="600" y="276"/>
                        <a:pt x="551" y="268"/>
                        <a:pt x="505" y="268"/>
                      </a:cubicBezTo>
                      <a:cubicBezTo>
                        <a:pt x="489" y="267"/>
                        <a:pt x="471" y="268"/>
                        <a:pt x="454" y="272"/>
                      </a:cubicBezTo>
                      <a:cubicBezTo>
                        <a:pt x="456" y="271"/>
                        <a:pt x="458" y="270"/>
                        <a:pt x="459" y="268"/>
                      </a:cubicBezTo>
                      <a:cubicBezTo>
                        <a:pt x="463" y="266"/>
                        <a:pt x="458" y="265"/>
                        <a:pt x="455" y="266"/>
                      </a:cubicBezTo>
                      <a:cubicBezTo>
                        <a:pt x="451" y="269"/>
                        <a:pt x="447" y="272"/>
                        <a:pt x="443" y="276"/>
                      </a:cubicBezTo>
                      <a:cubicBezTo>
                        <a:pt x="441" y="276"/>
                        <a:pt x="438" y="278"/>
                        <a:pt x="436" y="279"/>
                      </a:cubicBezTo>
                      <a:cubicBezTo>
                        <a:pt x="430" y="280"/>
                        <a:pt x="423" y="282"/>
                        <a:pt x="417" y="284"/>
                      </a:cubicBezTo>
                      <a:cubicBezTo>
                        <a:pt x="424" y="277"/>
                        <a:pt x="431" y="270"/>
                        <a:pt x="437" y="263"/>
                      </a:cubicBezTo>
                      <a:cubicBezTo>
                        <a:pt x="438" y="263"/>
                        <a:pt x="442" y="263"/>
                        <a:pt x="442" y="262"/>
                      </a:cubicBezTo>
                      <a:cubicBezTo>
                        <a:pt x="445" y="260"/>
                        <a:pt x="447" y="258"/>
                        <a:pt x="450" y="256"/>
                      </a:cubicBezTo>
                      <a:cubicBezTo>
                        <a:pt x="450" y="256"/>
                        <a:pt x="455" y="256"/>
                        <a:pt x="455" y="255"/>
                      </a:cubicBezTo>
                      <a:cubicBezTo>
                        <a:pt x="504" y="216"/>
                        <a:pt x="567" y="223"/>
                        <a:pt x="625" y="221"/>
                      </a:cubicBezTo>
                      <a:cubicBezTo>
                        <a:pt x="641" y="221"/>
                        <a:pt x="655" y="217"/>
                        <a:pt x="669" y="210"/>
                      </a:cubicBezTo>
                      <a:cubicBezTo>
                        <a:pt x="674" y="207"/>
                        <a:pt x="678" y="204"/>
                        <a:pt x="683" y="201"/>
                      </a:cubicBezTo>
                      <a:cubicBezTo>
                        <a:pt x="706" y="192"/>
                        <a:pt x="728" y="178"/>
                        <a:pt x="744" y="160"/>
                      </a:cubicBezTo>
                      <a:cubicBezTo>
                        <a:pt x="726" y="194"/>
                        <a:pt x="682" y="219"/>
                        <a:pt x="645" y="223"/>
                      </a:cubicBezTo>
                      <a:cubicBezTo>
                        <a:pt x="643" y="223"/>
                        <a:pt x="640" y="227"/>
                        <a:pt x="644" y="226"/>
                      </a:cubicBezTo>
                      <a:cubicBezTo>
                        <a:pt x="685" y="221"/>
                        <a:pt x="733" y="194"/>
                        <a:pt x="751" y="157"/>
                      </a:cubicBezTo>
                      <a:cubicBezTo>
                        <a:pt x="751" y="156"/>
                        <a:pt x="748" y="156"/>
                        <a:pt x="746" y="157"/>
                      </a:cubicBezTo>
                      <a:cubicBezTo>
                        <a:pt x="751" y="150"/>
                        <a:pt x="756" y="143"/>
                        <a:pt x="759" y="136"/>
                      </a:cubicBezTo>
                      <a:cubicBezTo>
                        <a:pt x="760" y="134"/>
                        <a:pt x="758" y="133"/>
                        <a:pt x="756" y="133"/>
                      </a:cubicBezTo>
                      <a:cubicBezTo>
                        <a:pt x="759" y="130"/>
                        <a:pt x="761" y="126"/>
                        <a:pt x="763" y="123"/>
                      </a:cubicBezTo>
                      <a:cubicBezTo>
                        <a:pt x="765" y="120"/>
                        <a:pt x="758" y="120"/>
                        <a:pt x="757" y="122"/>
                      </a:cubicBezTo>
                      <a:cubicBezTo>
                        <a:pt x="747" y="141"/>
                        <a:pt x="731" y="153"/>
                        <a:pt x="714" y="163"/>
                      </a:cubicBezTo>
                      <a:cubicBezTo>
                        <a:pt x="693" y="175"/>
                        <a:pt x="670" y="191"/>
                        <a:pt x="645" y="192"/>
                      </a:cubicBezTo>
                      <a:cubicBezTo>
                        <a:pt x="643" y="192"/>
                        <a:pt x="639" y="196"/>
                        <a:pt x="643" y="196"/>
                      </a:cubicBezTo>
                      <a:cubicBezTo>
                        <a:pt x="668" y="195"/>
                        <a:pt x="688" y="182"/>
                        <a:pt x="709" y="170"/>
                      </a:cubicBezTo>
                      <a:cubicBezTo>
                        <a:pt x="725" y="162"/>
                        <a:pt x="739" y="152"/>
                        <a:pt x="751" y="140"/>
                      </a:cubicBezTo>
                      <a:cubicBezTo>
                        <a:pt x="739" y="163"/>
                        <a:pt x="718" y="179"/>
                        <a:pt x="695" y="191"/>
                      </a:cubicBezTo>
                      <a:cubicBezTo>
                        <a:pt x="704" y="182"/>
                        <a:pt x="713" y="173"/>
                        <a:pt x="723" y="166"/>
                      </a:cubicBezTo>
                      <a:cubicBezTo>
                        <a:pt x="724" y="165"/>
                        <a:pt x="718" y="166"/>
                        <a:pt x="717" y="166"/>
                      </a:cubicBezTo>
                      <a:cubicBezTo>
                        <a:pt x="705" y="175"/>
                        <a:pt x="695" y="187"/>
                        <a:pt x="683" y="196"/>
                      </a:cubicBezTo>
                      <a:cubicBezTo>
                        <a:pt x="675" y="200"/>
                        <a:pt x="666" y="203"/>
                        <a:pt x="658" y="205"/>
                      </a:cubicBezTo>
                      <a:cubicBezTo>
                        <a:pt x="654" y="206"/>
                        <a:pt x="655" y="210"/>
                        <a:pt x="659" y="209"/>
                      </a:cubicBezTo>
                      <a:cubicBezTo>
                        <a:pt x="663" y="208"/>
                        <a:pt x="667" y="207"/>
                        <a:pt x="671" y="205"/>
                      </a:cubicBezTo>
                      <a:cubicBezTo>
                        <a:pt x="662" y="212"/>
                        <a:pt x="652" y="216"/>
                        <a:pt x="640" y="218"/>
                      </a:cubicBezTo>
                      <a:cubicBezTo>
                        <a:pt x="614" y="222"/>
                        <a:pt x="587" y="218"/>
                        <a:pt x="561" y="220"/>
                      </a:cubicBezTo>
                      <a:cubicBezTo>
                        <a:pt x="525" y="222"/>
                        <a:pt x="489" y="229"/>
                        <a:pt x="459" y="249"/>
                      </a:cubicBezTo>
                      <a:cubicBezTo>
                        <a:pt x="482" y="232"/>
                        <a:pt x="507" y="218"/>
                        <a:pt x="533" y="203"/>
                      </a:cubicBezTo>
                      <a:cubicBezTo>
                        <a:pt x="557" y="195"/>
                        <a:pt x="583" y="191"/>
                        <a:pt x="608" y="194"/>
                      </a:cubicBezTo>
                      <a:cubicBezTo>
                        <a:pt x="610" y="194"/>
                        <a:pt x="616" y="191"/>
                        <a:pt x="612" y="191"/>
                      </a:cubicBezTo>
                      <a:cubicBezTo>
                        <a:pt x="589" y="188"/>
                        <a:pt x="565" y="191"/>
                        <a:pt x="542" y="197"/>
                      </a:cubicBezTo>
                      <a:cubicBezTo>
                        <a:pt x="545" y="196"/>
                        <a:pt x="543" y="196"/>
                        <a:pt x="541" y="196"/>
                      </a:cubicBezTo>
                      <a:cubicBezTo>
                        <a:pt x="546" y="193"/>
                        <a:pt x="552" y="190"/>
                        <a:pt x="557" y="187"/>
                      </a:cubicBezTo>
                      <a:cubicBezTo>
                        <a:pt x="559" y="186"/>
                        <a:pt x="558" y="185"/>
                        <a:pt x="556" y="184"/>
                      </a:cubicBezTo>
                      <a:cubicBezTo>
                        <a:pt x="581" y="180"/>
                        <a:pt x="606" y="178"/>
                        <a:pt x="630" y="176"/>
                      </a:cubicBezTo>
                      <a:cubicBezTo>
                        <a:pt x="633" y="176"/>
                        <a:pt x="635" y="172"/>
                        <a:pt x="631" y="172"/>
                      </a:cubicBezTo>
                      <a:cubicBezTo>
                        <a:pt x="607" y="174"/>
                        <a:pt x="583" y="176"/>
                        <a:pt x="559" y="180"/>
                      </a:cubicBezTo>
                      <a:cubicBezTo>
                        <a:pt x="560" y="179"/>
                        <a:pt x="562" y="178"/>
                        <a:pt x="563" y="177"/>
                      </a:cubicBezTo>
                      <a:cubicBezTo>
                        <a:pt x="565" y="176"/>
                        <a:pt x="564" y="176"/>
                        <a:pt x="562" y="176"/>
                      </a:cubicBezTo>
                      <a:cubicBezTo>
                        <a:pt x="593" y="168"/>
                        <a:pt x="623" y="168"/>
                        <a:pt x="656" y="165"/>
                      </a:cubicBezTo>
                      <a:cubicBezTo>
                        <a:pt x="679" y="163"/>
                        <a:pt x="702" y="157"/>
                        <a:pt x="720" y="144"/>
                      </a:cubicBezTo>
                      <a:cubicBezTo>
                        <a:pt x="699" y="163"/>
                        <a:pt x="672" y="175"/>
                        <a:pt x="641" y="176"/>
                      </a:cubicBezTo>
                      <a:cubicBezTo>
                        <a:pt x="638" y="176"/>
                        <a:pt x="636" y="180"/>
                        <a:pt x="641" y="180"/>
                      </a:cubicBezTo>
                      <a:cubicBezTo>
                        <a:pt x="685" y="180"/>
                        <a:pt x="724" y="156"/>
                        <a:pt x="748" y="119"/>
                      </a:cubicBezTo>
                      <a:cubicBezTo>
                        <a:pt x="750" y="116"/>
                        <a:pt x="744" y="114"/>
                        <a:pt x="743" y="117"/>
                      </a:cubicBezTo>
                      <a:cubicBezTo>
                        <a:pt x="739" y="123"/>
                        <a:pt x="735" y="128"/>
                        <a:pt x="730" y="133"/>
                      </a:cubicBezTo>
                      <a:cubicBezTo>
                        <a:pt x="729" y="133"/>
                        <a:pt x="726" y="134"/>
                        <a:pt x="725" y="134"/>
                      </a:cubicBezTo>
                      <a:cubicBezTo>
                        <a:pt x="694" y="166"/>
                        <a:pt x="650" y="162"/>
                        <a:pt x="610" y="164"/>
                      </a:cubicBezTo>
                      <a:cubicBezTo>
                        <a:pt x="595" y="165"/>
                        <a:pt x="581" y="168"/>
                        <a:pt x="567" y="172"/>
                      </a:cubicBezTo>
                      <a:cubicBezTo>
                        <a:pt x="579" y="165"/>
                        <a:pt x="591" y="158"/>
                        <a:pt x="602" y="151"/>
                      </a:cubicBezTo>
                      <a:cubicBezTo>
                        <a:pt x="606" y="149"/>
                        <a:pt x="601" y="148"/>
                        <a:pt x="599" y="149"/>
                      </a:cubicBezTo>
                      <a:cubicBezTo>
                        <a:pt x="583" y="159"/>
                        <a:pt x="567" y="168"/>
                        <a:pt x="551" y="177"/>
                      </a:cubicBezTo>
                      <a:cubicBezTo>
                        <a:pt x="544" y="179"/>
                        <a:pt x="536" y="182"/>
                        <a:pt x="529" y="186"/>
                      </a:cubicBezTo>
                      <a:cubicBezTo>
                        <a:pt x="529" y="186"/>
                        <a:pt x="528" y="186"/>
                        <a:pt x="527" y="186"/>
                      </a:cubicBezTo>
                      <a:cubicBezTo>
                        <a:pt x="527" y="186"/>
                        <a:pt x="528" y="185"/>
                        <a:pt x="528" y="185"/>
                      </a:cubicBezTo>
                      <a:cubicBezTo>
                        <a:pt x="531" y="182"/>
                        <a:pt x="533" y="179"/>
                        <a:pt x="536" y="177"/>
                      </a:cubicBezTo>
                      <a:cubicBezTo>
                        <a:pt x="538" y="175"/>
                        <a:pt x="541" y="173"/>
                        <a:pt x="544" y="172"/>
                      </a:cubicBezTo>
                      <a:cubicBezTo>
                        <a:pt x="545" y="172"/>
                        <a:pt x="548" y="171"/>
                        <a:pt x="548" y="171"/>
                      </a:cubicBezTo>
                      <a:cubicBezTo>
                        <a:pt x="549" y="170"/>
                        <a:pt x="550" y="169"/>
                        <a:pt x="551" y="168"/>
                      </a:cubicBezTo>
                      <a:cubicBezTo>
                        <a:pt x="570" y="158"/>
                        <a:pt x="591" y="150"/>
                        <a:pt x="610" y="138"/>
                      </a:cubicBezTo>
                      <a:cubicBezTo>
                        <a:pt x="621" y="137"/>
                        <a:pt x="633" y="136"/>
                        <a:pt x="644" y="133"/>
                      </a:cubicBezTo>
                      <a:cubicBezTo>
                        <a:pt x="638" y="136"/>
                        <a:pt x="632" y="138"/>
                        <a:pt x="625" y="140"/>
                      </a:cubicBezTo>
                      <a:cubicBezTo>
                        <a:pt x="622" y="141"/>
                        <a:pt x="623" y="146"/>
                        <a:pt x="626" y="144"/>
                      </a:cubicBezTo>
                      <a:cubicBezTo>
                        <a:pt x="655" y="136"/>
                        <a:pt x="680" y="122"/>
                        <a:pt x="704" y="103"/>
                      </a:cubicBezTo>
                      <a:cubicBezTo>
                        <a:pt x="707" y="101"/>
                        <a:pt x="702" y="99"/>
                        <a:pt x="700" y="101"/>
                      </a:cubicBezTo>
                      <a:cubicBezTo>
                        <a:pt x="684" y="112"/>
                        <a:pt x="668" y="122"/>
                        <a:pt x="651" y="130"/>
                      </a:cubicBezTo>
                      <a:cubicBezTo>
                        <a:pt x="638" y="134"/>
                        <a:pt x="624" y="136"/>
                        <a:pt x="611" y="137"/>
                      </a:cubicBezTo>
                      <a:cubicBezTo>
                        <a:pt x="611" y="136"/>
                        <a:pt x="611" y="136"/>
                        <a:pt x="610" y="135"/>
                      </a:cubicBezTo>
                      <a:cubicBezTo>
                        <a:pt x="637" y="123"/>
                        <a:pt x="661" y="106"/>
                        <a:pt x="684" y="87"/>
                      </a:cubicBezTo>
                      <a:cubicBezTo>
                        <a:pt x="687" y="85"/>
                        <a:pt x="681" y="85"/>
                        <a:pt x="680" y="86"/>
                      </a:cubicBezTo>
                      <a:cubicBezTo>
                        <a:pt x="652" y="109"/>
                        <a:pt x="622" y="128"/>
                        <a:pt x="588" y="140"/>
                      </a:cubicBezTo>
                      <a:cubicBezTo>
                        <a:pt x="583" y="141"/>
                        <a:pt x="577" y="142"/>
                        <a:pt x="571" y="143"/>
                      </a:cubicBezTo>
                      <a:cubicBezTo>
                        <a:pt x="572" y="143"/>
                        <a:pt x="572" y="142"/>
                        <a:pt x="573" y="142"/>
                      </a:cubicBezTo>
                      <a:cubicBezTo>
                        <a:pt x="573" y="142"/>
                        <a:pt x="577" y="142"/>
                        <a:pt x="578" y="141"/>
                      </a:cubicBezTo>
                      <a:cubicBezTo>
                        <a:pt x="586" y="135"/>
                        <a:pt x="595" y="129"/>
                        <a:pt x="603" y="124"/>
                      </a:cubicBezTo>
                      <a:cubicBezTo>
                        <a:pt x="606" y="123"/>
                        <a:pt x="608" y="121"/>
                        <a:pt x="611" y="120"/>
                      </a:cubicBezTo>
                      <a:cubicBezTo>
                        <a:pt x="611" y="120"/>
                        <a:pt x="610" y="120"/>
                        <a:pt x="610" y="121"/>
                      </a:cubicBezTo>
                      <a:cubicBezTo>
                        <a:pt x="609" y="122"/>
                        <a:pt x="613" y="121"/>
                        <a:pt x="613" y="121"/>
                      </a:cubicBezTo>
                      <a:cubicBezTo>
                        <a:pt x="616" y="120"/>
                        <a:pt x="617" y="120"/>
                        <a:pt x="619" y="118"/>
                      </a:cubicBezTo>
                      <a:cubicBezTo>
                        <a:pt x="620" y="117"/>
                        <a:pt x="615" y="118"/>
                        <a:pt x="614" y="119"/>
                      </a:cubicBezTo>
                      <a:cubicBezTo>
                        <a:pt x="614" y="119"/>
                        <a:pt x="614" y="118"/>
                        <a:pt x="614" y="118"/>
                      </a:cubicBezTo>
                      <a:cubicBezTo>
                        <a:pt x="620" y="115"/>
                        <a:pt x="626" y="113"/>
                        <a:pt x="632" y="110"/>
                      </a:cubicBezTo>
                      <a:cubicBezTo>
                        <a:pt x="635" y="109"/>
                        <a:pt x="633" y="107"/>
                        <a:pt x="631" y="106"/>
                      </a:cubicBezTo>
                      <a:cubicBezTo>
                        <a:pt x="637" y="103"/>
                        <a:pt x="642" y="99"/>
                        <a:pt x="648" y="96"/>
                      </a:cubicBezTo>
                      <a:cubicBezTo>
                        <a:pt x="647" y="96"/>
                        <a:pt x="647" y="97"/>
                        <a:pt x="646" y="98"/>
                      </a:cubicBezTo>
                      <a:cubicBezTo>
                        <a:pt x="645" y="99"/>
                        <a:pt x="651" y="98"/>
                        <a:pt x="652" y="97"/>
                      </a:cubicBezTo>
                      <a:cubicBezTo>
                        <a:pt x="658" y="91"/>
                        <a:pt x="664" y="85"/>
                        <a:pt x="670" y="79"/>
                      </a:cubicBezTo>
                      <a:cubicBezTo>
                        <a:pt x="681" y="70"/>
                        <a:pt x="692" y="62"/>
                        <a:pt x="702" y="52"/>
                      </a:cubicBezTo>
                      <a:cubicBezTo>
                        <a:pt x="707" y="48"/>
                        <a:pt x="712" y="44"/>
                        <a:pt x="716" y="39"/>
                      </a:cubicBezTo>
                      <a:cubicBezTo>
                        <a:pt x="717" y="39"/>
                        <a:pt x="716" y="39"/>
                        <a:pt x="715" y="39"/>
                      </a:cubicBezTo>
                      <a:cubicBezTo>
                        <a:pt x="717" y="36"/>
                        <a:pt x="718" y="34"/>
                        <a:pt x="720" y="32"/>
                      </a:cubicBezTo>
                      <a:cubicBezTo>
                        <a:pt x="720" y="31"/>
                        <a:pt x="715" y="32"/>
                        <a:pt x="714" y="33"/>
                      </a:cubicBezTo>
                      <a:cubicBezTo>
                        <a:pt x="713" y="33"/>
                        <a:pt x="713" y="34"/>
                        <a:pt x="712" y="35"/>
                      </a:cubicBezTo>
                      <a:cubicBezTo>
                        <a:pt x="717" y="28"/>
                        <a:pt x="722" y="22"/>
                        <a:pt x="726" y="15"/>
                      </a:cubicBezTo>
                      <a:cubicBezTo>
                        <a:pt x="727" y="13"/>
                        <a:pt x="721" y="14"/>
                        <a:pt x="720" y="15"/>
                      </a:cubicBezTo>
                      <a:cubicBezTo>
                        <a:pt x="704" y="40"/>
                        <a:pt x="684" y="63"/>
                        <a:pt x="657" y="77"/>
                      </a:cubicBezTo>
                      <a:cubicBezTo>
                        <a:pt x="657" y="76"/>
                        <a:pt x="657" y="76"/>
                        <a:pt x="657" y="76"/>
                      </a:cubicBezTo>
                      <a:cubicBezTo>
                        <a:pt x="660" y="73"/>
                        <a:pt x="663" y="71"/>
                        <a:pt x="667" y="68"/>
                      </a:cubicBezTo>
                      <a:cubicBezTo>
                        <a:pt x="667" y="67"/>
                        <a:pt x="667" y="67"/>
                        <a:pt x="666" y="67"/>
                      </a:cubicBezTo>
                      <a:cubicBezTo>
                        <a:pt x="672" y="61"/>
                        <a:pt x="678" y="54"/>
                        <a:pt x="684" y="47"/>
                      </a:cubicBezTo>
                      <a:cubicBezTo>
                        <a:pt x="686" y="46"/>
                        <a:pt x="687" y="45"/>
                        <a:pt x="688" y="43"/>
                      </a:cubicBezTo>
                      <a:cubicBezTo>
                        <a:pt x="698" y="34"/>
                        <a:pt x="706" y="23"/>
                        <a:pt x="713" y="11"/>
                      </a:cubicBezTo>
                      <a:cubicBezTo>
                        <a:pt x="714" y="11"/>
                        <a:pt x="715" y="11"/>
                        <a:pt x="717" y="11"/>
                      </a:cubicBezTo>
                      <a:cubicBezTo>
                        <a:pt x="718" y="11"/>
                        <a:pt x="723" y="8"/>
                        <a:pt x="719" y="8"/>
                      </a:cubicBezTo>
                      <a:cubicBezTo>
                        <a:pt x="718" y="8"/>
                        <a:pt x="716" y="8"/>
                        <a:pt x="715" y="8"/>
                      </a:cubicBezTo>
                      <a:cubicBezTo>
                        <a:pt x="716" y="6"/>
                        <a:pt x="718" y="4"/>
                        <a:pt x="719" y="2"/>
                      </a:cubicBezTo>
                      <a:cubicBezTo>
                        <a:pt x="720" y="0"/>
                        <a:pt x="714" y="1"/>
                        <a:pt x="713" y="2"/>
                      </a:cubicBezTo>
                      <a:cubicBezTo>
                        <a:pt x="712" y="4"/>
                        <a:pt x="711" y="6"/>
                        <a:pt x="709" y="8"/>
                      </a:cubicBezTo>
                      <a:cubicBezTo>
                        <a:pt x="708" y="8"/>
                        <a:pt x="706" y="8"/>
                        <a:pt x="704" y="8"/>
                      </a:cubicBezTo>
                      <a:cubicBezTo>
                        <a:pt x="703" y="8"/>
                        <a:pt x="698" y="11"/>
                        <a:pt x="702" y="11"/>
                      </a:cubicBezTo>
                      <a:cubicBezTo>
                        <a:pt x="704" y="11"/>
                        <a:pt x="706" y="11"/>
                        <a:pt x="708" y="11"/>
                      </a:cubicBezTo>
                      <a:cubicBezTo>
                        <a:pt x="699" y="24"/>
                        <a:pt x="690" y="36"/>
                        <a:pt x="680" y="46"/>
                      </a:cubicBezTo>
                      <a:cubicBezTo>
                        <a:pt x="680" y="46"/>
                        <a:pt x="679" y="47"/>
                        <a:pt x="679" y="47"/>
                      </a:cubicBezTo>
                      <a:cubicBezTo>
                        <a:pt x="679" y="47"/>
                        <a:pt x="678" y="48"/>
                        <a:pt x="678" y="48"/>
                      </a:cubicBezTo>
                      <a:cubicBezTo>
                        <a:pt x="669" y="57"/>
                        <a:pt x="659" y="65"/>
                        <a:pt x="652" y="75"/>
                      </a:cubicBezTo>
                      <a:cubicBezTo>
                        <a:pt x="645" y="82"/>
                        <a:pt x="638" y="89"/>
                        <a:pt x="630" y="95"/>
                      </a:cubicBezTo>
                      <a:cubicBezTo>
                        <a:pt x="629" y="94"/>
                        <a:pt x="628" y="94"/>
                        <a:pt x="626" y="95"/>
                      </a:cubicBezTo>
                      <a:cubicBezTo>
                        <a:pt x="619" y="98"/>
                        <a:pt x="612" y="102"/>
                        <a:pt x="605" y="106"/>
                      </a:cubicBezTo>
                      <a:cubicBezTo>
                        <a:pt x="607" y="103"/>
                        <a:pt x="609" y="101"/>
                        <a:pt x="612" y="98"/>
                      </a:cubicBezTo>
                      <a:cubicBezTo>
                        <a:pt x="614" y="96"/>
                        <a:pt x="616" y="94"/>
                        <a:pt x="619" y="92"/>
                      </a:cubicBezTo>
                      <a:cubicBezTo>
                        <a:pt x="630" y="82"/>
                        <a:pt x="640" y="72"/>
                        <a:pt x="649" y="60"/>
                      </a:cubicBezTo>
                      <a:cubicBezTo>
                        <a:pt x="654" y="57"/>
                        <a:pt x="658" y="53"/>
                        <a:pt x="663" y="49"/>
                      </a:cubicBezTo>
                      <a:cubicBezTo>
                        <a:pt x="665" y="47"/>
                        <a:pt x="663" y="46"/>
                        <a:pt x="661" y="46"/>
                      </a:cubicBezTo>
                      <a:cubicBezTo>
                        <a:pt x="662" y="45"/>
                        <a:pt x="662" y="45"/>
                        <a:pt x="663" y="44"/>
                      </a:cubicBezTo>
                      <a:cubicBezTo>
                        <a:pt x="663" y="44"/>
                        <a:pt x="663" y="44"/>
                        <a:pt x="663" y="44"/>
                      </a:cubicBezTo>
                      <a:cubicBezTo>
                        <a:pt x="663" y="44"/>
                        <a:pt x="663" y="44"/>
                        <a:pt x="663" y="43"/>
                      </a:cubicBezTo>
                      <a:cubicBezTo>
                        <a:pt x="668" y="39"/>
                        <a:pt x="672" y="33"/>
                        <a:pt x="675" y="27"/>
                      </a:cubicBezTo>
                      <a:cubicBezTo>
                        <a:pt x="675" y="28"/>
                        <a:pt x="675" y="28"/>
                        <a:pt x="675" y="29"/>
                      </a:cubicBezTo>
                      <a:cubicBezTo>
                        <a:pt x="675" y="32"/>
                        <a:pt x="680" y="31"/>
                        <a:pt x="681" y="29"/>
                      </a:cubicBezTo>
                      <a:cubicBezTo>
                        <a:pt x="681" y="28"/>
                        <a:pt x="682" y="27"/>
                        <a:pt x="682" y="26"/>
                      </a:cubicBezTo>
                      <a:cubicBezTo>
                        <a:pt x="684" y="26"/>
                        <a:pt x="687" y="25"/>
                        <a:pt x="687" y="24"/>
                      </a:cubicBezTo>
                      <a:cubicBezTo>
                        <a:pt x="689" y="19"/>
                        <a:pt x="690" y="13"/>
                        <a:pt x="691" y="7"/>
                      </a:cubicBezTo>
                      <a:cubicBezTo>
                        <a:pt x="692" y="5"/>
                        <a:pt x="686" y="6"/>
                        <a:pt x="685" y="8"/>
                      </a:cubicBezTo>
                      <a:cubicBezTo>
                        <a:pt x="685" y="9"/>
                        <a:pt x="685" y="9"/>
                        <a:pt x="685" y="10"/>
                      </a:cubicBezTo>
                      <a:cubicBezTo>
                        <a:pt x="684" y="10"/>
                        <a:pt x="683" y="11"/>
                        <a:pt x="682" y="12"/>
                      </a:cubicBezTo>
                      <a:cubicBezTo>
                        <a:pt x="682" y="13"/>
                        <a:pt x="681" y="14"/>
                        <a:pt x="681" y="15"/>
                      </a:cubicBezTo>
                      <a:cubicBezTo>
                        <a:pt x="681" y="15"/>
                        <a:pt x="681" y="14"/>
                        <a:pt x="681" y="14"/>
                      </a:cubicBezTo>
                      <a:cubicBezTo>
                        <a:pt x="681" y="11"/>
                        <a:pt x="675" y="12"/>
                        <a:pt x="675" y="14"/>
                      </a:cubicBezTo>
                      <a:cubicBezTo>
                        <a:pt x="675" y="16"/>
                        <a:pt x="675" y="17"/>
                        <a:pt x="675" y="18"/>
                      </a:cubicBezTo>
                      <a:cubicBezTo>
                        <a:pt x="673" y="18"/>
                        <a:pt x="672" y="19"/>
                        <a:pt x="672" y="20"/>
                      </a:cubicBezTo>
                      <a:cubicBezTo>
                        <a:pt x="670" y="24"/>
                        <a:pt x="668" y="28"/>
                        <a:pt x="666" y="32"/>
                      </a:cubicBezTo>
                      <a:cubicBezTo>
                        <a:pt x="666" y="29"/>
                        <a:pt x="667" y="25"/>
                        <a:pt x="667" y="22"/>
                      </a:cubicBezTo>
                      <a:cubicBezTo>
                        <a:pt x="668" y="19"/>
                        <a:pt x="661" y="20"/>
                        <a:pt x="661" y="23"/>
                      </a:cubicBezTo>
                      <a:cubicBezTo>
                        <a:pt x="660" y="29"/>
                        <a:pt x="659" y="36"/>
                        <a:pt x="658" y="43"/>
                      </a:cubicBezTo>
                      <a:cubicBezTo>
                        <a:pt x="658" y="43"/>
                        <a:pt x="658" y="43"/>
                        <a:pt x="658" y="44"/>
                      </a:cubicBezTo>
                      <a:cubicBezTo>
                        <a:pt x="658" y="44"/>
                        <a:pt x="657" y="44"/>
                        <a:pt x="657" y="44"/>
                      </a:cubicBezTo>
                      <a:cubicBezTo>
                        <a:pt x="654" y="48"/>
                        <a:pt x="650" y="52"/>
                        <a:pt x="647" y="56"/>
                      </a:cubicBezTo>
                      <a:cubicBezTo>
                        <a:pt x="619" y="79"/>
                        <a:pt x="590" y="101"/>
                        <a:pt x="563" y="125"/>
                      </a:cubicBezTo>
                      <a:cubicBezTo>
                        <a:pt x="531" y="153"/>
                        <a:pt x="501" y="183"/>
                        <a:pt x="471" y="213"/>
                      </a:cubicBezTo>
                      <a:cubicBezTo>
                        <a:pt x="410" y="273"/>
                        <a:pt x="352" y="336"/>
                        <a:pt x="294" y="399"/>
                      </a:cubicBezTo>
                      <a:cubicBezTo>
                        <a:pt x="266" y="430"/>
                        <a:pt x="238" y="461"/>
                        <a:pt x="210" y="492"/>
                      </a:cubicBezTo>
                      <a:cubicBezTo>
                        <a:pt x="208" y="495"/>
                        <a:pt x="206" y="498"/>
                        <a:pt x="204" y="500"/>
                      </a:cubicBezTo>
                      <a:cubicBezTo>
                        <a:pt x="203" y="500"/>
                        <a:pt x="203" y="500"/>
                        <a:pt x="203" y="500"/>
                      </a:cubicBezTo>
                      <a:cubicBezTo>
                        <a:pt x="204" y="498"/>
                        <a:pt x="204" y="496"/>
                        <a:pt x="205" y="494"/>
                      </a:cubicBezTo>
                      <a:cubicBezTo>
                        <a:pt x="206" y="492"/>
                        <a:pt x="200" y="493"/>
                        <a:pt x="199" y="494"/>
                      </a:cubicBezTo>
                      <a:cubicBezTo>
                        <a:pt x="199" y="494"/>
                        <a:pt x="199" y="494"/>
                        <a:pt x="199" y="494"/>
                      </a:cubicBezTo>
                      <a:cubicBezTo>
                        <a:pt x="199" y="494"/>
                        <a:pt x="199" y="494"/>
                        <a:pt x="199" y="494"/>
                      </a:cubicBezTo>
                      <a:cubicBezTo>
                        <a:pt x="201" y="492"/>
                        <a:pt x="195" y="493"/>
                        <a:pt x="194" y="494"/>
                      </a:cubicBezTo>
                      <a:cubicBezTo>
                        <a:pt x="191" y="498"/>
                        <a:pt x="189" y="502"/>
                        <a:pt x="187" y="506"/>
                      </a:cubicBezTo>
                      <a:cubicBezTo>
                        <a:pt x="187" y="506"/>
                        <a:pt x="188" y="505"/>
                        <a:pt x="188" y="504"/>
                      </a:cubicBezTo>
                      <a:cubicBezTo>
                        <a:pt x="188" y="504"/>
                        <a:pt x="188" y="503"/>
                        <a:pt x="188" y="503"/>
                      </a:cubicBezTo>
                      <a:cubicBezTo>
                        <a:pt x="189" y="503"/>
                        <a:pt x="189" y="502"/>
                        <a:pt x="189" y="502"/>
                      </a:cubicBezTo>
                      <a:cubicBezTo>
                        <a:pt x="194" y="490"/>
                        <a:pt x="199" y="479"/>
                        <a:pt x="200" y="466"/>
                      </a:cubicBezTo>
                      <a:cubicBezTo>
                        <a:pt x="200" y="466"/>
                        <a:pt x="200" y="465"/>
                        <a:pt x="200" y="465"/>
                      </a:cubicBezTo>
                      <a:cubicBezTo>
                        <a:pt x="205" y="435"/>
                        <a:pt x="207" y="404"/>
                        <a:pt x="220" y="375"/>
                      </a:cubicBezTo>
                      <a:cubicBezTo>
                        <a:pt x="224" y="366"/>
                        <a:pt x="229" y="357"/>
                        <a:pt x="234" y="349"/>
                      </a:cubicBezTo>
                      <a:cubicBezTo>
                        <a:pt x="229" y="359"/>
                        <a:pt x="225" y="370"/>
                        <a:pt x="220" y="381"/>
                      </a:cubicBezTo>
                      <a:cubicBezTo>
                        <a:pt x="207" y="415"/>
                        <a:pt x="201" y="448"/>
                        <a:pt x="201" y="485"/>
                      </a:cubicBezTo>
                      <a:cubicBezTo>
                        <a:pt x="201" y="489"/>
                        <a:pt x="207" y="488"/>
                        <a:pt x="207" y="485"/>
                      </a:cubicBezTo>
                      <a:cubicBezTo>
                        <a:pt x="208" y="450"/>
                        <a:pt x="212" y="419"/>
                        <a:pt x="224" y="386"/>
                      </a:cubicBezTo>
                      <a:cubicBezTo>
                        <a:pt x="236" y="355"/>
                        <a:pt x="252" y="324"/>
                        <a:pt x="272" y="297"/>
                      </a:cubicBezTo>
                      <a:cubicBezTo>
                        <a:pt x="269" y="305"/>
                        <a:pt x="266" y="312"/>
                        <a:pt x="262" y="319"/>
                      </a:cubicBezTo>
                      <a:cubicBezTo>
                        <a:pt x="257" y="328"/>
                        <a:pt x="252" y="337"/>
                        <a:pt x="248" y="346"/>
                      </a:cubicBezTo>
                      <a:cubicBezTo>
                        <a:pt x="244" y="354"/>
                        <a:pt x="239" y="362"/>
                        <a:pt x="235" y="371"/>
                      </a:cubicBezTo>
                      <a:cubicBezTo>
                        <a:pt x="231" y="379"/>
                        <a:pt x="228" y="389"/>
                        <a:pt x="225" y="398"/>
                      </a:cubicBezTo>
                      <a:cubicBezTo>
                        <a:pt x="223" y="402"/>
                        <a:pt x="221" y="406"/>
                        <a:pt x="219" y="410"/>
                      </a:cubicBezTo>
                      <a:cubicBezTo>
                        <a:pt x="218" y="411"/>
                        <a:pt x="220" y="411"/>
                        <a:pt x="221" y="411"/>
                      </a:cubicBezTo>
                      <a:cubicBezTo>
                        <a:pt x="220" y="414"/>
                        <a:pt x="219" y="417"/>
                        <a:pt x="218" y="420"/>
                      </a:cubicBezTo>
                      <a:cubicBezTo>
                        <a:pt x="217" y="427"/>
                        <a:pt x="216" y="434"/>
                        <a:pt x="216" y="441"/>
                      </a:cubicBezTo>
                      <a:cubicBezTo>
                        <a:pt x="216" y="452"/>
                        <a:pt x="226" y="461"/>
                        <a:pt x="218" y="473"/>
                      </a:cubicBezTo>
                      <a:cubicBezTo>
                        <a:pt x="217" y="475"/>
                        <a:pt x="223" y="474"/>
                        <a:pt x="224" y="473"/>
                      </a:cubicBezTo>
                      <a:cubicBezTo>
                        <a:pt x="231" y="461"/>
                        <a:pt x="224" y="451"/>
                        <a:pt x="222" y="439"/>
                      </a:cubicBezTo>
                      <a:cubicBezTo>
                        <a:pt x="220" y="428"/>
                        <a:pt x="224" y="414"/>
                        <a:pt x="229" y="402"/>
                      </a:cubicBezTo>
                      <a:cubicBezTo>
                        <a:pt x="244" y="372"/>
                        <a:pt x="255" y="340"/>
                        <a:pt x="273" y="312"/>
                      </a:cubicBezTo>
                      <a:cubicBezTo>
                        <a:pt x="290" y="285"/>
                        <a:pt x="310" y="261"/>
                        <a:pt x="319" y="231"/>
                      </a:cubicBezTo>
                      <a:cubicBezTo>
                        <a:pt x="329" y="221"/>
                        <a:pt x="338" y="209"/>
                        <a:pt x="349" y="200"/>
                      </a:cubicBezTo>
                      <a:cubicBezTo>
                        <a:pt x="340" y="236"/>
                        <a:pt x="314" y="263"/>
                        <a:pt x="296" y="295"/>
                      </a:cubicBezTo>
                      <a:cubicBezTo>
                        <a:pt x="278" y="329"/>
                        <a:pt x="264" y="366"/>
                        <a:pt x="266" y="405"/>
                      </a:cubicBezTo>
                      <a:cubicBezTo>
                        <a:pt x="266" y="409"/>
                        <a:pt x="272" y="408"/>
                        <a:pt x="272" y="405"/>
                      </a:cubicBezTo>
                      <a:cubicBezTo>
                        <a:pt x="271" y="362"/>
                        <a:pt x="287" y="323"/>
                        <a:pt x="307" y="286"/>
                      </a:cubicBezTo>
                      <a:cubicBezTo>
                        <a:pt x="325" y="256"/>
                        <a:pt x="348" y="232"/>
                        <a:pt x="356" y="196"/>
                      </a:cubicBezTo>
                      <a:cubicBezTo>
                        <a:pt x="356" y="195"/>
                        <a:pt x="355" y="194"/>
                        <a:pt x="354" y="194"/>
                      </a:cubicBezTo>
                      <a:cubicBezTo>
                        <a:pt x="353" y="193"/>
                        <a:pt x="350" y="193"/>
                        <a:pt x="349" y="194"/>
                      </a:cubicBezTo>
                      <a:cubicBezTo>
                        <a:pt x="336" y="203"/>
                        <a:pt x="327" y="217"/>
                        <a:pt x="316" y="227"/>
                      </a:cubicBezTo>
                      <a:cubicBezTo>
                        <a:pt x="315" y="228"/>
                        <a:pt x="314" y="228"/>
                        <a:pt x="314" y="229"/>
                      </a:cubicBezTo>
                      <a:cubicBezTo>
                        <a:pt x="314" y="229"/>
                        <a:pt x="314" y="229"/>
                        <a:pt x="313" y="229"/>
                      </a:cubicBezTo>
                      <a:cubicBezTo>
                        <a:pt x="311" y="232"/>
                        <a:pt x="308" y="234"/>
                        <a:pt x="305" y="236"/>
                      </a:cubicBezTo>
                      <a:cubicBezTo>
                        <a:pt x="305" y="236"/>
                        <a:pt x="304" y="236"/>
                        <a:pt x="304" y="236"/>
                      </a:cubicBezTo>
                      <a:cubicBezTo>
                        <a:pt x="288" y="237"/>
                        <a:pt x="275" y="246"/>
                        <a:pt x="264" y="256"/>
                      </a:cubicBezTo>
                      <a:cubicBezTo>
                        <a:pt x="249" y="268"/>
                        <a:pt x="234" y="284"/>
                        <a:pt x="230" y="303"/>
                      </a:cubicBezTo>
                      <a:cubicBezTo>
                        <a:pt x="229" y="305"/>
                        <a:pt x="236" y="304"/>
                        <a:pt x="236" y="302"/>
                      </a:cubicBezTo>
                      <a:cubicBezTo>
                        <a:pt x="239" y="289"/>
                        <a:pt x="247" y="278"/>
                        <a:pt x="256" y="268"/>
                      </a:cubicBezTo>
                      <a:cubicBezTo>
                        <a:pt x="267" y="256"/>
                        <a:pt x="284" y="240"/>
                        <a:pt x="301" y="239"/>
                      </a:cubicBezTo>
                      <a:cubicBezTo>
                        <a:pt x="302" y="239"/>
                        <a:pt x="303" y="239"/>
                        <a:pt x="304" y="238"/>
                      </a:cubicBezTo>
                      <a:cubicBezTo>
                        <a:pt x="304" y="239"/>
                        <a:pt x="307" y="240"/>
                        <a:pt x="309" y="239"/>
                      </a:cubicBezTo>
                      <a:cubicBezTo>
                        <a:pt x="309" y="238"/>
                        <a:pt x="310" y="238"/>
                        <a:pt x="311" y="237"/>
                      </a:cubicBezTo>
                      <a:cubicBezTo>
                        <a:pt x="303" y="258"/>
                        <a:pt x="291" y="277"/>
                        <a:pt x="278" y="295"/>
                      </a:cubicBezTo>
                      <a:cubicBezTo>
                        <a:pt x="280" y="290"/>
                        <a:pt x="282" y="284"/>
                        <a:pt x="283" y="278"/>
                      </a:cubicBezTo>
                      <a:cubicBezTo>
                        <a:pt x="284" y="276"/>
                        <a:pt x="278" y="277"/>
                        <a:pt x="277" y="279"/>
                      </a:cubicBezTo>
                      <a:cubicBezTo>
                        <a:pt x="276" y="284"/>
                        <a:pt x="275" y="288"/>
                        <a:pt x="273" y="293"/>
                      </a:cubicBezTo>
                      <a:cubicBezTo>
                        <a:pt x="272" y="292"/>
                        <a:pt x="269" y="292"/>
                        <a:pt x="268" y="294"/>
                      </a:cubicBezTo>
                      <a:cubicBezTo>
                        <a:pt x="267" y="296"/>
                        <a:pt x="265" y="298"/>
                        <a:pt x="264" y="300"/>
                      </a:cubicBezTo>
                      <a:cubicBezTo>
                        <a:pt x="264" y="300"/>
                        <a:pt x="263" y="300"/>
                        <a:pt x="263" y="300"/>
                      </a:cubicBezTo>
                      <a:cubicBezTo>
                        <a:pt x="246" y="326"/>
                        <a:pt x="225" y="350"/>
                        <a:pt x="212" y="379"/>
                      </a:cubicBezTo>
                      <a:cubicBezTo>
                        <a:pt x="202" y="401"/>
                        <a:pt x="200" y="425"/>
                        <a:pt x="196" y="449"/>
                      </a:cubicBezTo>
                      <a:cubicBezTo>
                        <a:pt x="196" y="448"/>
                        <a:pt x="196" y="447"/>
                        <a:pt x="196" y="447"/>
                      </a:cubicBezTo>
                      <a:cubicBezTo>
                        <a:pt x="196" y="445"/>
                        <a:pt x="190" y="446"/>
                        <a:pt x="190" y="448"/>
                      </a:cubicBezTo>
                      <a:cubicBezTo>
                        <a:pt x="189" y="467"/>
                        <a:pt x="186" y="485"/>
                        <a:pt x="183" y="503"/>
                      </a:cubicBezTo>
                      <a:cubicBezTo>
                        <a:pt x="183" y="503"/>
                        <a:pt x="182" y="503"/>
                        <a:pt x="182" y="503"/>
                      </a:cubicBezTo>
                      <a:cubicBezTo>
                        <a:pt x="181" y="505"/>
                        <a:pt x="180" y="507"/>
                        <a:pt x="179" y="509"/>
                      </a:cubicBezTo>
                      <a:cubicBezTo>
                        <a:pt x="180" y="502"/>
                        <a:pt x="182" y="495"/>
                        <a:pt x="183" y="488"/>
                      </a:cubicBezTo>
                      <a:cubicBezTo>
                        <a:pt x="183" y="486"/>
                        <a:pt x="184" y="484"/>
                        <a:pt x="185" y="482"/>
                      </a:cubicBezTo>
                      <a:cubicBezTo>
                        <a:pt x="185" y="481"/>
                        <a:pt x="184" y="481"/>
                        <a:pt x="184" y="481"/>
                      </a:cubicBezTo>
                      <a:cubicBezTo>
                        <a:pt x="189" y="445"/>
                        <a:pt x="192" y="410"/>
                        <a:pt x="203" y="377"/>
                      </a:cubicBezTo>
                      <a:cubicBezTo>
                        <a:pt x="214" y="356"/>
                        <a:pt x="230" y="337"/>
                        <a:pt x="243" y="316"/>
                      </a:cubicBezTo>
                      <a:cubicBezTo>
                        <a:pt x="245" y="314"/>
                        <a:pt x="238" y="314"/>
                        <a:pt x="237" y="316"/>
                      </a:cubicBezTo>
                      <a:cubicBezTo>
                        <a:pt x="229" y="329"/>
                        <a:pt x="220" y="341"/>
                        <a:pt x="212" y="354"/>
                      </a:cubicBezTo>
                      <a:cubicBezTo>
                        <a:pt x="220" y="336"/>
                        <a:pt x="231" y="319"/>
                        <a:pt x="246" y="304"/>
                      </a:cubicBezTo>
                      <a:cubicBezTo>
                        <a:pt x="249" y="301"/>
                        <a:pt x="243" y="300"/>
                        <a:pt x="241" y="302"/>
                      </a:cubicBezTo>
                      <a:cubicBezTo>
                        <a:pt x="218" y="325"/>
                        <a:pt x="205" y="351"/>
                        <a:pt x="196" y="379"/>
                      </a:cubicBezTo>
                      <a:cubicBezTo>
                        <a:pt x="193" y="384"/>
                        <a:pt x="191" y="389"/>
                        <a:pt x="189" y="395"/>
                      </a:cubicBezTo>
                      <a:cubicBezTo>
                        <a:pt x="175" y="426"/>
                        <a:pt x="178" y="463"/>
                        <a:pt x="174" y="497"/>
                      </a:cubicBezTo>
                      <a:cubicBezTo>
                        <a:pt x="174" y="498"/>
                        <a:pt x="174" y="498"/>
                        <a:pt x="175" y="498"/>
                      </a:cubicBezTo>
                      <a:cubicBezTo>
                        <a:pt x="173" y="509"/>
                        <a:pt x="171" y="520"/>
                        <a:pt x="169" y="531"/>
                      </a:cubicBezTo>
                      <a:cubicBezTo>
                        <a:pt x="168" y="534"/>
                        <a:pt x="174" y="533"/>
                        <a:pt x="175" y="530"/>
                      </a:cubicBezTo>
                      <a:cubicBezTo>
                        <a:pt x="175" y="530"/>
                        <a:pt x="175" y="529"/>
                        <a:pt x="175" y="529"/>
                      </a:cubicBezTo>
                      <a:cubicBezTo>
                        <a:pt x="177" y="528"/>
                        <a:pt x="178" y="528"/>
                        <a:pt x="179" y="527"/>
                      </a:cubicBezTo>
                      <a:cubicBezTo>
                        <a:pt x="182" y="523"/>
                        <a:pt x="185" y="519"/>
                        <a:pt x="188" y="514"/>
                      </a:cubicBezTo>
                      <a:cubicBezTo>
                        <a:pt x="190" y="512"/>
                        <a:pt x="192" y="509"/>
                        <a:pt x="195" y="506"/>
                      </a:cubicBezTo>
                      <a:cubicBezTo>
                        <a:pt x="194" y="508"/>
                        <a:pt x="193" y="510"/>
                        <a:pt x="192" y="512"/>
                      </a:cubicBezTo>
                      <a:cubicBezTo>
                        <a:pt x="190" y="515"/>
                        <a:pt x="188" y="518"/>
                        <a:pt x="186" y="521"/>
                      </a:cubicBezTo>
                      <a:cubicBezTo>
                        <a:pt x="186" y="521"/>
                        <a:pt x="186" y="521"/>
                        <a:pt x="186" y="521"/>
                      </a:cubicBezTo>
                      <a:cubicBezTo>
                        <a:pt x="186" y="521"/>
                        <a:pt x="186" y="521"/>
                        <a:pt x="186" y="521"/>
                      </a:cubicBezTo>
                      <a:cubicBezTo>
                        <a:pt x="186" y="521"/>
                        <a:pt x="186" y="521"/>
                        <a:pt x="186" y="522"/>
                      </a:cubicBezTo>
                      <a:cubicBezTo>
                        <a:pt x="185" y="522"/>
                        <a:pt x="186" y="522"/>
                        <a:pt x="186" y="522"/>
                      </a:cubicBezTo>
                      <a:cubicBezTo>
                        <a:pt x="167" y="545"/>
                        <a:pt x="150" y="569"/>
                        <a:pt x="132" y="593"/>
                      </a:cubicBezTo>
                      <a:cubicBezTo>
                        <a:pt x="129" y="597"/>
                        <a:pt x="126" y="600"/>
                        <a:pt x="124" y="604"/>
                      </a:cubicBezTo>
                      <a:cubicBezTo>
                        <a:pt x="124" y="604"/>
                        <a:pt x="124" y="604"/>
                        <a:pt x="124" y="604"/>
                      </a:cubicBezTo>
                      <a:cubicBezTo>
                        <a:pt x="119" y="574"/>
                        <a:pt x="109" y="548"/>
                        <a:pt x="115" y="517"/>
                      </a:cubicBezTo>
                      <a:cubicBezTo>
                        <a:pt x="121" y="493"/>
                        <a:pt x="132" y="470"/>
                        <a:pt x="128" y="444"/>
                      </a:cubicBezTo>
                      <a:cubicBezTo>
                        <a:pt x="128" y="443"/>
                        <a:pt x="122" y="444"/>
                        <a:pt x="122" y="446"/>
                      </a:cubicBezTo>
                      <a:cubicBezTo>
                        <a:pt x="126" y="473"/>
                        <a:pt x="113" y="497"/>
                        <a:pt x="108" y="523"/>
                      </a:cubicBezTo>
                      <a:cubicBezTo>
                        <a:pt x="103" y="552"/>
                        <a:pt x="113" y="578"/>
                        <a:pt x="118" y="606"/>
                      </a:cubicBezTo>
                      <a:cubicBezTo>
                        <a:pt x="118" y="607"/>
                        <a:pt x="122" y="606"/>
                        <a:pt x="123" y="605"/>
                      </a:cubicBezTo>
                      <a:cubicBezTo>
                        <a:pt x="104" y="631"/>
                        <a:pt x="85" y="657"/>
                        <a:pt x="68" y="685"/>
                      </a:cubicBezTo>
                      <a:cubicBezTo>
                        <a:pt x="48" y="719"/>
                        <a:pt x="29" y="753"/>
                        <a:pt x="3" y="783"/>
                      </a:cubicBezTo>
                      <a:cubicBezTo>
                        <a:pt x="0" y="786"/>
                        <a:pt x="6" y="786"/>
                        <a:pt x="8" y="784"/>
                      </a:cubicBezTo>
                      <a:cubicBezTo>
                        <a:pt x="8" y="784"/>
                        <a:pt x="9" y="783"/>
                        <a:pt x="9" y="783"/>
                      </a:cubicBezTo>
                      <a:cubicBezTo>
                        <a:pt x="10" y="783"/>
                        <a:pt x="10" y="782"/>
                        <a:pt x="11" y="782"/>
                      </a:cubicBezTo>
                      <a:cubicBezTo>
                        <a:pt x="44" y="761"/>
                        <a:pt x="70" y="733"/>
                        <a:pt x="92" y="701"/>
                      </a:cubicBezTo>
                      <a:cubicBezTo>
                        <a:pt x="116" y="667"/>
                        <a:pt x="133" y="629"/>
                        <a:pt x="156" y="595"/>
                      </a:cubicBezTo>
                      <a:cubicBezTo>
                        <a:pt x="185" y="582"/>
                        <a:pt x="208" y="561"/>
                        <a:pt x="236" y="547"/>
                      </a:cubicBezTo>
                      <a:close/>
                      <a:moveTo>
                        <a:pt x="462" y="428"/>
                      </a:moveTo>
                      <a:cubicBezTo>
                        <a:pt x="476" y="425"/>
                        <a:pt x="488" y="420"/>
                        <a:pt x="501" y="414"/>
                      </a:cubicBezTo>
                      <a:cubicBezTo>
                        <a:pt x="501" y="414"/>
                        <a:pt x="501" y="413"/>
                        <a:pt x="502" y="413"/>
                      </a:cubicBezTo>
                      <a:cubicBezTo>
                        <a:pt x="504" y="412"/>
                        <a:pt x="507" y="411"/>
                        <a:pt x="510" y="410"/>
                      </a:cubicBezTo>
                      <a:cubicBezTo>
                        <a:pt x="497" y="422"/>
                        <a:pt x="480" y="426"/>
                        <a:pt x="462" y="428"/>
                      </a:cubicBezTo>
                      <a:close/>
                      <a:moveTo>
                        <a:pt x="243" y="539"/>
                      </a:moveTo>
                      <a:cubicBezTo>
                        <a:pt x="213" y="551"/>
                        <a:pt x="189" y="574"/>
                        <a:pt x="161" y="588"/>
                      </a:cubicBezTo>
                      <a:cubicBezTo>
                        <a:pt x="166" y="581"/>
                        <a:pt x="172" y="573"/>
                        <a:pt x="177" y="566"/>
                      </a:cubicBezTo>
                      <a:cubicBezTo>
                        <a:pt x="178" y="566"/>
                        <a:pt x="180" y="566"/>
                        <a:pt x="181" y="565"/>
                      </a:cubicBezTo>
                      <a:cubicBezTo>
                        <a:pt x="220" y="533"/>
                        <a:pt x="270" y="524"/>
                        <a:pt x="320" y="520"/>
                      </a:cubicBezTo>
                      <a:cubicBezTo>
                        <a:pt x="294" y="525"/>
                        <a:pt x="268" y="530"/>
                        <a:pt x="243" y="539"/>
                      </a:cubicBezTo>
                      <a:close/>
                      <a:moveTo>
                        <a:pt x="653" y="82"/>
                      </a:moveTo>
                      <a:cubicBezTo>
                        <a:pt x="656" y="80"/>
                        <a:pt x="659" y="79"/>
                        <a:pt x="662" y="77"/>
                      </a:cubicBezTo>
                      <a:cubicBezTo>
                        <a:pt x="659" y="79"/>
                        <a:pt x="657" y="81"/>
                        <a:pt x="654" y="83"/>
                      </a:cubicBezTo>
                      <a:cubicBezTo>
                        <a:pt x="648" y="88"/>
                        <a:pt x="641" y="93"/>
                        <a:pt x="634" y="98"/>
                      </a:cubicBezTo>
                      <a:cubicBezTo>
                        <a:pt x="640" y="92"/>
                        <a:pt x="645" y="87"/>
                        <a:pt x="651" y="82"/>
                      </a:cubicBezTo>
                      <a:cubicBezTo>
                        <a:pt x="652" y="82"/>
                        <a:pt x="653" y="82"/>
                        <a:pt x="653" y="82"/>
                      </a:cubicBezTo>
                      <a:close/>
                      <a:moveTo>
                        <a:pt x="541" y="168"/>
                      </a:moveTo>
                      <a:cubicBezTo>
                        <a:pt x="543" y="166"/>
                        <a:pt x="545" y="164"/>
                        <a:pt x="547" y="163"/>
                      </a:cubicBezTo>
                      <a:cubicBezTo>
                        <a:pt x="546" y="164"/>
                        <a:pt x="545" y="165"/>
                        <a:pt x="545" y="166"/>
                      </a:cubicBezTo>
                      <a:cubicBezTo>
                        <a:pt x="544" y="167"/>
                        <a:pt x="542" y="168"/>
                        <a:pt x="541" y="168"/>
                      </a:cubicBezTo>
                      <a:close/>
                      <a:moveTo>
                        <a:pt x="479" y="224"/>
                      </a:moveTo>
                      <a:cubicBezTo>
                        <a:pt x="481" y="223"/>
                        <a:pt x="484" y="222"/>
                        <a:pt x="486" y="221"/>
                      </a:cubicBezTo>
                      <a:cubicBezTo>
                        <a:pt x="482" y="224"/>
                        <a:pt x="478" y="226"/>
                        <a:pt x="474" y="229"/>
                      </a:cubicBezTo>
                      <a:cubicBezTo>
                        <a:pt x="476" y="227"/>
                        <a:pt x="478" y="226"/>
                        <a:pt x="479" y="224"/>
                      </a:cubicBezTo>
                      <a:close/>
                      <a:moveTo>
                        <a:pt x="509" y="208"/>
                      </a:moveTo>
                      <a:cubicBezTo>
                        <a:pt x="509" y="208"/>
                        <a:pt x="509" y="208"/>
                        <a:pt x="510" y="207"/>
                      </a:cubicBezTo>
                      <a:cubicBezTo>
                        <a:pt x="509" y="208"/>
                        <a:pt x="509" y="208"/>
                        <a:pt x="509" y="208"/>
                      </a:cubicBezTo>
                      <a:cubicBezTo>
                        <a:pt x="509" y="208"/>
                        <a:pt x="509" y="208"/>
                        <a:pt x="509" y="208"/>
                      </a:cubicBezTo>
                      <a:close/>
                      <a:moveTo>
                        <a:pt x="489" y="216"/>
                      </a:moveTo>
                      <a:cubicBezTo>
                        <a:pt x="496" y="209"/>
                        <a:pt x="503" y="203"/>
                        <a:pt x="510" y="196"/>
                      </a:cubicBezTo>
                      <a:cubicBezTo>
                        <a:pt x="510" y="196"/>
                        <a:pt x="511" y="196"/>
                        <a:pt x="511" y="196"/>
                      </a:cubicBezTo>
                      <a:cubicBezTo>
                        <a:pt x="511" y="196"/>
                        <a:pt x="510" y="196"/>
                        <a:pt x="510" y="197"/>
                      </a:cubicBezTo>
                      <a:cubicBezTo>
                        <a:pt x="509" y="199"/>
                        <a:pt x="515" y="197"/>
                        <a:pt x="516" y="196"/>
                      </a:cubicBezTo>
                      <a:cubicBezTo>
                        <a:pt x="517" y="196"/>
                        <a:pt x="518" y="195"/>
                        <a:pt x="518" y="194"/>
                      </a:cubicBezTo>
                      <a:cubicBezTo>
                        <a:pt x="519" y="194"/>
                        <a:pt x="520" y="194"/>
                        <a:pt x="520" y="194"/>
                      </a:cubicBezTo>
                      <a:cubicBezTo>
                        <a:pt x="516" y="197"/>
                        <a:pt x="511" y="200"/>
                        <a:pt x="506" y="202"/>
                      </a:cubicBezTo>
                      <a:cubicBezTo>
                        <a:pt x="503" y="204"/>
                        <a:pt x="508" y="205"/>
                        <a:pt x="510" y="204"/>
                      </a:cubicBezTo>
                      <a:cubicBezTo>
                        <a:pt x="519" y="199"/>
                        <a:pt x="529" y="193"/>
                        <a:pt x="538" y="188"/>
                      </a:cubicBezTo>
                      <a:cubicBezTo>
                        <a:pt x="539" y="188"/>
                        <a:pt x="540" y="187"/>
                        <a:pt x="541" y="187"/>
                      </a:cubicBezTo>
                      <a:cubicBezTo>
                        <a:pt x="524" y="197"/>
                        <a:pt x="507" y="207"/>
                        <a:pt x="489" y="216"/>
                      </a:cubicBezTo>
                      <a:close/>
                      <a:moveTo>
                        <a:pt x="536" y="161"/>
                      </a:moveTo>
                      <a:cubicBezTo>
                        <a:pt x="533" y="164"/>
                        <a:pt x="530" y="168"/>
                        <a:pt x="527" y="171"/>
                      </a:cubicBezTo>
                      <a:cubicBezTo>
                        <a:pt x="525" y="173"/>
                        <a:pt x="523" y="175"/>
                        <a:pt x="521" y="178"/>
                      </a:cubicBezTo>
                      <a:cubicBezTo>
                        <a:pt x="521" y="178"/>
                        <a:pt x="521" y="179"/>
                        <a:pt x="521" y="179"/>
                      </a:cubicBezTo>
                      <a:cubicBezTo>
                        <a:pt x="516" y="184"/>
                        <a:pt x="511" y="188"/>
                        <a:pt x="506" y="193"/>
                      </a:cubicBezTo>
                      <a:cubicBezTo>
                        <a:pt x="505" y="193"/>
                        <a:pt x="504" y="194"/>
                        <a:pt x="504" y="194"/>
                      </a:cubicBezTo>
                      <a:cubicBezTo>
                        <a:pt x="514" y="183"/>
                        <a:pt x="525" y="172"/>
                        <a:pt x="536" y="161"/>
                      </a:cubicBezTo>
                      <a:close/>
                      <a:moveTo>
                        <a:pt x="556" y="156"/>
                      </a:moveTo>
                      <a:cubicBezTo>
                        <a:pt x="556" y="156"/>
                        <a:pt x="555" y="156"/>
                        <a:pt x="555" y="156"/>
                      </a:cubicBezTo>
                      <a:cubicBezTo>
                        <a:pt x="556" y="155"/>
                        <a:pt x="557" y="154"/>
                        <a:pt x="558" y="153"/>
                      </a:cubicBezTo>
                      <a:cubicBezTo>
                        <a:pt x="557" y="154"/>
                        <a:pt x="556" y="155"/>
                        <a:pt x="556" y="156"/>
                      </a:cubicBezTo>
                      <a:close/>
                      <a:moveTo>
                        <a:pt x="524" y="192"/>
                      </a:moveTo>
                      <a:cubicBezTo>
                        <a:pt x="524" y="192"/>
                        <a:pt x="524" y="192"/>
                        <a:pt x="524" y="191"/>
                      </a:cubicBezTo>
                      <a:cubicBezTo>
                        <a:pt x="525" y="191"/>
                        <a:pt x="525" y="191"/>
                        <a:pt x="525" y="191"/>
                      </a:cubicBezTo>
                      <a:cubicBezTo>
                        <a:pt x="525" y="191"/>
                        <a:pt x="525" y="192"/>
                        <a:pt x="524" y="192"/>
                      </a:cubicBezTo>
                      <a:close/>
                      <a:moveTo>
                        <a:pt x="522" y="185"/>
                      </a:moveTo>
                      <a:cubicBezTo>
                        <a:pt x="522" y="185"/>
                        <a:pt x="522" y="185"/>
                        <a:pt x="523" y="185"/>
                      </a:cubicBezTo>
                      <a:cubicBezTo>
                        <a:pt x="523" y="185"/>
                        <a:pt x="523" y="185"/>
                        <a:pt x="523" y="184"/>
                      </a:cubicBezTo>
                      <a:cubicBezTo>
                        <a:pt x="523" y="184"/>
                        <a:pt x="523" y="185"/>
                        <a:pt x="523" y="185"/>
                      </a:cubicBezTo>
                      <a:cubicBezTo>
                        <a:pt x="523" y="185"/>
                        <a:pt x="522" y="185"/>
                        <a:pt x="522" y="185"/>
                      </a:cubicBezTo>
                      <a:close/>
                      <a:moveTo>
                        <a:pt x="562" y="157"/>
                      </a:moveTo>
                      <a:cubicBezTo>
                        <a:pt x="563" y="156"/>
                        <a:pt x="564" y="154"/>
                        <a:pt x="565" y="153"/>
                      </a:cubicBezTo>
                      <a:cubicBezTo>
                        <a:pt x="564" y="154"/>
                        <a:pt x="563" y="156"/>
                        <a:pt x="562" y="157"/>
                      </a:cubicBezTo>
                      <a:close/>
                      <a:moveTo>
                        <a:pt x="591" y="126"/>
                      </a:moveTo>
                      <a:cubicBezTo>
                        <a:pt x="600" y="120"/>
                        <a:pt x="610" y="115"/>
                        <a:pt x="619" y="109"/>
                      </a:cubicBezTo>
                      <a:cubicBezTo>
                        <a:pt x="620" y="109"/>
                        <a:pt x="620" y="109"/>
                        <a:pt x="621" y="109"/>
                      </a:cubicBezTo>
                      <a:cubicBezTo>
                        <a:pt x="620" y="110"/>
                        <a:pt x="620" y="111"/>
                        <a:pt x="619" y="111"/>
                      </a:cubicBezTo>
                      <a:cubicBezTo>
                        <a:pt x="618" y="112"/>
                        <a:pt x="618" y="112"/>
                        <a:pt x="617" y="112"/>
                      </a:cubicBezTo>
                      <a:cubicBezTo>
                        <a:pt x="608" y="117"/>
                        <a:pt x="599" y="121"/>
                        <a:pt x="591" y="126"/>
                      </a:cubicBezTo>
                      <a:close/>
                      <a:moveTo>
                        <a:pt x="638" y="99"/>
                      </a:moveTo>
                      <a:cubicBezTo>
                        <a:pt x="638" y="99"/>
                        <a:pt x="638" y="99"/>
                        <a:pt x="639" y="99"/>
                      </a:cubicBezTo>
                      <a:cubicBezTo>
                        <a:pt x="638" y="99"/>
                        <a:pt x="637" y="100"/>
                        <a:pt x="637" y="100"/>
                      </a:cubicBezTo>
                      <a:cubicBezTo>
                        <a:pt x="637" y="100"/>
                        <a:pt x="637" y="100"/>
                        <a:pt x="638" y="99"/>
                      </a:cubicBezTo>
                      <a:close/>
                      <a:moveTo>
                        <a:pt x="655" y="88"/>
                      </a:moveTo>
                      <a:cubicBezTo>
                        <a:pt x="653" y="90"/>
                        <a:pt x="652" y="91"/>
                        <a:pt x="651" y="93"/>
                      </a:cubicBezTo>
                      <a:cubicBezTo>
                        <a:pt x="650" y="93"/>
                        <a:pt x="649" y="93"/>
                        <a:pt x="648" y="93"/>
                      </a:cubicBezTo>
                      <a:cubicBezTo>
                        <a:pt x="650" y="91"/>
                        <a:pt x="653" y="90"/>
                        <a:pt x="655" y="88"/>
                      </a:cubicBezTo>
                      <a:close/>
                      <a:moveTo>
                        <a:pt x="590" y="123"/>
                      </a:moveTo>
                      <a:cubicBezTo>
                        <a:pt x="586" y="125"/>
                        <a:pt x="583" y="128"/>
                        <a:pt x="579" y="130"/>
                      </a:cubicBezTo>
                      <a:cubicBezTo>
                        <a:pt x="583" y="128"/>
                        <a:pt x="586" y="125"/>
                        <a:pt x="590" y="122"/>
                      </a:cubicBezTo>
                      <a:cubicBezTo>
                        <a:pt x="590" y="122"/>
                        <a:pt x="590" y="122"/>
                        <a:pt x="590" y="122"/>
                      </a:cubicBezTo>
                      <a:cubicBezTo>
                        <a:pt x="589" y="123"/>
                        <a:pt x="590" y="123"/>
                        <a:pt x="590" y="123"/>
                      </a:cubicBezTo>
                      <a:close/>
                      <a:moveTo>
                        <a:pt x="545" y="154"/>
                      </a:moveTo>
                      <a:cubicBezTo>
                        <a:pt x="545" y="154"/>
                        <a:pt x="544" y="154"/>
                        <a:pt x="544" y="154"/>
                      </a:cubicBezTo>
                      <a:cubicBezTo>
                        <a:pt x="545" y="154"/>
                        <a:pt x="546" y="153"/>
                        <a:pt x="547" y="152"/>
                      </a:cubicBezTo>
                      <a:cubicBezTo>
                        <a:pt x="547" y="153"/>
                        <a:pt x="546" y="154"/>
                        <a:pt x="545" y="154"/>
                      </a:cubicBezTo>
                      <a:close/>
                      <a:moveTo>
                        <a:pt x="497" y="200"/>
                      </a:moveTo>
                      <a:cubicBezTo>
                        <a:pt x="497" y="200"/>
                        <a:pt x="498" y="200"/>
                        <a:pt x="498" y="200"/>
                      </a:cubicBezTo>
                      <a:cubicBezTo>
                        <a:pt x="494" y="204"/>
                        <a:pt x="491" y="207"/>
                        <a:pt x="487" y="211"/>
                      </a:cubicBezTo>
                      <a:cubicBezTo>
                        <a:pt x="488" y="210"/>
                        <a:pt x="488" y="210"/>
                        <a:pt x="488" y="209"/>
                      </a:cubicBezTo>
                      <a:cubicBezTo>
                        <a:pt x="491" y="206"/>
                        <a:pt x="494" y="203"/>
                        <a:pt x="497" y="200"/>
                      </a:cubicBezTo>
                      <a:close/>
                      <a:moveTo>
                        <a:pt x="422" y="293"/>
                      </a:moveTo>
                      <a:cubicBezTo>
                        <a:pt x="420" y="296"/>
                        <a:pt x="417" y="298"/>
                        <a:pt x="415" y="300"/>
                      </a:cubicBezTo>
                      <a:cubicBezTo>
                        <a:pt x="413" y="301"/>
                        <a:pt x="412" y="302"/>
                        <a:pt x="410" y="302"/>
                      </a:cubicBezTo>
                      <a:cubicBezTo>
                        <a:pt x="414" y="299"/>
                        <a:pt x="418" y="296"/>
                        <a:pt x="422" y="293"/>
                      </a:cubicBezTo>
                      <a:close/>
                      <a:moveTo>
                        <a:pt x="355" y="364"/>
                      </a:moveTo>
                      <a:cubicBezTo>
                        <a:pt x="356" y="364"/>
                        <a:pt x="356" y="364"/>
                        <a:pt x="357" y="364"/>
                      </a:cubicBezTo>
                      <a:cubicBezTo>
                        <a:pt x="353" y="369"/>
                        <a:pt x="349" y="373"/>
                        <a:pt x="344" y="377"/>
                      </a:cubicBezTo>
                      <a:cubicBezTo>
                        <a:pt x="347" y="372"/>
                        <a:pt x="351" y="368"/>
                        <a:pt x="355" y="364"/>
                      </a:cubicBezTo>
                      <a:close/>
                      <a:moveTo>
                        <a:pt x="378" y="343"/>
                      </a:moveTo>
                      <a:cubicBezTo>
                        <a:pt x="378" y="343"/>
                        <a:pt x="378" y="343"/>
                        <a:pt x="379" y="343"/>
                      </a:cubicBezTo>
                      <a:cubicBezTo>
                        <a:pt x="379" y="343"/>
                        <a:pt x="379" y="343"/>
                        <a:pt x="379" y="343"/>
                      </a:cubicBezTo>
                      <a:cubicBezTo>
                        <a:pt x="379" y="343"/>
                        <a:pt x="378" y="343"/>
                        <a:pt x="378" y="343"/>
                      </a:cubicBezTo>
                      <a:close/>
                      <a:moveTo>
                        <a:pt x="364" y="343"/>
                      </a:moveTo>
                      <a:cubicBezTo>
                        <a:pt x="361" y="346"/>
                        <a:pt x="358" y="350"/>
                        <a:pt x="355" y="353"/>
                      </a:cubicBezTo>
                      <a:cubicBezTo>
                        <a:pt x="355" y="353"/>
                        <a:pt x="356" y="352"/>
                        <a:pt x="356" y="352"/>
                      </a:cubicBezTo>
                      <a:cubicBezTo>
                        <a:pt x="359" y="349"/>
                        <a:pt x="361" y="346"/>
                        <a:pt x="364" y="343"/>
                      </a:cubicBezTo>
                      <a:close/>
                      <a:moveTo>
                        <a:pt x="343" y="366"/>
                      </a:moveTo>
                      <a:cubicBezTo>
                        <a:pt x="343" y="367"/>
                        <a:pt x="344" y="367"/>
                        <a:pt x="345" y="367"/>
                      </a:cubicBezTo>
                      <a:cubicBezTo>
                        <a:pt x="337" y="376"/>
                        <a:pt x="329" y="385"/>
                        <a:pt x="320" y="393"/>
                      </a:cubicBezTo>
                      <a:cubicBezTo>
                        <a:pt x="324" y="389"/>
                        <a:pt x="327" y="386"/>
                        <a:pt x="330" y="382"/>
                      </a:cubicBezTo>
                      <a:cubicBezTo>
                        <a:pt x="330" y="382"/>
                        <a:pt x="330" y="381"/>
                        <a:pt x="330" y="381"/>
                      </a:cubicBezTo>
                      <a:cubicBezTo>
                        <a:pt x="334" y="376"/>
                        <a:pt x="339" y="371"/>
                        <a:pt x="343" y="366"/>
                      </a:cubicBezTo>
                      <a:close/>
                      <a:moveTo>
                        <a:pt x="270" y="469"/>
                      </a:moveTo>
                      <a:cubicBezTo>
                        <a:pt x="269" y="468"/>
                        <a:pt x="265" y="469"/>
                        <a:pt x="265" y="469"/>
                      </a:cubicBezTo>
                      <a:cubicBezTo>
                        <a:pt x="265" y="469"/>
                        <a:pt x="265" y="469"/>
                        <a:pt x="264" y="469"/>
                      </a:cubicBezTo>
                      <a:cubicBezTo>
                        <a:pt x="264" y="469"/>
                        <a:pt x="264" y="469"/>
                        <a:pt x="264" y="469"/>
                      </a:cubicBezTo>
                      <a:cubicBezTo>
                        <a:pt x="265" y="467"/>
                        <a:pt x="266" y="465"/>
                        <a:pt x="266" y="463"/>
                      </a:cubicBezTo>
                      <a:cubicBezTo>
                        <a:pt x="267" y="462"/>
                        <a:pt x="268" y="462"/>
                        <a:pt x="269" y="461"/>
                      </a:cubicBezTo>
                      <a:cubicBezTo>
                        <a:pt x="270" y="461"/>
                        <a:pt x="271" y="460"/>
                        <a:pt x="272" y="460"/>
                      </a:cubicBezTo>
                      <a:cubicBezTo>
                        <a:pt x="274" y="458"/>
                        <a:pt x="276" y="457"/>
                        <a:pt x="277" y="456"/>
                      </a:cubicBezTo>
                      <a:cubicBezTo>
                        <a:pt x="277" y="457"/>
                        <a:pt x="281" y="458"/>
                        <a:pt x="282" y="457"/>
                      </a:cubicBezTo>
                      <a:cubicBezTo>
                        <a:pt x="283" y="456"/>
                        <a:pt x="284" y="455"/>
                        <a:pt x="285" y="454"/>
                      </a:cubicBezTo>
                      <a:cubicBezTo>
                        <a:pt x="286" y="454"/>
                        <a:pt x="287" y="454"/>
                        <a:pt x="288" y="454"/>
                      </a:cubicBezTo>
                      <a:cubicBezTo>
                        <a:pt x="298" y="447"/>
                        <a:pt x="309" y="441"/>
                        <a:pt x="321" y="436"/>
                      </a:cubicBezTo>
                      <a:cubicBezTo>
                        <a:pt x="306" y="450"/>
                        <a:pt x="288" y="460"/>
                        <a:pt x="270" y="468"/>
                      </a:cubicBezTo>
                      <a:cubicBezTo>
                        <a:pt x="270" y="468"/>
                        <a:pt x="270" y="469"/>
                        <a:pt x="270" y="469"/>
                      </a:cubicBezTo>
                      <a:close/>
                      <a:moveTo>
                        <a:pt x="264" y="501"/>
                      </a:moveTo>
                      <a:cubicBezTo>
                        <a:pt x="260" y="503"/>
                        <a:pt x="256" y="504"/>
                        <a:pt x="253" y="505"/>
                      </a:cubicBezTo>
                      <a:cubicBezTo>
                        <a:pt x="251" y="506"/>
                        <a:pt x="251" y="507"/>
                        <a:pt x="251" y="507"/>
                      </a:cubicBezTo>
                      <a:cubicBezTo>
                        <a:pt x="248" y="509"/>
                        <a:pt x="245" y="510"/>
                        <a:pt x="242" y="512"/>
                      </a:cubicBezTo>
                      <a:cubicBezTo>
                        <a:pt x="243" y="510"/>
                        <a:pt x="245" y="508"/>
                        <a:pt x="247" y="507"/>
                      </a:cubicBezTo>
                      <a:cubicBezTo>
                        <a:pt x="247" y="507"/>
                        <a:pt x="247" y="506"/>
                        <a:pt x="247" y="506"/>
                      </a:cubicBezTo>
                      <a:cubicBezTo>
                        <a:pt x="248" y="506"/>
                        <a:pt x="249" y="506"/>
                        <a:pt x="250" y="506"/>
                      </a:cubicBezTo>
                      <a:cubicBezTo>
                        <a:pt x="255" y="503"/>
                        <a:pt x="260" y="500"/>
                        <a:pt x="266" y="498"/>
                      </a:cubicBezTo>
                      <a:cubicBezTo>
                        <a:pt x="270" y="495"/>
                        <a:pt x="274" y="494"/>
                        <a:pt x="278" y="494"/>
                      </a:cubicBezTo>
                      <a:cubicBezTo>
                        <a:pt x="275" y="496"/>
                        <a:pt x="271" y="498"/>
                        <a:pt x="267" y="500"/>
                      </a:cubicBezTo>
                      <a:cubicBezTo>
                        <a:pt x="266" y="501"/>
                        <a:pt x="265" y="501"/>
                        <a:pt x="264" y="501"/>
                      </a:cubicBezTo>
                      <a:close/>
                      <a:moveTo>
                        <a:pt x="211" y="524"/>
                      </a:moveTo>
                      <a:cubicBezTo>
                        <a:pt x="211" y="524"/>
                        <a:pt x="211" y="524"/>
                        <a:pt x="211" y="524"/>
                      </a:cubicBezTo>
                      <a:cubicBezTo>
                        <a:pt x="211" y="524"/>
                        <a:pt x="211" y="524"/>
                        <a:pt x="210" y="525"/>
                      </a:cubicBezTo>
                      <a:cubicBezTo>
                        <a:pt x="211" y="524"/>
                        <a:pt x="211" y="524"/>
                        <a:pt x="211" y="524"/>
                      </a:cubicBezTo>
                      <a:close/>
                      <a:moveTo>
                        <a:pt x="248" y="499"/>
                      </a:moveTo>
                      <a:cubicBezTo>
                        <a:pt x="249" y="498"/>
                        <a:pt x="250" y="497"/>
                        <a:pt x="251" y="495"/>
                      </a:cubicBezTo>
                      <a:cubicBezTo>
                        <a:pt x="252" y="495"/>
                        <a:pt x="253" y="495"/>
                        <a:pt x="253" y="495"/>
                      </a:cubicBezTo>
                      <a:cubicBezTo>
                        <a:pt x="253" y="495"/>
                        <a:pt x="253" y="494"/>
                        <a:pt x="254" y="494"/>
                      </a:cubicBezTo>
                      <a:cubicBezTo>
                        <a:pt x="252" y="496"/>
                        <a:pt x="250" y="498"/>
                        <a:pt x="248" y="499"/>
                      </a:cubicBezTo>
                      <a:close/>
                      <a:moveTo>
                        <a:pt x="249" y="491"/>
                      </a:moveTo>
                      <a:cubicBezTo>
                        <a:pt x="249" y="491"/>
                        <a:pt x="249" y="491"/>
                        <a:pt x="249" y="491"/>
                      </a:cubicBezTo>
                      <a:cubicBezTo>
                        <a:pt x="249" y="491"/>
                        <a:pt x="249" y="491"/>
                        <a:pt x="249" y="491"/>
                      </a:cubicBezTo>
                      <a:cubicBezTo>
                        <a:pt x="249" y="491"/>
                        <a:pt x="249" y="491"/>
                        <a:pt x="249" y="491"/>
                      </a:cubicBezTo>
                      <a:cubicBezTo>
                        <a:pt x="249" y="491"/>
                        <a:pt x="249" y="491"/>
                        <a:pt x="249" y="491"/>
                      </a:cubicBezTo>
                      <a:close/>
                      <a:moveTo>
                        <a:pt x="255" y="473"/>
                      </a:moveTo>
                      <a:cubicBezTo>
                        <a:pt x="255" y="474"/>
                        <a:pt x="255" y="474"/>
                        <a:pt x="254" y="475"/>
                      </a:cubicBezTo>
                      <a:cubicBezTo>
                        <a:pt x="254" y="475"/>
                        <a:pt x="253" y="476"/>
                        <a:pt x="252" y="476"/>
                      </a:cubicBezTo>
                      <a:cubicBezTo>
                        <a:pt x="253" y="475"/>
                        <a:pt x="254" y="474"/>
                        <a:pt x="255" y="473"/>
                      </a:cubicBezTo>
                      <a:close/>
                      <a:moveTo>
                        <a:pt x="204" y="533"/>
                      </a:moveTo>
                      <a:cubicBezTo>
                        <a:pt x="213" y="527"/>
                        <a:pt x="222" y="522"/>
                        <a:pt x="230" y="516"/>
                      </a:cubicBezTo>
                      <a:cubicBezTo>
                        <a:pt x="222" y="523"/>
                        <a:pt x="214" y="530"/>
                        <a:pt x="206" y="538"/>
                      </a:cubicBezTo>
                      <a:cubicBezTo>
                        <a:pt x="204" y="539"/>
                        <a:pt x="202" y="540"/>
                        <a:pt x="199" y="541"/>
                      </a:cubicBezTo>
                      <a:cubicBezTo>
                        <a:pt x="201" y="538"/>
                        <a:pt x="202" y="535"/>
                        <a:pt x="204" y="533"/>
                      </a:cubicBezTo>
                      <a:close/>
                      <a:moveTo>
                        <a:pt x="213" y="537"/>
                      </a:moveTo>
                      <a:cubicBezTo>
                        <a:pt x="212" y="537"/>
                        <a:pt x="212" y="537"/>
                        <a:pt x="211" y="538"/>
                      </a:cubicBezTo>
                      <a:cubicBezTo>
                        <a:pt x="212" y="537"/>
                        <a:pt x="212" y="537"/>
                        <a:pt x="213" y="537"/>
                      </a:cubicBezTo>
                      <a:cubicBezTo>
                        <a:pt x="213" y="537"/>
                        <a:pt x="213" y="537"/>
                        <a:pt x="213" y="537"/>
                      </a:cubicBezTo>
                      <a:close/>
                      <a:moveTo>
                        <a:pt x="253" y="500"/>
                      </a:moveTo>
                      <a:cubicBezTo>
                        <a:pt x="260" y="495"/>
                        <a:pt x="266" y="490"/>
                        <a:pt x="272" y="484"/>
                      </a:cubicBezTo>
                      <a:cubicBezTo>
                        <a:pt x="272" y="483"/>
                        <a:pt x="272" y="483"/>
                        <a:pt x="272" y="483"/>
                      </a:cubicBezTo>
                      <a:cubicBezTo>
                        <a:pt x="274" y="482"/>
                        <a:pt x="275" y="481"/>
                        <a:pt x="277" y="480"/>
                      </a:cubicBezTo>
                      <a:cubicBezTo>
                        <a:pt x="283" y="477"/>
                        <a:pt x="290" y="474"/>
                        <a:pt x="284" y="481"/>
                      </a:cubicBezTo>
                      <a:cubicBezTo>
                        <a:pt x="279" y="486"/>
                        <a:pt x="272" y="490"/>
                        <a:pt x="266" y="493"/>
                      </a:cubicBezTo>
                      <a:cubicBezTo>
                        <a:pt x="262" y="495"/>
                        <a:pt x="257" y="498"/>
                        <a:pt x="253" y="500"/>
                      </a:cubicBezTo>
                      <a:close/>
                      <a:moveTo>
                        <a:pt x="235" y="492"/>
                      </a:moveTo>
                      <a:cubicBezTo>
                        <a:pt x="238" y="490"/>
                        <a:pt x="241" y="488"/>
                        <a:pt x="242" y="486"/>
                      </a:cubicBezTo>
                      <a:cubicBezTo>
                        <a:pt x="244" y="485"/>
                        <a:pt x="247" y="483"/>
                        <a:pt x="249" y="481"/>
                      </a:cubicBezTo>
                      <a:cubicBezTo>
                        <a:pt x="245" y="486"/>
                        <a:pt x="240" y="490"/>
                        <a:pt x="236" y="495"/>
                      </a:cubicBezTo>
                      <a:cubicBezTo>
                        <a:pt x="234" y="497"/>
                        <a:pt x="231" y="499"/>
                        <a:pt x="229" y="501"/>
                      </a:cubicBezTo>
                      <a:cubicBezTo>
                        <a:pt x="229" y="501"/>
                        <a:pt x="228" y="501"/>
                        <a:pt x="228" y="501"/>
                      </a:cubicBezTo>
                      <a:cubicBezTo>
                        <a:pt x="230" y="498"/>
                        <a:pt x="233" y="495"/>
                        <a:pt x="235" y="492"/>
                      </a:cubicBezTo>
                      <a:close/>
                      <a:moveTo>
                        <a:pt x="193" y="545"/>
                      </a:moveTo>
                      <a:cubicBezTo>
                        <a:pt x="194" y="545"/>
                        <a:pt x="196" y="545"/>
                        <a:pt x="196" y="545"/>
                      </a:cubicBezTo>
                      <a:cubicBezTo>
                        <a:pt x="197" y="544"/>
                        <a:pt x="198" y="544"/>
                        <a:pt x="200" y="544"/>
                      </a:cubicBezTo>
                      <a:cubicBezTo>
                        <a:pt x="196" y="547"/>
                        <a:pt x="192" y="550"/>
                        <a:pt x="189" y="554"/>
                      </a:cubicBezTo>
                      <a:cubicBezTo>
                        <a:pt x="189" y="554"/>
                        <a:pt x="189" y="554"/>
                        <a:pt x="189" y="554"/>
                      </a:cubicBezTo>
                      <a:cubicBezTo>
                        <a:pt x="187" y="555"/>
                        <a:pt x="185" y="557"/>
                        <a:pt x="183" y="558"/>
                      </a:cubicBezTo>
                      <a:cubicBezTo>
                        <a:pt x="186" y="554"/>
                        <a:pt x="189" y="550"/>
                        <a:pt x="193" y="545"/>
                      </a:cubicBezTo>
                      <a:close/>
                      <a:moveTo>
                        <a:pt x="218" y="538"/>
                      </a:moveTo>
                      <a:cubicBezTo>
                        <a:pt x="213" y="540"/>
                        <a:pt x="208" y="542"/>
                        <a:pt x="203" y="545"/>
                      </a:cubicBezTo>
                      <a:cubicBezTo>
                        <a:pt x="205" y="544"/>
                        <a:pt x="206" y="542"/>
                        <a:pt x="208" y="541"/>
                      </a:cubicBezTo>
                      <a:cubicBezTo>
                        <a:pt x="209" y="541"/>
                        <a:pt x="211" y="541"/>
                        <a:pt x="212" y="541"/>
                      </a:cubicBezTo>
                      <a:cubicBezTo>
                        <a:pt x="215" y="539"/>
                        <a:pt x="218" y="538"/>
                        <a:pt x="221" y="536"/>
                      </a:cubicBezTo>
                      <a:cubicBezTo>
                        <a:pt x="220" y="537"/>
                        <a:pt x="219" y="537"/>
                        <a:pt x="218" y="538"/>
                      </a:cubicBezTo>
                      <a:close/>
                      <a:moveTo>
                        <a:pt x="255" y="517"/>
                      </a:moveTo>
                      <a:cubicBezTo>
                        <a:pt x="255" y="517"/>
                        <a:pt x="254" y="517"/>
                        <a:pt x="254" y="517"/>
                      </a:cubicBezTo>
                      <a:cubicBezTo>
                        <a:pt x="257" y="515"/>
                        <a:pt x="259" y="513"/>
                        <a:pt x="262" y="511"/>
                      </a:cubicBezTo>
                      <a:cubicBezTo>
                        <a:pt x="269" y="508"/>
                        <a:pt x="277" y="506"/>
                        <a:pt x="284" y="504"/>
                      </a:cubicBezTo>
                      <a:cubicBezTo>
                        <a:pt x="274" y="507"/>
                        <a:pt x="265" y="512"/>
                        <a:pt x="255" y="517"/>
                      </a:cubicBezTo>
                      <a:close/>
                      <a:moveTo>
                        <a:pt x="252" y="514"/>
                      </a:moveTo>
                      <a:cubicBezTo>
                        <a:pt x="250" y="516"/>
                        <a:pt x="248" y="517"/>
                        <a:pt x="245" y="519"/>
                      </a:cubicBezTo>
                      <a:cubicBezTo>
                        <a:pt x="244" y="519"/>
                        <a:pt x="243" y="520"/>
                        <a:pt x="241" y="521"/>
                      </a:cubicBezTo>
                      <a:cubicBezTo>
                        <a:pt x="236" y="522"/>
                        <a:pt x="232" y="524"/>
                        <a:pt x="227" y="526"/>
                      </a:cubicBezTo>
                      <a:cubicBezTo>
                        <a:pt x="229" y="524"/>
                        <a:pt x="232" y="522"/>
                        <a:pt x="235" y="519"/>
                      </a:cubicBezTo>
                      <a:cubicBezTo>
                        <a:pt x="235" y="519"/>
                        <a:pt x="235" y="519"/>
                        <a:pt x="236" y="519"/>
                      </a:cubicBezTo>
                      <a:cubicBezTo>
                        <a:pt x="241" y="517"/>
                        <a:pt x="247" y="516"/>
                        <a:pt x="252" y="514"/>
                      </a:cubicBezTo>
                      <a:close/>
                      <a:moveTo>
                        <a:pt x="328" y="455"/>
                      </a:moveTo>
                      <a:cubicBezTo>
                        <a:pt x="358" y="446"/>
                        <a:pt x="389" y="442"/>
                        <a:pt x="421" y="441"/>
                      </a:cubicBezTo>
                      <a:cubicBezTo>
                        <a:pt x="443" y="440"/>
                        <a:pt x="466" y="443"/>
                        <a:pt x="488" y="437"/>
                      </a:cubicBezTo>
                      <a:cubicBezTo>
                        <a:pt x="428" y="485"/>
                        <a:pt x="348" y="478"/>
                        <a:pt x="276" y="498"/>
                      </a:cubicBezTo>
                      <a:cubicBezTo>
                        <a:pt x="280" y="496"/>
                        <a:pt x="283" y="494"/>
                        <a:pt x="287" y="491"/>
                      </a:cubicBezTo>
                      <a:cubicBezTo>
                        <a:pt x="288" y="490"/>
                        <a:pt x="287" y="490"/>
                        <a:pt x="286" y="490"/>
                      </a:cubicBezTo>
                      <a:cubicBezTo>
                        <a:pt x="281" y="490"/>
                        <a:pt x="277" y="491"/>
                        <a:pt x="273" y="492"/>
                      </a:cubicBezTo>
                      <a:cubicBezTo>
                        <a:pt x="275" y="491"/>
                        <a:pt x="276" y="490"/>
                        <a:pt x="278" y="489"/>
                      </a:cubicBezTo>
                      <a:cubicBezTo>
                        <a:pt x="284" y="485"/>
                        <a:pt x="290" y="481"/>
                        <a:pt x="295" y="474"/>
                      </a:cubicBezTo>
                      <a:cubicBezTo>
                        <a:pt x="296" y="473"/>
                        <a:pt x="293" y="473"/>
                        <a:pt x="293" y="473"/>
                      </a:cubicBezTo>
                      <a:cubicBezTo>
                        <a:pt x="290" y="474"/>
                        <a:pt x="288" y="474"/>
                        <a:pt x="285" y="475"/>
                      </a:cubicBezTo>
                      <a:cubicBezTo>
                        <a:pt x="289" y="472"/>
                        <a:pt x="294" y="469"/>
                        <a:pt x="298" y="466"/>
                      </a:cubicBezTo>
                      <a:cubicBezTo>
                        <a:pt x="300" y="464"/>
                        <a:pt x="294" y="465"/>
                        <a:pt x="293" y="466"/>
                      </a:cubicBezTo>
                      <a:cubicBezTo>
                        <a:pt x="286" y="471"/>
                        <a:pt x="279" y="475"/>
                        <a:pt x="272" y="480"/>
                      </a:cubicBezTo>
                      <a:cubicBezTo>
                        <a:pt x="271" y="481"/>
                        <a:pt x="270" y="481"/>
                        <a:pt x="269" y="481"/>
                      </a:cubicBezTo>
                      <a:cubicBezTo>
                        <a:pt x="274" y="478"/>
                        <a:pt x="278" y="473"/>
                        <a:pt x="282" y="469"/>
                      </a:cubicBezTo>
                      <a:cubicBezTo>
                        <a:pt x="297" y="463"/>
                        <a:pt x="313" y="460"/>
                        <a:pt x="328" y="455"/>
                      </a:cubicBezTo>
                      <a:close/>
                      <a:moveTo>
                        <a:pt x="268" y="472"/>
                      </a:moveTo>
                      <a:cubicBezTo>
                        <a:pt x="269" y="471"/>
                        <a:pt x="269" y="471"/>
                        <a:pt x="269" y="471"/>
                      </a:cubicBezTo>
                      <a:cubicBezTo>
                        <a:pt x="269" y="471"/>
                        <a:pt x="269" y="471"/>
                        <a:pt x="270" y="471"/>
                      </a:cubicBezTo>
                      <a:cubicBezTo>
                        <a:pt x="269" y="471"/>
                        <a:pt x="269" y="471"/>
                        <a:pt x="268" y="472"/>
                      </a:cubicBezTo>
                      <a:close/>
                      <a:moveTo>
                        <a:pt x="343" y="414"/>
                      </a:moveTo>
                      <a:cubicBezTo>
                        <a:pt x="355" y="409"/>
                        <a:pt x="337" y="423"/>
                        <a:pt x="338" y="423"/>
                      </a:cubicBezTo>
                      <a:cubicBezTo>
                        <a:pt x="333" y="426"/>
                        <a:pt x="328" y="428"/>
                        <a:pt x="323" y="431"/>
                      </a:cubicBezTo>
                      <a:cubicBezTo>
                        <a:pt x="315" y="433"/>
                        <a:pt x="308" y="436"/>
                        <a:pt x="300" y="440"/>
                      </a:cubicBezTo>
                      <a:cubicBezTo>
                        <a:pt x="302" y="438"/>
                        <a:pt x="303" y="436"/>
                        <a:pt x="305" y="434"/>
                      </a:cubicBezTo>
                      <a:cubicBezTo>
                        <a:pt x="307" y="433"/>
                        <a:pt x="308" y="432"/>
                        <a:pt x="310" y="431"/>
                      </a:cubicBezTo>
                      <a:cubicBezTo>
                        <a:pt x="309" y="433"/>
                        <a:pt x="313" y="433"/>
                        <a:pt x="315" y="432"/>
                      </a:cubicBezTo>
                      <a:cubicBezTo>
                        <a:pt x="320" y="428"/>
                        <a:pt x="326" y="424"/>
                        <a:pt x="332" y="420"/>
                      </a:cubicBezTo>
                      <a:cubicBezTo>
                        <a:pt x="335" y="418"/>
                        <a:pt x="339" y="416"/>
                        <a:pt x="343" y="414"/>
                      </a:cubicBezTo>
                      <a:close/>
                      <a:moveTo>
                        <a:pt x="326" y="420"/>
                      </a:moveTo>
                      <a:cubicBezTo>
                        <a:pt x="327" y="419"/>
                        <a:pt x="327" y="418"/>
                        <a:pt x="328" y="418"/>
                      </a:cubicBezTo>
                      <a:cubicBezTo>
                        <a:pt x="331" y="416"/>
                        <a:pt x="328" y="414"/>
                        <a:pt x="326" y="415"/>
                      </a:cubicBezTo>
                      <a:cubicBezTo>
                        <a:pt x="327" y="413"/>
                        <a:pt x="329" y="411"/>
                        <a:pt x="330" y="409"/>
                      </a:cubicBezTo>
                      <a:cubicBezTo>
                        <a:pt x="334" y="408"/>
                        <a:pt x="348" y="402"/>
                        <a:pt x="339" y="411"/>
                      </a:cubicBezTo>
                      <a:cubicBezTo>
                        <a:pt x="336" y="413"/>
                        <a:pt x="334" y="414"/>
                        <a:pt x="332" y="416"/>
                      </a:cubicBezTo>
                      <a:cubicBezTo>
                        <a:pt x="330" y="417"/>
                        <a:pt x="328" y="418"/>
                        <a:pt x="326" y="420"/>
                      </a:cubicBezTo>
                      <a:close/>
                      <a:moveTo>
                        <a:pt x="336" y="400"/>
                      </a:moveTo>
                      <a:cubicBezTo>
                        <a:pt x="335" y="399"/>
                        <a:pt x="331" y="400"/>
                        <a:pt x="330" y="401"/>
                      </a:cubicBezTo>
                      <a:cubicBezTo>
                        <a:pt x="327" y="404"/>
                        <a:pt x="324" y="406"/>
                        <a:pt x="321" y="409"/>
                      </a:cubicBezTo>
                      <a:cubicBezTo>
                        <a:pt x="318" y="411"/>
                        <a:pt x="315" y="413"/>
                        <a:pt x="312" y="415"/>
                      </a:cubicBezTo>
                      <a:cubicBezTo>
                        <a:pt x="310" y="417"/>
                        <a:pt x="312" y="417"/>
                        <a:pt x="314" y="417"/>
                      </a:cubicBezTo>
                      <a:cubicBezTo>
                        <a:pt x="309" y="422"/>
                        <a:pt x="305" y="427"/>
                        <a:pt x="300" y="432"/>
                      </a:cubicBezTo>
                      <a:cubicBezTo>
                        <a:pt x="300" y="433"/>
                        <a:pt x="299" y="433"/>
                        <a:pt x="298" y="434"/>
                      </a:cubicBezTo>
                      <a:cubicBezTo>
                        <a:pt x="293" y="437"/>
                        <a:pt x="288" y="441"/>
                        <a:pt x="283" y="444"/>
                      </a:cubicBezTo>
                      <a:cubicBezTo>
                        <a:pt x="293" y="434"/>
                        <a:pt x="304" y="423"/>
                        <a:pt x="312" y="410"/>
                      </a:cubicBezTo>
                      <a:cubicBezTo>
                        <a:pt x="312" y="409"/>
                        <a:pt x="312" y="408"/>
                        <a:pt x="311" y="408"/>
                      </a:cubicBezTo>
                      <a:cubicBezTo>
                        <a:pt x="319" y="401"/>
                        <a:pt x="326" y="394"/>
                        <a:pt x="333" y="387"/>
                      </a:cubicBezTo>
                      <a:cubicBezTo>
                        <a:pt x="332" y="390"/>
                        <a:pt x="336" y="390"/>
                        <a:pt x="338" y="389"/>
                      </a:cubicBezTo>
                      <a:cubicBezTo>
                        <a:pt x="338" y="388"/>
                        <a:pt x="339" y="388"/>
                        <a:pt x="339" y="388"/>
                      </a:cubicBezTo>
                      <a:cubicBezTo>
                        <a:pt x="339" y="389"/>
                        <a:pt x="342" y="389"/>
                        <a:pt x="343" y="389"/>
                      </a:cubicBezTo>
                      <a:cubicBezTo>
                        <a:pt x="347" y="387"/>
                        <a:pt x="350" y="385"/>
                        <a:pt x="354" y="384"/>
                      </a:cubicBezTo>
                      <a:cubicBezTo>
                        <a:pt x="349" y="391"/>
                        <a:pt x="342" y="396"/>
                        <a:pt x="336" y="400"/>
                      </a:cubicBezTo>
                      <a:close/>
                      <a:moveTo>
                        <a:pt x="462" y="352"/>
                      </a:moveTo>
                      <a:cubicBezTo>
                        <a:pt x="442" y="352"/>
                        <a:pt x="422" y="354"/>
                        <a:pt x="402" y="357"/>
                      </a:cubicBezTo>
                      <a:cubicBezTo>
                        <a:pt x="404" y="356"/>
                        <a:pt x="406" y="355"/>
                        <a:pt x="408" y="354"/>
                      </a:cubicBezTo>
                      <a:cubicBezTo>
                        <a:pt x="409" y="354"/>
                        <a:pt x="410" y="353"/>
                        <a:pt x="411" y="353"/>
                      </a:cubicBezTo>
                      <a:cubicBezTo>
                        <a:pt x="439" y="348"/>
                        <a:pt x="468" y="352"/>
                        <a:pt x="496" y="354"/>
                      </a:cubicBezTo>
                      <a:cubicBezTo>
                        <a:pt x="500" y="354"/>
                        <a:pt x="504" y="355"/>
                        <a:pt x="508" y="355"/>
                      </a:cubicBezTo>
                      <a:cubicBezTo>
                        <a:pt x="507" y="355"/>
                        <a:pt x="505" y="356"/>
                        <a:pt x="504" y="356"/>
                      </a:cubicBezTo>
                      <a:cubicBezTo>
                        <a:pt x="490" y="354"/>
                        <a:pt x="476" y="352"/>
                        <a:pt x="462" y="352"/>
                      </a:cubicBezTo>
                      <a:close/>
                      <a:moveTo>
                        <a:pt x="532" y="357"/>
                      </a:moveTo>
                      <a:cubicBezTo>
                        <a:pt x="526" y="358"/>
                        <a:pt x="519" y="357"/>
                        <a:pt x="512" y="357"/>
                      </a:cubicBezTo>
                      <a:cubicBezTo>
                        <a:pt x="514" y="356"/>
                        <a:pt x="515" y="356"/>
                        <a:pt x="516" y="356"/>
                      </a:cubicBezTo>
                      <a:cubicBezTo>
                        <a:pt x="522" y="357"/>
                        <a:pt x="528" y="357"/>
                        <a:pt x="533" y="357"/>
                      </a:cubicBezTo>
                      <a:cubicBezTo>
                        <a:pt x="533" y="357"/>
                        <a:pt x="533" y="357"/>
                        <a:pt x="532" y="357"/>
                      </a:cubicBezTo>
                      <a:close/>
                      <a:moveTo>
                        <a:pt x="555" y="350"/>
                      </a:moveTo>
                      <a:cubicBezTo>
                        <a:pt x="554" y="350"/>
                        <a:pt x="553" y="350"/>
                        <a:pt x="552" y="351"/>
                      </a:cubicBezTo>
                      <a:cubicBezTo>
                        <a:pt x="548" y="352"/>
                        <a:pt x="543" y="352"/>
                        <a:pt x="539" y="353"/>
                      </a:cubicBezTo>
                      <a:cubicBezTo>
                        <a:pt x="544" y="352"/>
                        <a:pt x="550" y="351"/>
                        <a:pt x="555" y="350"/>
                      </a:cubicBezTo>
                      <a:close/>
                      <a:moveTo>
                        <a:pt x="467" y="350"/>
                      </a:moveTo>
                      <a:cubicBezTo>
                        <a:pt x="455" y="349"/>
                        <a:pt x="442" y="348"/>
                        <a:pt x="430" y="349"/>
                      </a:cubicBezTo>
                      <a:cubicBezTo>
                        <a:pt x="442" y="347"/>
                        <a:pt x="454" y="348"/>
                        <a:pt x="467" y="350"/>
                      </a:cubicBezTo>
                      <a:close/>
                      <a:moveTo>
                        <a:pt x="376" y="365"/>
                      </a:moveTo>
                      <a:cubicBezTo>
                        <a:pt x="381" y="362"/>
                        <a:pt x="387" y="359"/>
                        <a:pt x="392" y="357"/>
                      </a:cubicBezTo>
                      <a:cubicBezTo>
                        <a:pt x="392" y="357"/>
                        <a:pt x="392" y="358"/>
                        <a:pt x="392" y="358"/>
                      </a:cubicBezTo>
                      <a:cubicBezTo>
                        <a:pt x="391" y="358"/>
                        <a:pt x="391" y="359"/>
                        <a:pt x="391" y="359"/>
                      </a:cubicBezTo>
                      <a:cubicBezTo>
                        <a:pt x="391" y="359"/>
                        <a:pt x="391" y="359"/>
                        <a:pt x="391" y="359"/>
                      </a:cubicBezTo>
                      <a:cubicBezTo>
                        <a:pt x="390" y="359"/>
                        <a:pt x="389" y="359"/>
                        <a:pt x="387" y="360"/>
                      </a:cubicBezTo>
                      <a:cubicBezTo>
                        <a:pt x="385" y="360"/>
                        <a:pt x="383" y="362"/>
                        <a:pt x="385" y="362"/>
                      </a:cubicBezTo>
                      <a:cubicBezTo>
                        <a:pt x="370" y="370"/>
                        <a:pt x="355" y="377"/>
                        <a:pt x="341" y="386"/>
                      </a:cubicBezTo>
                      <a:cubicBezTo>
                        <a:pt x="352" y="377"/>
                        <a:pt x="363" y="366"/>
                        <a:pt x="371" y="354"/>
                      </a:cubicBezTo>
                      <a:cubicBezTo>
                        <a:pt x="372" y="353"/>
                        <a:pt x="374" y="352"/>
                        <a:pt x="375" y="351"/>
                      </a:cubicBezTo>
                      <a:cubicBezTo>
                        <a:pt x="376" y="351"/>
                        <a:pt x="378" y="351"/>
                        <a:pt x="378" y="350"/>
                      </a:cubicBezTo>
                      <a:cubicBezTo>
                        <a:pt x="379" y="349"/>
                        <a:pt x="380" y="348"/>
                        <a:pt x="380" y="347"/>
                      </a:cubicBezTo>
                      <a:cubicBezTo>
                        <a:pt x="381" y="347"/>
                        <a:pt x="383" y="346"/>
                        <a:pt x="384" y="345"/>
                      </a:cubicBezTo>
                      <a:cubicBezTo>
                        <a:pt x="376" y="352"/>
                        <a:pt x="369" y="360"/>
                        <a:pt x="362" y="368"/>
                      </a:cubicBezTo>
                      <a:cubicBezTo>
                        <a:pt x="359" y="370"/>
                        <a:pt x="365" y="371"/>
                        <a:pt x="367" y="369"/>
                      </a:cubicBezTo>
                      <a:cubicBezTo>
                        <a:pt x="368" y="368"/>
                        <a:pt x="370" y="366"/>
                        <a:pt x="371" y="365"/>
                      </a:cubicBezTo>
                      <a:cubicBezTo>
                        <a:pt x="372" y="365"/>
                        <a:pt x="375" y="365"/>
                        <a:pt x="376" y="365"/>
                      </a:cubicBezTo>
                      <a:close/>
                      <a:moveTo>
                        <a:pt x="406" y="336"/>
                      </a:moveTo>
                      <a:cubicBezTo>
                        <a:pt x="401" y="338"/>
                        <a:pt x="395" y="342"/>
                        <a:pt x="390" y="346"/>
                      </a:cubicBezTo>
                      <a:cubicBezTo>
                        <a:pt x="393" y="343"/>
                        <a:pt x="396" y="341"/>
                        <a:pt x="398" y="338"/>
                      </a:cubicBezTo>
                      <a:cubicBezTo>
                        <a:pt x="401" y="337"/>
                        <a:pt x="404" y="336"/>
                        <a:pt x="406" y="336"/>
                      </a:cubicBezTo>
                      <a:close/>
                      <a:moveTo>
                        <a:pt x="402" y="329"/>
                      </a:moveTo>
                      <a:cubicBezTo>
                        <a:pt x="398" y="332"/>
                        <a:pt x="395" y="335"/>
                        <a:pt x="391" y="338"/>
                      </a:cubicBezTo>
                      <a:cubicBezTo>
                        <a:pt x="390" y="339"/>
                        <a:pt x="388" y="339"/>
                        <a:pt x="387" y="340"/>
                      </a:cubicBezTo>
                      <a:cubicBezTo>
                        <a:pt x="389" y="338"/>
                        <a:pt x="391" y="336"/>
                        <a:pt x="393" y="334"/>
                      </a:cubicBezTo>
                      <a:cubicBezTo>
                        <a:pt x="396" y="332"/>
                        <a:pt x="399" y="330"/>
                        <a:pt x="402" y="329"/>
                      </a:cubicBezTo>
                      <a:close/>
                      <a:moveTo>
                        <a:pt x="392" y="329"/>
                      </a:moveTo>
                      <a:cubicBezTo>
                        <a:pt x="390" y="330"/>
                        <a:pt x="389" y="331"/>
                        <a:pt x="387" y="332"/>
                      </a:cubicBezTo>
                      <a:cubicBezTo>
                        <a:pt x="389" y="328"/>
                        <a:pt x="392" y="324"/>
                        <a:pt x="393" y="318"/>
                      </a:cubicBezTo>
                      <a:cubicBezTo>
                        <a:pt x="393" y="318"/>
                        <a:pt x="393" y="318"/>
                        <a:pt x="393" y="318"/>
                      </a:cubicBezTo>
                      <a:cubicBezTo>
                        <a:pt x="395" y="316"/>
                        <a:pt x="396" y="315"/>
                        <a:pt x="398" y="313"/>
                      </a:cubicBezTo>
                      <a:cubicBezTo>
                        <a:pt x="401" y="311"/>
                        <a:pt x="404" y="309"/>
                        <a:pt x="408" y="308"/>
                      </a:cubicBezTo>
                      <a:cubicBezTo>
                        <a:pt x="406" y="310"/>
                        <a:pt x="403" y="312"/>
                        <a:pt x="401" y="315"/>
                      </a:cubicBezTo>
                      <a:cubicBezTo>
                        <a:pt x="399" y="318"/>
                        <a:pt x="405" y="318"/>
                        <a:pt x="406" y="316"/>
                      </a:cubicBezTo>
                      <a:cubicBezTo>
                        <a:pt x="410" y="311"/>
                        <a:pt x="415" y="307"/>
                        <a:pt x="419" y="302"/>
                      </a:cubicBezTo>
                      <a:cubicBezTo>
                        <a:pt x="424" y="300"/>
                        <a:pt x="429" y="299"/>
                        <a:pt x="434" y="297"/>
                      </a:cubicBezTo>
                      <a:cubicBezTo>
                        <a:pt x="420" y="307"/>
                        <a:pt x="405" y="317"/>
                        <a:pt x="392" y="329"/>
                      </a:cubicBezTo>
                      <a:close/>
                      <a:moveTo>
                        <a:pt x="425" y="286"/>
                      </a:moveTo>
                      <a:cubicBezTo>
                        <a:pt x="423" y="287"/>
                        <a:pt x="421" y="289"/>
                        <a:pt x="419" y="290"/>
                      </a:cubicBezTo>
                      <a:cubicBezTo>
                        <a:pt x="419" y="291"/>
                        <a:pt x="419" y="291"/>
                        <a:pt x="419" y="291"/>
                      </a:cubicBezTo>
                      <a:cubicBezTo>
                        <a:pt x="410" y="297"/>
                        <a:pt x="402" y="304"/>
                        <a:pt x="394" y="311"/>
                      </a:cubicBezTo>
                      <a:cubicBezTo>
                        <a:pt x="393" y="312"/>
                        <a:pt x="391" y="313"/>
                        <a:pt x="390" y="314"/>
                      </a:cubicBezTo>
                      <a:cubicBezTo>
                        <a:pt x="395" y="308"/>
                        <a:pt x="401" y="301"/>
                        <a:pt x="407" y="295"/>
                      </a:cubicBezTo>
                      <a:cubicBezTo>
                        <a:pt x="413" y="291"/>
                        <a:pt x="418" y="288"/>
                        <a:pt x="425" y="286"/>
                      </a:cubicBezTo>
                      <a:close/>
                      <a:moveTo>
                        <a:pt x="441" y="259"/>
                      </a:moveTo>
                      <a:cubicBezTo>
                        <a:pt x="446" y="254"/>
                        <a:pt x="452" y="249"/>
                        <a:pt x="457" y="244"/>
                      </a:cubicBezTo>
                      <a:cubicBezTo>
                        <a:pt x="464" y="239"/>
                        <a:pt x="471" y="235"/>
                        <a:pt x="478" y="230"/>
                      </a:cubicBezTo>
                      <a:cubicBezTo>
                        <a:pt x="478" y="231"/>
                        <a:pt x="478" y="232"/>
                        <a:pt x="478" y="232"/>
                      </a:cubicBezTo>
                      <a:cubicBezTo>
                        <a:pt x="466" y="240"/>
                        <a:pt x="453" y="249"/>
                        <a:pt x="441" y="259"/>
                      </a:cubicBezTo>
                      <a:close/>
                      <a:moveTo>
                        <a:pt x="494" y="223"/>
                      </a:moveTo>
                      <a:cubicBezTo>
                        <a:pt x="500" y="218"/>
                        <a:pt x="507" y="214"/>
                        <a:pt x="514" y="210"/>
                      </a:cubicBezTo>
                      <a:cubicBezTo>
                        <a:pt x="515" y="209"/>
                        <a:pt x="517" y="208"/>
                        <a:pt x="519" y="208"/>
                      </a:cubicBezTo>
                      <a:cubicBezTo>
                        <a:pt x="511" y="213"/>
                        <a:pt x="502" y="218"/>
                        <a:pt x="494" y="223"/>
                      </a:cubicBezTo>
                      <a:close/>
                      <a:moveTo>
                        <a:pt x="531" y="201"/>
                      </a:moveTo>
                      <a:cubicBezTo>
                        <a:pt x="531" y="201"/>
                        <a:pt x="531" y="201"/>
                        <a:pt x="531" y="201"/>
                      </a:cubicBezTo>
                      <a:cubicBezTo>
                        <a:pt x="531" y="201"/>
                        <a:pt x="531" y="201"/>
                        <a:pt x="531" y="201"/>
                      </a:cubicBezTo>
                      <a:cubicBezTo>
                        <a:pt x="531" y="201"/>
                        <a:pt x="531" y="201"/>
                        <a:pt x="531" y="201"/>
                      </a:cubicBezTo>
                      <a:close/>
                      <a:moveTo>
                        <a:pt x="552" y="185"/>
                      </a:moveTo>
                      <a:cubicBezTo>
                        <a:pt x="541" y="192"/>
                        <a:pt x="529" y="197"/>
                        <a:pt x="517" y="203"/>
                      </a:cubicBezTo>
                      <a:cubicBezTo>
                        <a:pt x="528" y="198"/>
                        <a:pt x="538" y="192"/>
                        <a:pt x="548" y="186"/>
                      </a:cubicBezTo>
                      <a:cubicBezTo>
                        <a:pt x="549" y="186"/>
                        <a:pt x="551" y="185"/>
                        <a:pt x="552" y="185"/>
                      </a:cubicBezTo>
                      <a:close/>
                      <a:moveTo>
                        <a:pt x="558" y="178"/>
                      </a:moveTo>
                      <a:cubicBezTo>
                        <a:pt x="556" y="179"/>
                        <a:pt x="554" y="180"/>
                        <a:pt x="552" y="181"/>
                      </a:cubicBezTo>
                      <a:cubicBezTo>
                        <a:pt x="551" y="181"/>
                        <a:pt x="551" y="181"/>
                        <a:pt x="550" y="181"/>
                      </a:cubicBezTo>
                      <a:cubicBezTo>
                        <a:pt x="551" y="180"/>
                        <a:pt x="553" y="180"/>
                        <a:pt x="554" y="179"/>
                      </a:cubicBezTo>
                      <a:cubicBezTo>
                        <a:pt x="555" y="178"/>
                        <a:pt x="556" y="178"/>
                        <a:pt x="558" y="178"/>
                      </a:cubicBezTo>
                      <a:close/>
                      <a:moveTo>
                        <a:pt x="580" y="146"/>
                      </a:moveTo>
                      <a:cubicBezTo>
                        <a:pt x="586" y="145"/>
                        <a:pt x="591" y="143"/>
                        <a:pt x="597" y="141"/>
                      </a:cubicBezTo>
                      <a:cubicBezTo>
                        <a:pt x="588" y="145"/>
                        <a:pt x="579" y="150"/>
                        <a:pt x="570" y="154"/>
                      </a:cubicBezTo>
                      <a:cubicBezTo>
                        <a:pt x="571" y="153"/>
                        <a:pt x="572" y="152"/>
                        <a:pt x="573" y="151"/>
                      </a:cubicBezTo>
                      <a:cubicBezTo>
                        <a:pt x="574" y="149"/>
                        <a:pt x="570" y="150"/>
                        <a:pt x="568" y="151"/>
                      </a:cubicBezTo>
                      <a:cubicBezTo>
                        <a:pt x="570" y="149"/>
                        <a:pt x="571" y="148"/>
                        <a:pt x="573" y="146"/>
                      </a:cubicBezTo>
                      <a:cubicBezTo>
                        <a:pt x="574" y="145"/>
                        <a:pt x="573" y="144"/>
                        <a:pt x="571" y="144"/>
                      </a:cubicBezTo>
                      <a:cubicBezTo>
                        <a:pt x="575" y="143"/>
                        <a:pt x="579" y="142"/>
                        <a:pt x="583" y="142"/>
                      </a:cubicBezTo>
                      <a:cubicBezTo>
                        <a:pt x="582" y="142"/>
                        <a:pt x="581" y="143"/>
                        <a:pt x="579" y="143"/>
                      </a:cubicBezTo>
                      <a:cubicBezTo>
                        <a:pt x="576" y="144"/>
                        <a:pt x="576" y="147"/>
                        <a:pt x="580" y="146"/>
                      </a:cubicBezTo>
                      <a:close/>
                      <a:moveTo>
                        <a:pt x="621" y="102"/>
                      </a:moveTo>
                      <a:cubicBezTo>
                        <a:pt x="613" y="108"/>
                        <a:pt x="606" y="113"/>
                        <a:pt x="598" y="117"/>
                      </a:cubicBezTo>
                      <a:cubicBezTo>
                        <a:pt x="598" y="117"/>
                        <a:pt x="598" y="116"/>
                        <a:pt x="598" y="116"/>
                      </a:cubicBezTo>
                      <a:cubicBezTo>
                        <a:pt x="606" y="111"/>
                        <a:pt x="613" y="106"/>
                        <a:pt x="621" y="102"/>
                      </a:cubicBezTo>
                      <a:close/>
                      <a:moveTo>
                        <a:pt x="594" y="113"/>
                      </a:moveTo>
                      <a:cubicBezTo>
                        <a:pt x="593" y="114"/>
                        <a:pt x="592" y="115"/>
                        <a:pt x="591" y="116"/>
                      </a:cubicBezTo>
                      <a:cubicBezTo>
                        <a:pt x="592" y="114"/>
                        <a:pt x="594" y="113"/>
                        <a:pt x="595" y="112"/>
                      </a:cubicBezTo>
                      <a:cubicBezTo>
                        <a:pt x="595" y="112"/>
                        <a:pt x="595" y="113"/>
                        <a:pt x="594" y="113"/>
                      </a:cubicBezTo>
                      <a:close/>
                      <a:moveTo>
                        <a:pt x="614" y="91"/>
                      </a:moveTo>
                      <a:cubicBezTo>
                        <a:pt x="613" y="91"/>
                        <a:pt x="612" y="91"/>
                        <a:pt x="612" y="92"/>
                      </a:cubicBezTo>
                      <a:cubicBezTo>
                        <a:pt x="610" y="94"/>
                        <a:pt x="608" y="96"/>
                        <a:pt x="607" y="98"/>
                      </a:cubicBezTo>
                      <a:cubicBezTo>
                        <a:pt x="606" y="98"/>
                        <a:pt x="606" y="98"/>
                        <a:pt x="606" y="98"/>
                      </a:cubicBezTo>
                      <a:cubicBezTo>
                        <a:pt x="590" y="111"/>
                        <a:pt x="575" y="124"/>
                        <a:pt x="562" y="139"/>
                      </a:cubicBezTo>
                      <a:cubicBezTo>
                        <a:pt x="562" y="140"/>
                        <a:pt x="561" y="140"/>
                        <a:pt x="561" y="141"/>
                      </a:cubicBezTo>
                      <a:cubicBezTo>
                        <a:pt x="560" y="141"/>
                        <a:pt x="560" y="141"/>
                        <a:pt x="560" y="141"/>
                      </a:cubicBezTo>
                      <a:cubicBezTo>
                        <a:pt x="557" y="144"/>
                        <a:pt x="554" y="146"/>
                        <a:pt x="552" y="149"/>
                      </a:cubicBezTo>
                      <a:cubicBezTo>
                        <a:pt x="550" y="149"/>
                        <a:pt x="549" y="150"/>
                        <a:pt x="547" y="150"/>
                      </a:cubicBezTo>
                      <a:cubicBezTo>
                        <a:pt x="569" y="129"/>
                        <a:pt x="591" y="108"/>
                        <a:pt x="614" y="88"/>
                      </a:cubicBezTo>
                      <a:cubicBezTo>
                        <a:pt x="619" y="85"/>
                        <a:pt x="623" y="81"/>
                        <a:pt x="628" y="77"/>
                      </a:cubicBezTo>
                      <a:cubicBezTo>
                        <a:pt x="623" y="82"/>
                        <a:pt x="619" y="86"/>
                        <a:pt x="614" y="91"/>
                      </a:cubicBezTo>
                      <a:close/>
                      <a:moveTo>
                        <a:pt x="490" y="201"/>
                      </a:moveTo>
                      <a:cubicBezTo>
                        <a:pt x="475" y="216"/>
                        <a:pt x="461" y="231"/>
                        <a:pt x="446" y="247"/>
                      </a:cubicBezTo>
                      <a:cubicBezTo>
                        <a:pt x="444" y="249"/>
                        <a:pt x="442" y="250"/>
                        <a:pt x="440" y="252"/>
                      </a:cubicBezTo>
                      <a:cubicBezTo>
                        <a:pt x="449" y="242"/>
                        <a:pt x="458" y="233"/>
                        <a:pt x="468" y="223"/>
                      </a:cubicBezTo>
                      <a:cubicBezTo>
                        <a:pt x="475" y="216"/>
                        <a:pt x="483" y="208"/>
                        <a:pt x="490" y="201"/>
                      </a:cubicBezTo>
                      <a:close/>
                      <a:moveTo>
                        <a:pt x="38" y="749"/>
                      </a:moveTo>
                      <a:cubicBezTo>
                        <a:pt x="36" y="752"/>
                        <a:pt x="33" y="756"/>
                        <a:pt x="30" y="759"/>
                      </a:cubicBezTo>
                      <a:cubicBezTo>
                        <a:pt x="33" y="755"/>
                        <a:pt x="35" y="752"/>
                        <a:pt x="38" y="749"/>
                      </a:cubicBezTo>
                      <a:close/>
                      <a:moveTo>
                        <a:pt x="67" y="706"/>
                      </a:moveTo>
                      <a:cubicBezTo>
                        <a:pt x="67" y="705"/>
                        <a:pt x="68" y="704"/>
                        <a:pt x="68" y="702"/>
                      </a:cubicBezTo>
                      <a:cubicBezTo>
                        <a:pt x="72" y="696"/>
                        <a:pt x="77" y="690"/>
                        <a:pt x="81" y="683"/>
                      </a:cubicBezTo>
                      <a:cubicBezTo>
                        <a:pt x="79" y="687"/>
                        <a:pt x="77" y="691"/>
                        <a:pt x="75" y="694"/>
                      </a:cubicBezTo>
                      <a:cubicBezTo>
                        <a:pt x="72" y="699"/>
                        <a:pt x="69" y="704"/>
                        <a:pt x="65" y="709"/>
                      </a:cubicBezTo>
                      <a:cubicBezTo>
                        <a:pt x="66" y="708"/>
                        <a:pt x="66" y="707"/>
                        <a:pt x="67" y="706"/>
                      </a:cubicBezTo>
                      <a:close/>
                      <a:moveTo>
                        <a:pt x="120" y="618"/>
                      </a:moveTo>
                      <a:cubicBezTo>
                        <a:pt x="120" y="618"/>
                        <a:pt x="120" y="618"/>
                        <a:pt x="119" y="619"/>
                      </a:cubicBezTo>
                      <a:cubicBezTo>
                        <a:pt x="122" y="614"/>
                        <a:pt x="125" y="610"/>
                        <a:pt x="129" y="606"/>
                      </a:cubicBezTo>
                      <a:cubicBezTo>
                        <a:pt x="126" y="610"/>
                        <a:pt x="123" y="614"/>
                        <a:pt x="120" y="618"/>
                      </a:cubicBezTo>
                      <a:close/>
                      <a:moveTo>
                        <a:pt x="40" y="756"/>
                      </a:moveTo>
                      <a:cubicBezTo>
                        <a:pt x="47" y="746"/>
                        <a:pt x="53" y="736"/>
                        <a:pt x="58" y="725"/>
                      </a:cubicBezTo>
                      <a:cubicBezTo>
                        <a:pt x="66" y="715"/>
                        <a:pt x="74" y="705"/>
                        <a:pt x="80" y="694"/>
                      </a:cubicBezTo>
                      <a:cubicBezTo>
                        <a:pt x="98" y="664"/>
                        <a:pt x="115" y="635"/>
                        <a:pt x="135" y="606"/>
                      </a:cubicBezTo>
                      <a:cubicBezTo>
                        <a:pt x="136" y="603"/>
                        <a:pt x="131" y="604"/>
                        <a:pt x="129" y="605"/>
                      </a:cubicBezTo>
                      <a:cubicBezTo>
                        <a:pt x="129" y="605"/>
                        <a:pt x="130" y="604"/>
                        <a:pt x="130" y="604"/>
                      </a:cubicBezTo>
                      <a:cubicBezTo>
                        <a:pt x="155" y="572"/>
                        <a:pt x="178" y="539"/>
                        <a:pt x="204" y="508"/>
                      </a:cubicBezTo>
                      <a:cubicBezTo>
                        <a:pt x="232" y="474"/>
                        <a:pt x="262" y="442"/>
                        <a:pt x="291" y="410"/>
                      </a:cubicBezTo>
                      <a:cubicBezTo>
                        <a:pt x="331" y="365"/>
                        <a:pt x="372" y="321"/>
                        <a:pt x="414" y="278"/>
                      </a:cubicBezTo>
                      <a:cubicBezTo>
                        <a:pt x="414" y="278"/>
                        <a:pt x="414" y="278"/>
                        <a:pt x="415" y="278"/>
                      </a:cubicBezTo>
                      <a:cubicBezTo>
                        <a:pt x="409" y="284"/>
                        <a:pt x="404" y="290"/>
                        <a:pt x="398" y="296"/>
                      </a:cubicBezTo>
                      <a:cubicBezTo>
                        <a:pt x="398" y="297"/>
                        <a:pt x="397" y="297"/>
                        <a:pt x="397" y="298"/>
                      </a:cubicBezTo>
                      <a:cubicBezTo>
                        <a:pt x="396" y="298"/>
                        <a:pt x="396" y="298"/>
                        <a:pt x="396" y="299"/>
                      </a:cubicBezTo>
                      <a:cubicBezTo>
                        <a:pt x="380" y="317"/>
                        <a:pt x="359" y="334"/>
                        <a:pt x="347" y="355"/>
                      </a:cubicBezTo>
                      <a:cubicBezTo>
                        <a:pt x="340" y="363"/>
                        <a:pt x="333" y="371"/>
                        <a:pt x="327" y="379"/>
                      </a:cubicBezTo>
                      <a:cubicBezTo>
                        <a:pt x="326" y="379"/>
                        <a:pt x="325" y="380"/>
                        <a:pt x="324" y="380"/>
                      </a:cubicBezTo>
                      <a:cubicBezTo>
                        <a:pt x="320" y="386"/>
                        <a:pt x="315" y="391"/>
                        <a:pt x="310" y="397"/>
                      </a:cubicBezTo>
                      <a:cubicBezTo>
                        <a:pt x="290" y="417"/>
                        <a:pt x="266" y="435"/>
                        <a:pt x="255" y="462"/>
                      </a:cubicBezTo>
                      <a:cubicBezTo>
                        <a:pt x="253" y="461"/>
                        <a:pt x="251" y="462"/>
                        <a:pt x="250" y="463"/>
                      </a:cubicBezTo>
                      <a:cubicBezTo>
                        <a:pt x="241" y="473"/>
                        <a:pt x="233" y="484"/>
                        <a:pt x="225" y="495"/>
                      </a:cubicBezTo>
                      <a:cubicBezTo>
                        <a:pt x="225" y="496"/>
                        <a:pt x="225" y="496"/>
                        <a:pt x="225" y="496"/>
                      </a:cubicBezTo>
                      <a:cubicBezTo>
                        <a:pt x="223" y="499"/>
                        <a:pt x="220" y="501"/>
                        <a:pt x="217" y="504"/>
                      </a:cubicBezTo>
                      <a:cubicBezTo>
                        <a:pt x="216" y="505"/>
                        <a:pt x="219" y="505"/>
                        <a:pt x="220" y="505"/>
                      </a:cubicBezTo>
                      <a:cubicBezTo>
                        <a:pt x="220" y="505"/>
                        <a:pt x="220" y="505"/>
                        <a:pt x="221" y="505"/>
                      </a:cubicBezTo>
                      <a:cubicBezTo>
                        <a:pt x="213" y="514"/>
                        <a:pt x="206" y="523"/>
                        <a:pt x="199" y="532"/>
                      </a:cubicBezTo>
                      <a:cubicBezTo>
                        <a:pt x="194" y="535"/>
                        <a:pt x="190" y="538"/>
                        <a:pt x="186" y="541"/>
                      </a:cubicBezTo>
                      <a:cubicBezTo>
                        <a:pt x="184" y="543"/>
                        <a:pt x="190" y="542"/>
                        <a:pt x="191" y="541"/>
                      </a:cubicBezTo>
                      <a:cubicBezTo>
                        <a:pt x="191" y="541"/>
                        <a:pt x="192" y="541"/>
                        <a:pt x="192" y="540"/>
                      </a:cubicBezTo>
                      <a:cubicBezTo>
                        <a:pt x="192" y="541"/>
                        <a:pt x="191" y="541"/>
                        <a:pt x="191" y="542"/>
                      </a:cubicBezTo>
                      <a:cubicBezTo>
                        <a:pt x="178" y="558"/>
                        <a:pt x="166" y="574"/>
                        <a:pt x="154" y="591"/>
                      </a:cubicBezTo>
                      <a:cubicBezTo>
                        <a:pt x="154" y="592"/>
                        <a:pt x="153" y="592"/>
                        <a:pt x="153" y="592"/>
                      </a:cubicBezTo>
                      <a:cubicBezTo>
                        <a:pt x="150" y="593"/>
                        <a:pt x="151" y="595"/>
                        <a:pt x="152" y="595"/>
                      </a:cubicBezTo>
                      <a:cubicBezTo>
                        <a:pt x="136" y="619"/>
                        <a:pt x="121" y="643"/>
                        <a:pt x="107" y="668"/>
                      </a:cubicBezTo>
                      <a:cubicBezTo>
                        <a:pt x="88" y="701"/>
                        <a:pt x="67" y="731"/>
                        <a:pt x="40" y="75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3" name="Google Shape;543;g7348caffc3_0_37"/>
                <p:cNvSpPr/>
                <p:nvPr/>
              </p:nvSpPr>
              <p:spPr>
                <a:xfrm>
                  <a:off x="9047164" y="4337051"/>
                  <a:ext cx="319088" cy="155575"/>
                </a:xfrm>
                <a:custGeom>
                  <a:rect b="b" l="l" r="r" t="t"/>
                  <a:pathLst>
                    <a:path extrusionOk="0" h="72" w="146">
                      <a:moveTo>
                        <a:pt x="140" y="1"/>
                      </a:moveTo>
                      <a:cubicBezTo>
                        <a:pt x="93" y="22"/>
                        <a:pt x="44" y="37"/>
                        <a:pt x="3" y="70"/>
                      </a:cubicBezTo>
                      <a:cubicBezTo>
                        <a:pt x="0" y="72"/>
                        <a:pt x="6" y="72"/>
                        <a:pt x="8" y="71"/>
                      </a:cubicBezTo>
                      <a:cubicBezTo>
                        <a:pt x="48" y="39"/>
                        <a:pt x="96" y="24"/>
                        <a:pt x="142" y="3"/>
                      </a:cubicBezTo>
                      <a:cubicBezTo>
                        <a:pt x="146" y="1"/>
                        <a:pt x="143" y="0"/>
                        <a:pt x="140"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4" name="Google Shape;544;g7348caffc3_0_37"/>
                <p:cNvSpPr/>
                <p:nvPr/>
              </p:nvSpPr>
              <p:spPr>
                <a:xfrm>
                  <a:off x="9005889" y="4410076"/>
                  <a:ext cx="357188" cy="150813"/>
                </a:xfrm>
                <a:custGeom>
                  <a:rect b="b" l="l" r="r" t="t"/>
                  <a:pathLst>
                    <a:path extrusionOk="0" h="69" w="164">
                      <a:moveTo>
                        <a:pt x="157" y="1"/>
                      </a:moveTo>
                      <a:cubicBezTo>
                        <a:pt x="106" y="26"/>
                        <a:pt x="48" y="28"/>
                        <a:pt x="3" y="65"/>
                      </a:cubicBezTo>
                      <a:cubicBezTo>
                        <a:pt x="0" y="67"/>
                        <a:pt x="5" y="69"/>
                        <a:pt x="7" y="67"/>
                      </a:cubicBezTo>
                      <a:cubicBezTo>
                        <a:pt x="52" y="32"/>
                        <a:pt x="110" y="29"/>
                        <a:pt x="160" y="5"/>
                      </a:cubicBezTo>
                      <a:cubicBezTo>
                        <a:pt x="164" y="3"/>
                        <a:pt x="160" y="0"/>
                        <a:pt x="157"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5" name="Google Shape;545;g7348caffc3_0_37"/>
                <p:cNvSpPr/>
                <p:nvPr/>
              </p:nvSpPr>
              <p:spPr>
                <a:xfrm>
                  <a:off x="9002714" y="4527551"/>
                  <a:ext cx="336550" cy="66675"/>
                </a:xfrm>
                <a:custGeom>
                  <a:rect b="b" l="l" r="r" t="t"/>
                  <a:pathLst>
                    <a:path extrusionOk="0" h="30" w="155">
                      <a:moveTo>
                        <a:pt x="148" y="3"/>
                      </a:moveTo>
                      <a:cubicBezTo>
                        <a:pt x="120" y="18"/>
                        <a:pt x="91" y="12"/>
                        <a:pt x="62" y="11"/>
                      </a:cubicBezTo>
                      <a:cubicBezTo>
                        <a:pt x="41" y="11"/>
                        <a:pt x="22" y="16"/>
                        <a:pt x="4" y="27"/>
                      </a:cubicBezTo>
                      <a:cubicBezTo>
                        <a:pt x="0" y="29"/>
                        <a:pt x="6" y="30"/>
                        <a:pt x="8" y="29"/>
                      </a:cubicBezTo>
                      <a:cubicBezTo>
                        <a:pt x="52" y="0"/>
                        <a:pt x="105" y="29"/>
                        <a:pt x="151" y="5"/>
                      </a:cubicBezTo>
                      <a:cubicBezTo>
                        <a:pt x="155" y="3"/>
                        <a:pt x="150" y="3"/>
                        <a:pt x="148"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6" name="Google Shape;546;g7348caffc3_0_37"/>
                <p:cNvSpPr/>
                <p:nvPr/>
              </p:nvSpPr>
              <p:spPr>
                <a:xfrm>
                  <a:off x="8905877" y="4279901"/>
                  <a:ext cx="50800" cy="303213"/>
                </a:xfrm>
                <a:custGeom>
                  <a:rect b="b" l="l" r="r" t="t"/>
                  <a:pathLst>
                    <a:path extrusionOk="0" h="139" w="23">
                      <a:moveTo>
                        <a:pt x="7" y="135"/>
                      </a:moveTo>
                      <a:cubicBezTo>
                        <a:pt x="10" y="114"/>
                        <a:pt x="9" y="93"/>
                        <a:pt x="11" y="72"/>
                      </a:cubicBezTo>
                      <a:cubicBezTo>
                        <a:pt x="12" y="49"/>
                        <a:pt x="19" y="26"/>
                        <a:pt x="23" y="2"/>
                      </a:cubicBezTo>
                      <a:cubicBezTo>
                        <a:pt x="23" y="0"/>
                        <a:pt x="17" y="1"/>
                        <a:pt x="17" y="3"/>
                      </a:cubicBezTo>
                      <a:cubicBezTo>
                        <a:pt x="14" y="25"/>
                        <a:pt x="8" y="46"/>
                        <a:pt x="5" y="67"/>
                      </a:cubicBezTo>
                      <a:cubicBezTo>
                        <a:pt x="2" y="90"/>
                        <a:pt x="4" y="113"/>
                        <a:pt x="1" y="136"/>
                      </a:cubicBezTo>
                      <a:cubicBezTo>
                        <a:pt x="0" y="139"/>
                        <a:pt x="7" y="138"/>
                        <a:pt x="7" y="135"/>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7" name="Google Shape;547;g7348caffc3_0_37"/>
                <p:cNvSpPr/>
                <p:nvPr/>
              </p:nvSpPr>
              <p:spPr>
                <a:xfrm>
                  <a:off x="10240964" y="3336926"/>
                  <a:ext cx="163513" cy="106363"/>
                </a:xfrm>
                <a:custGeom>
                  <a:rect b="b" l="l" r="r" t="t"/>
                  <a:pathLst>
                    <a:path extrusionOk="0" h="49" w="75">
                      <a:moveTo>
                        <a:pt x="74" y="2"/>
                      </a:moveTo>
                      <a:cubicBezTo>
                        <a:pt x="75" y="0"/>
                        <a:pt x="69" y="1"/>
                        <a:pt x="68" y="2"/>
                      </a:cubicBezTo>
                      <a:cubicBezTo>
                        <a:pt x="52" y="23"/>
                        <a:pt x="25" y="28"/>
                        <a:pt x="5" y="43"/>
                      </a:cubicBezTo>
                      <a:cubicBezTo>
                        <a:pt x="3" y="45"/>
                        <a:pt x="8" y="45"/>
                        <a:pt x="9" y="44"/>
                      </a:cubicBezTo>
                      <a:cubicBezTo>
                        <a:pt x="25" y="37"/>
                        <a:pt x="41" y="28"/>
                        <a:pt x="56" y="19"/>
                      </a:cubicBezTo>
                      <a:cubicBezTo>
                        <a:pt x="47" y="35"/>
                        <a:pt x="21" y="42"/>
                        <a:pt x="5" y="45"/>
                      </a:cubicBezTo>
                      <a:cubicBezTo>
                        <a:pt x="2" y="46"/>
                        <a:pt x="0" y="49"/>
                        <a:pt x="4" y="48"/>
                      </a:cubicBezTo>
                      <a:cubicBezTo>
                        <a:pt x="24" y="44"/>
                        <a:pt x="57" y="35"/>
                        <a:pt x="64" y="14"/>
                      </a:cubicBezTo>
                      <a:cubicBezTo>
                        <a:pt x="65" y="13"/>
                        <a:pt x="64" y="13"/>
                        <a:pt x="62" y="13"/>
                      </a:cubicBezTo>
                      <a:cubicBezTo>
                        <a:pt x="66" y="10"/>
                        <a:pt x="70" y="6"/>
                        <a:pt x="7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8" name="Google Shape;548;g7348caffc3_0_37"/>
                <p:cNvSpPr/>
                <p:nvPr/>
              </p:nvSpPr>
              <p:spPr>
                <a:xfrm>
                  <a:off x="10239377" y="3267076"/>
                  <a:ext cx="104775" cy="74613"/>
                </a:xfrm>
                <a:custGeom>
                  <a:rect b="b" l="l" r="r" t="t"/>
                  <a:pathLst>
                    <a:path extrusionOk="0" h="34" w="48">
                      <a:moveTo>
                        <a:pt x="5" y="31"/>
                      </a:moveTo>
                      <a:cubicBezTo>
                        <a:pt x="3" y="31"/>
                        <a:pt x="0" y="34"/>
                        <a:pt x="4" y="33"/>
                      </a:cubicBezTo>
                      <a:cubicBezTo>
                        <a:pt x="21" y="30"/>
                        <a:pt x="36" y="13"/>
                        <a:pt x="47" y="1"/>
                      </a:cubicBezTo>
                      <a:cubicBezTo>
                        <a:pt x="48" y="0"/>
                        <a:pt x="42" y="0"/>
                        <a:pt x="41" y="1"/>
                      </a:cubicBezTo>
                      <a:cubicBezTo>
                        <a:pt x="37" y="6"/>
                        <a:pt x="32" y="11"/>
                        <a:pt x="27" y="16"/>
                      </a:cubicBezTo>
                      <a:cubicBezTo>
                        <a:pt x="21" y="21"/>
                        <a:pt x="13" y="29"/>
                        <a:pt x="5" y="3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9" name="Google Shape;549;g7348caffc3_0_37"/>
                <p:cNvSpPr/>
                <p:nvPr/>
              </p:nvSpPr>
              <p:spPr>
                <a:xfrm>
                  <a:off x="10017127" y="3221038"/>
                  <a:ext cx="69850" cy="123825"/>
                </a:xfrm>
                <a:custGeom>
                  <a:rect b="b" l="l" r="r" t="t"/>
                  <a:pathLst>
                    <a:path extrusionOk="0" h="57" w="32">
                      <a:moveTo>
                        <a:pt x="26" y="3"/>
                      </a:moveTo>
                      <a:cubicBezTo>
                        <a:pt x="24" y="15"/>
                        <a:pt x="19" y="26"/>
                        <a:pt x="13" y="37"/>
                      </a:cubicBezTo>
                      <a:cubicBezTo>
                        <a:pt x="13" y="37"/>
                        <a:pt x="12" y="37"/>
                        <a:pt x="12" y="37"/>
                      </a:cubicBezTo>
                      <a:cubicBezTo>
                        <a:pt x="9" y="43"/>
                        <a:pt x="5" y="49"/>
                        <a:pt x="2" y="54"/>
                      </a:cubicBezTo>
                      <a:cubicBezTo>
                        <a:pt x="0" y="57"/>
                        <a:pt x="6" y="56"/>
                        <a:pt x="7" y="55"/>
                      </a:cubicBezTo>
                      <a:cubicBezTo>
                        <a:pt x="18" y="38"/>
                        <a:pt x="29" y="22"/>
                        <a:pt x="32" y="2"/>
                      </a:cubicBezTo>
                      <a:cubicBezTo>
                        <a:pt x="32" y="0"/>
                        <a:pt x="26" y="1"/>
                        <a:pt x="26"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0" name="Google Shape;550;g7348caffc3_0_37"/>
                <p:cNvSpPr/>
                <p:nvPr/>
              </p:nvSpPr>
              <p:spPr>
                <a:xfrm>
                  <a:off x="10063164" y="3221038"/>
                  <a:ext cx="47625" cy="92075"/>
                </a:xfrm>
                <a:custGeom>
                  <a:rect b="b" l="l" r="r" t="t"/>
                  <a:pathLst>
                    <a:path extrusionOk="0" h="42" w="22">
                      <a:moveTo>
                        <a:pt x="7" y="40"/>
                      </a:moveTo>
                      <a:cubicBezTo>
                        <a:pt x="9" y="36"/>
                        <a:pt x="11" y="33"/>
                        <a:pt x="13" y="29"/>
                      </a:cubicBezTo>
                      <a:cubicBezTo>
                        <a:pt x="13" y="28"/>
                        <a:pt x="13" y="28"/>
                        <a:pt x="12" y="28"/>
                      </a:cubicBezTo>
                      <a:cubicBezTo>
                        <a:pt x="16" y="19"/>
                        <a:pt x="19" y="10"/>
                        <a:pt x="21" y="1"/>
                      </a:cubicBezTo>
                      <a:cubicBezTo>
                        <a:pt x="22" y="0"/>
                        <a:pt x="16" y="0"/>
                        <a:pt x="15" y="2"/>
                      </a:cubicBezTo>
                      <a:cubicBezTo>
                        <a:pt x="12" y="16"/>
                        <a:pt x="7" y="29"/>
                        <a:pt x="1" y="41"/>
                      </a:cubicBezTo>
                      <a:cubicBezTo>
                        <a:pt x="0" y="42"/>
                        <a:pt x="6" y="42"/>
                        <a:pt x="7" y="4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1" name="Google Shape;551;g7348caffc3_0_37"/>
                <p:cNvSpPr/>
                <p:nvPr/>
              </p:nvSpPr>
              <p:spPr>
                <a:xfrm>
                  <a:off x="10086977" y="3213101"/>
                  <a:ext cx="47625" cy="96838"/>
                </a:xfrm>
                <a:custGeom>
                  <a:rect b="b" l="l" r="r" t="t"/>
                  <a:pathLst>
                    <a:path extrusionOk="0" h="45" w="22">
                      <a:moveTo>
                        <a:pt x="16" y="2"/>
                      </a:moveTo>
                      <a:cubicBezTo>
                        <a:pt x="14" y="18"/>
                        <a:pt x="7" y="31"/>
                        <a:pt x="0" y="44"/>
                      </a:cubicBezTo>
                      <a:cubicBezTo>
                        <a:pt x="0" y="45"/>
                        <a:pt x="5" y="45"/>
                        <a:pt x="6" y="43"/>
                      </a:cubicBezTo>
                      <a:cubicBezTo>
                        <a:pt x="11" y="35"/>
                        <a:pt x="15" y="27"/>
                        <a:pt x="20" y="20"/>
                      </a:cubicBezTo>
                      <a:cubicBezTo>
                        <a:pt x="20" y="20"/>
                        <a:pt x="19" y="19"/>
                        <a:pt x="17" y="20"/>
                      </a:cubicBezTo>
                      <a:cubicBezTo>
                        <a:pt x="20" y="14"/>
                        <a:pt x="21" y="7"/>
                        <a:pt x="22" y="1"/>
                      </a:cubicBezTo>
                      <a:cubicBezTo>
                        <a:pt x="22" y="0"/>
                        <a:pt x="16" y="0"/>
                        <a:pt x="16"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2" name="Google Shape;552;g7348caffc3_0_37"/>
                <p:cNvSpPr/>
                <p:nvPr/>
              </p:nvSpPr>
              <p:spPr>
                <a:xfrm>
                  <a:off x="9471027" y="4441826"/>
                  <a:ext cx="554038" cy="503238"/>
                </a:xfrm>
                <a:custGeom>
                  <a:rect b="b" l="l" r="r" t="t"/>
                  <a:pathLst>
                    <a:path extrusionOk="0" h="231" w="255">
                      <a:moveTo>
                        <a:pt x="247" y="182"/>
                      </a:moveTo>
                      <a:cubicBezTo>
                        <a:pt x="247" y="183"/>
                        <a:pt x="247" y="183"/>
                        <a:pt x="247" y="184"/>
                      </a:cubicBezTo>
                      <a:cubicBezTo>
                        <a:pt x="246" y="179"/>
                        <a:pt x="246" y="175"/>
                        <a:pt x="246" y="171"/>
                      </a:cubicBezTo>
                      <a:cubicBezTo>
                        <a:pt x="246" y="169"/>
                        <a:pt x="240" y="170"/>
                        <a:pt x="240" y="173"/>
                      </a:cubicBezTo>
                      <a:cubicBezTo>
                        <a:pt x="240" y="173"/>
                        <a:pt x="240" y="174"/>
                        <a:pt x="240" y="174"/>
                      </a:cubicBezTo>
                      <a:cubicBezTo>
                        <a:pt x="239" y="174"/>
                        <a:pt x="238" y="175"/>
                        <a:pt x="238" y="175"/>
                      </a:cubicBezTo>
                      <a:cubicBezTo>
                        <a:pt x="237" y="178"/>
                        <a:pt x="236" y="181"/>
                        <a:pt x="235" y="184"/>
                      </a:cubicBezTo>
                      <a:cubicBezTo>
                        <a:pt x="234" y="179"/>
                        <a:pt x="235" y="173"/>
                        <a:pt x="233" y="168"/>
                      </a:cubicBezTo>
                      <a:cubicBezTo>
                        <a:pt x="233" y="167"/>
                        <a:pt x="228" y="169"/>
                        <a:pt x="227" y="170"/>
                      </a:cubicBezTo>
                      <a:cubicBezTo>
                        <a:pt x="225" y="176"/>
                        <a:pt x="223" y="183"/>
                        <a:pt x="221" y="190"/>
                      </a:cubicBezTo>
                      <a:cubicBezTo>
                        <a:pt x="220" y="187"/>
                        <a:pt x="220" y="185"/>
                        <a:pt x="220" y="183"/>
                      </a:cubicBezTo>
                      <a:cubicBezTo>
                        <a:pt x="221" y="177"/>
                        <a:pt x="221" y="172"/>
                        <a:pt x="221" y="166"/>
                      </a:cubicBezTo>
                      <a:cubicBezTo>
                        <a:pt x="221" y="165"/>
                        <a:pt x="215" y="166"/>
                        <a:pt x="215" y="168"/>
                      </a:cubicBezTo>
                      <a:cubicBezTo>
                        <a:pt x="215" y="173"/>
                        <a:pt x="214" y="179"/>
                        <a:pt x="214" y="184"/>
                      </a:cubicBezTo>
                      <a:cubicBezTo>
                        <a:pt x="214" y="185"/>
                        <a:pt x="214" y="186"/>
                        <a:pt x="213" y="187"/>
                      </a:cubicBezTo>
                      <a:cubicBezTo>
                        <a:pt x="211" y="180"/>
                        <a:pt x="212" y="170"/>
                        <a:pt x="212" y="164"/>
                      </a:cubicBezTo>
                      <a:cubicBezTo>
                        <a:pt x="212" y="163"/>
                        <a:pt x="209" y="163"/>
                        <a:pt x="207" y="164"/>
                      </a:cubicBezTo>
                      <a:cubicBezTo>
                        <a:pt x="207" y="163"/>
                        <a:pt x="208" y="163"/>
                        <a:pt x="208" y="162"/>
                      </a:cubicBezTo>
                      <a:cubicBezTo>
                        <a:pt x="208" y="162"/>
                        <a:pt x="207" y="162"/>
                        <a:pt x="207" y="162"/>
                      </a:cubicBezTo>
                      <a:cubicBezTo>
                        <a:pt x="207" y="161"/>
                        <a:pt x="207" y="160"/>
                        <a:pt x="208" y="159"/>
                      </a:cubicBezTo>
                      <a:cubicBezTo>
                        <a:pt x="208" y="158"/>
                        <a:pt x="202" y="159"/>
                        <a:pt x="201" y="161"/>
                      </a:cubicBezTo>
                      <a:cubicBezTo>
                        <a:pt x="201" y="162"/>
                        <a:pt x="201" y="164"/>
                        <a:pt x="201" y="165"/>
                      </a:cubicBezTo>
                      <a:cubicBezTo>
                        <a:pt x="201" y="164"/>
                        <a:pt x="200" y="163"/>
                        <a:pt x="200" y="162"/>
                      </a:cubicBezTo>
                      <a:cubicBezTo>
                        <a:pt x="200" y="161"/>
                        <a:pt x="199" y="161"/>
                        <a:pt x="198" y="162"/>
                      </a:cubicBezTo>
                      <a:cubicBezTo>
                        <a:pt x="198" y="159"/>
                        <a:pt x="197" y="157"/>
                        <a:pt x="197" y="154"/>
                      </a:cubicBezTo>
                      <a:cubicBezTo>
                        <a:pt x="197" y="131"/>
                        <a:pt x="194" y="109"/>
                        <a:pt x="194" y="86"/>
                      </a:cubicBezTo>
                      <a:cubicBezTo>
                        <a:pt x="194" y="86"/>
                        <a:pt x="194" y="86"/>
                        <a:pt x="194" y="86"/>
                      </a:cubicBezTo>
                      <a:cubicBezTo>
                        <a:pt x="195" y="88"/>
                        <a:pt x="201" y="86"/>
                        <a:pt x="200" y="84"/>
                      </a:cubicBezTo>
                      <a:cubicBezTo>
                        <a:pt x="196" y="75"/>
                        <a:pt x="189" y="68"/>
                        <a:pt x="184" y="60"/>
                      </a:cubicBezTo>
                      <a:cubicBezTo>
                        <a:pt x="189" y="56"/>
                        <a:pt x="193" y="51"/>
                        <a:pt x="196" y="45"/>
                      </a:cubicBezTo>
                      <a:cubicBezTo>
                        <a:pt x="197" y="43"/>
                        <a:pt x="198" y="42"/>
                        <a:pt x="199" y="40"/>
                      </a:cubicBezTo>
                      <a:cubicBezTo>
                        <a:pt x="201" y="34"/>
                        <a:pt x="202" y="28"/>
                        <a:pt x="200" y="23"/>
                      </a:cubicBezTo>
                      <a:cubicBezTo>
                        <a:pt x="200" y="22"/>
                        <a:pt x="200" y="21"/>
                        <a:pt x="200" y="20"/>
                      </a:cubicBezTo>
                      <a:cubicBezTo>
                        <a:pt x="200" y="19"/>
                        <a:pt x="199" y="19"/>
                        <a:pt x="199" y="19"/>
                      </a:cubicBezTo>
                      <a:cubicBezTo>
                        <a:pt x="195" y="11"/>
                        <a:pt x="188" y="6"/>
                        <a:pt x="179" y="4"/>
                      </a:cubicBezTo>
                      <a:cubicBezTo>
                        <a:pt x="179" y="3"/>
                        <a:pt x="179" y="3"/>
                        <a:pt x="178" y="3"/>
                      </a:cubicBezTo>
                      <a:cubicBezTo>
                        <a:pt x="178" y="2"/>
                        <a:pt x="177" y="2"/>
                        <a:pt x="176" y="2"/>
                      </a:cubicBezTo>
                      <a:cubicBezTo>
                        <a:pt x="176" y="2"/>
                        <a:pt x="175" y="1"/>
                        <a:pt x="174" y="1"/>
                      </a:cubicBezTo>
                      <a:cubicBezTo>
                        <a:pt x="164" y="0"/>
                        <a:pt x="154" y="1"/>
                        <a:pt x="143" y="2"/>
                      </a:cubicBezTo>
                      <a:cubicBezTo>
                        <a:pt x="128" y="4"/>
                        <a:pt x="112" y="4"/>
                        <a:pt x="97" y="3"/>
                      </a:cubicBezTo>
                      <a:cubicBezTo>
                        <a:pt x="71" y="3"/>
                        <a:pt x="45" y="1"/>
                        <a:pt x="19" y="8"/>
                      </a:cubicBezTo>
                      <a:cubicBezTo>
                        <a:pt x="19" y="9"/>
                        <a:pt x="18" y="9"/>
                        <a:pt x="18" y="9"/>
                      </a:cubicBezTo>
                      <a:cubicBezTo>
                        <a:pt x="18" y="9"/>
                        <a:pt x="18" y="9"/>
                        <a:pt x="17" y="10"/>
                      </a:cubicBezTo>
                      <a:cubicBezTo>
                        <a:pt x="12" y="13"/>
                        <a:pt x="7" y="18"/>
                        <a:pt x="5" y="24"/>
                      </a:cubicBezTo>
                      <a:cubicBezTo>
                        <a:pt x="5" y="25"/>
                        <a:pt x="5" y="25"/>
                        <a:pt x="6" y="26"/>
                      </a:cubicBezTo>
                      <a:cubicBezTo>
                        <a:pt x="5" y="26"/>
                        <a:pt x="5" y="27"/>
                        <a:pt x="4" y="28"/>
                      </a:cubicBezTo>
                      <a:cubicBezTo>
                        <a:pt x="2" y="32"/>
                        <a:pt x="2" y="36"/>
                        <a:pt x="2" y="40"/>
                      </a:cubicBezTo>
                      <a:cubicBezTo>
                        <a:pt x="1" y="41"/>
                        <a:pt x="0" y="42"/>
                        <a:pt x="1" y="43"/>
                      </a:cubicBezTo>
                      <a:cubicBezTo>
                        <a:pt x="2" y="45"/>
                        <a:pt x="3" y="47"/>
                        <a:pt x="4" y="50"/>
                      </a:cubicBezTo>
                      <a:cubicBezTo>
                        <a:pt x="2" y="50"/>
                        <a:pt x="1" y="51"/>
                        <a:pt x="1" y="51"/>
                      </a:cubicBezTo>
                      <a:cubicBezTo>
                        <a:pt x="3" y="56"/>
                        <a:pt x="5" y="59"/>
                        <a:pt x="8" y="63"/>
                      </a:cubicBezTo>
                      <a:cubicBezTo>
                        <a:pt x="9" y="63"/>
                        <a:pt x="9" y="63"/>
                        <a:pt x="10" y="63"/>
                      </a:cubicBezTo>
                      <a:cubicBezTo>
                        <a:pt x="20" y="72"/>
                        <a:pt x="36" y="73"/>
                        <a:pt x="50" y="74"/>
                      </a:cubicBezTo>
                      <a:cubicBezTo>
                        <a:pt x="78" y="75"/>
                        <a:pt x="107" y="76"/>
                        <a:pt x="135" y="75"/>
                      </a:cubicBezTo>
                      <a:cubicBezTo>
                        <a:pt x="148" y="75"/>
                        <a:pt x="161" y="73"/>
                        <a:pt x="171" y="68"/>
                      </a:cubicBezTo>
                      <a:cubicBezTo>
                        <a:pt x="171" y="68"/>
                        <a:pt x="172" y="69"/>
                        <a:pt x="172" y="69"/>
                      </a:cubicBezTo>
                      <a:cubicBezTo>
                        <a:pt x="172" y="70"/>
                        <a:pt x="173" y="71"/>
                        <a:pt x="173" y="73"/>
                      </a:cubicBezTo>
                      <a:cubicBezTo>
                        <a:pt x="171" y="72"/>
                        <a:pt x="168" y="74"/>
                        <a:pt x="168" y="75"/>
                      </a:cubicBezTo>
                      <a:cubicBezTo>
                        <a:pt x="169" y="77"/>
                        <a:pt x="169" y="79"/>
                        <a:pt x="169" y="81"/>
                      </a:cubicBezTo>
                      <a:cubicBezTo>
                        <a:pt x="169" y="81"/>
                        <a:pt x="168" y="81"/>
                        <a:pt x="167" y="81"/>
                      </a:cubicBezTo>
                      <a:cubicBezTo>
                        <a:pt x="167" y="78"/>
                        <a:pt x="168" y="75"/>
                        <a:pt x="168" y="72"/>
                      </a:cubicBezTo>
                      <a:cubicBezTo>
                        <a:pt x="169" y="70"/>
                        <a:pt x="163" y="71"/>
                        <a:pt x="162" y="73"/>
                      </a:cubicBezTo>
                      <a:cubicBezTo>
                        <a:pt x="162" y="75"/>
                        <a:pt x="162" y="78"/>
                        <a:pt x="161" y="80"/>
                      </a:cubicBezTo>
                      <a:cubicBezTo>
                        <a:pt x="161" y="80"/>
                        <a:pt x="160" y="80"/>
                        <a:pt x="159" y="80"/>
                      </a:cubicBezTo>
                      <a:cubicBezTo>
                        <a:pt x="159" y="80"/>
                        <a:pt x="159" y="80"/>
                        <a:pt x="158" y="80"/>
                      </a:cubicBezTo>
                      <a:cubicBezTo>
                        <a:pt x="138" y="80"/>
                        <a:pt x="119" y="79"/>
                        <a:pt x="99" y="79"/>
                      </a:cubicBezTo>
                      <a:cubicBezTo>
                        <a:pt x="82" y="79"/>
                        <a:pt x="64" y="77"/>
                        <a:pt x="47" y="78"/>
                      </a:cubicBezTo>
                      <a:cubicBezTo>
                        <a:pt x="47" y="77"/>
                        <a:pt x="47" y="76"/>
                        <a:pt x="47" y="75"/>
                      </a:cubicBezTo>
                      <a:cubicBezTo>
                        <a:pt x="47" y="74"/>
                        <a:pt x="44" y="75"/>
                        <a:pt x="42" y="75"/>
                      </a:cubicBezTo>
                      <a:cubicBezTo>
                        <a:pt x="41" y="75"/>
                        <a:pt x="36" y="76"/>
                        <a:pt x="36" y="77"/>
                      </a:cubicBezTo>
                      <a:cubicBezTo>
                        <a:pt x="37" y="79"/>
                        <a:pt x="37" y="80"/>
                        <a:pt x="38" y="82"/>
                      </a:cubicBezTo>
                      <a:cubicBezTo>
                        <a:pt x="36" y="83"/>
                        <a:pt x="36" y="85"/>
                        <a:pt x="39" y="85"/>
                      </a:cubicBezTo>
                      <a:cubicBezTo>
                        <a:pt x="39" y="85"/>
                        <a:pt x="39" y="85"/>
                        <a:pt x="39" y="85"/>
                      </a:cubicBezTo>
                      <a:cubicBezTo>
                        <a:pt x="40" y="86"/>
                        <a:pt x="41" y="88"/>
                        <a:pt x="41" y="89"/>
                      </a:cubicBezTo>
                      <a:cubicBezTo>
                        <a:pt x="36" y="89"/>
                        <a:pt x="31" y="89"/>
                        <a:pt x="26" y="88"/>
                      </a:cubicBezTo>
                      <a:cubicBezTo>
                        <a:pt x="26" y="88"/>
                        <a:pt x="26" y="88"/>
                        <a:pt x="26" y="88"/>
                      </a:cubicBezTo>
                      <a:cubicBezTo>
                        <a:pt x="26" y="87"/>
                        <a:pt x="26" y="87"/>
                        <a:pt x="27" y="86"/>
                      </a:cubicBezTo>
                      <a:cubicBezTo>
                        <a:pt x="27" y="86"/>
                        <a:pt x="28" y="86"/>
                        <a:pt x="28" y="85"/>
                      </a:cubicBezTo>
                      <a:cubicBezTo>
                        <a:pt x="28" y="85"/>
                        <a:pt x="28" y="85"/>
                        <a:pt x="28" y="84"/>
                      </a:cubicBezTo>
                      <a:cubicBezTo>
                        <a:pt x="30" y="82"/>
                        <a:pt x="33" y="79"/>
                        <a:pt x="34" y="75"/>
                      </a:cubicBezTo>
                      <a:cubicBezTo>
                        <a:pt x="35" y="73"/>
                        <a:pt x="29" y="75"/>
                        <a:pt x="28" y="76"/>
                      </a:cubicBezTo>
                      <a:cubicBezTo>
                        <a:pt x="26" y="79"/>
                        <a:pt x="24" y="82"/>
                        <a:pt x="22" y="85"/>
                      </a:cubicBezTo>
                      <a:cubicBezTo>
                        <a:pt x="21" y="86"/>
                        <a:pt x="19" y="86"/>
                        <a:pt x="20" y="88"/>
                      </a:cubicBezTo>
                      <a:cubicBezTo>
                        <a:pt x="20" y="88"/>
                        <a:pt x="20" y="88"/>
                        <a:pt x="20" y="89"/>
                      </a:cubicBezTo>
                      <a:cubicBezTo>
                        <a:pt x="20" y="89"/>
                        <a:pt x="20" y="89"/>
                        <a:pt x="20" y="89"/>
                      </a:cubicBezTo>
                      <a:cubicBezTo>
                        <a:pt x="20" y="89"/>
                        <a:pt x="20" y="89"/>
                        <a:pt x="20" y="89"/>
                      </a:cubicBezTo>
                      <a:cubicBezTo>
                        <a:pt x="18" y="90"/>
                        <a:pt x="17" y="92"/>
                        <a:pt x="20" y="92"/>
                      </a:cubicBezTo>
                      <a:cubicBezTo>
                        <a:pt x="20" y="92"/>
                        <a:pt x="20" y="92"/>
                        <a:pt x="20" y="92"/>
                      </a:cubicBezTo>
                      <a:cubicBezTo>
                        <a:pt x="20" y="93"/>
                        <a:pt x="20" y="95"/>
                        <a:pt x="20" y="97"/>
                      </a:cubicBezTo>
                      <a:cubicBezTo>
                        <a:pt x="20" y="97"/>
                        <a:pt x="20" y="97"/>
                        <a:pt x="20" y="97"/>
                      </a:cubicBezTo>
                      <a:cubicBezTo>
                        <a:pt x="20" y="97"/>
                        <a:pt x="20" y="97"/>
                        <a:pt x="20" y="98"/>
                      </a:cubicBezTo>
                      <a:cubicBezTo>
                        <a:pt x="19" y="100"/>
                        <a:pt x="20" y="102"/>
                        <a:pt x="20" y="104"/>
                      </a:cubicBezTo>
                      <a:cubicBezTo>
                        <a:pt x="18" y="105"/>
                        <a:pt x="18" y="107"/>
                        <a:pt x="20" y="107"/>
                      </a:cubicBezTo>
                      <a:cubicBezTo>
                        <a:pt x="21" y="112"/>
                        <a:pt x="22" y="116"/>
                        <a:pt x="23" y="121"/>
                      </a:cubicBezTo>
                      <a:cubicBezTo>
                        <a:pt x="24" y="130"/>
                        <a:pt x="23" y="140"/>
                        <a:pt x="23" y="149"/>
                      </a:cubicBezTo>
                      <a:cubicBezTo>
                        <a:pt x="23" y="165"/>
                        <a:pt x="23" y="182"/>
                        <a:pt x="24" y="198"/>
                      </a:cubicBezTo>
                      <a:cubicBezTo>
                        <a:pt x="21" y="199"/>
                        <a:pt x="18" y="202"/>
                        <a:pt x="22" y="202"/>
                      </a:cubicBezTo>
                      <a:cubicBezTo>
                        <a:pt x="23" y="202"/>
                        <a:pt x="23" y="202"/>
                        <a:pt x="24" y="202"/>
                      </a:cubicBezTo>
                      <a:cubicBezTo>
                        <a:pt x="24" y="202"/>
                        <a:pt x="25" y="202"/>
                        <a:pt x="25" y="202"/>
                      </a:cubicBezTo>
                      <a:cubicBezTo>
                        <a:pt x="29" y="203"/>
                        <a:pt x="34" y="203"/>
                        <a:pt x="38" y="204"/>
                      </a:cubicBezTo>
                      <a:cubicBezTo>
                        <a:pt x="32" y="204"/>
                        <a:pt x="27" y="204"/>
                        <a:pt x="21" y="204"/>
                      </a:cubicBezTo>
                      <a:cubicBezTo>
                        <a:pt x="19" y="204"/>
                        <a:pt x="15" y="206"/>
                        <a:pt x="19" y="206"/>
                      </a:cubicBezTo>
                      <a:cubicBezTo>
                        <a:pt x="23" y="206"/>
                        <a:pt x="27" y="206"/>
                        <a:pt x="31" y="206"/>
                      </a:cubicBezTo>
                      <a:cubicBezTo>
                        <a:pt x="30" y="207"/>
                        <a:pt x="29" y="208"/>
                        <a:pt x="29" y="208"/>
                      </a:cubicBezTo>
                      <a:cubicBezTo>
                        <a:pt x="27" y="209"/>
                        <a:pt x="24" y="211"/>
                        <a:pt x="27" y="211"/>
                      </a:cubicBezTo>
                      <a:cubicBezTo>
                        <a:pt x="54" y="214"/>
                        <a:pt x="82" y="213"/>
                        <a:pt x="110" y="212"/>
                      </a:cubicBezTo>
                      <a:cubicBezTo>
                        <a:pt x="130" y="212"/>
                        <a:pt x="150" y="213"/>
                        <a:pt x="170" y="211"/>
                      </a:cubicBezTo>
                      <a:cubicBezTo>
                        <a:pt x="169" y="212"/>
                        <a:pt x="169" y="212"/>
                        <a:pt x="169" y="212"/>
                      </a:cubicBezTo>
                      <a:cubicBezTo>
                        <a:pt x="163" y="213"/>
                        <a:pt x="157" y="215"/>
                        <a:pt x="151" y="217"/>
                      </a:cubicBezTo>
                      <a:cubicBezTo>
                        <a:pt x="148" y="218"/>
                        <a:pt x="147" y="222"/>
                        <a:pt x="151" y="221"/>
                      </a:cubicBezTo>
                      <a:cubicBezTo>
                        <a:pt x="163" y="220"/>
                        <a:pt x="175" y="218"/>
                        <a:pt x="187" y="215"/>
                      </a:cubicBezTo>
                      <a:cubicBezTo>
                        <a:pt x="185" y="215"/>
                        <a:pt x="183" y="216"/>
                        <a:pt x="182" y="217"/>
                      </a:cubicBezTo>
                      <a:cubicBezTo>
                        <a:pt x="181" y="217"/>
                        <a:pt x="181" y="218"/>
                        <a:pt x="180" y="218"/>
                      </a:cubicBezTo>
                      <a:cubicBezTo>
                        <a:pt x="171" y="220"/>
                        <a:pt x="162" y="222"/>
                        <a:pt x="154" y="228"/>
                      </a:cubicBezTo>
                      <a:cubicBezTo>
                        <a:pt x="152" y="229"/>
                        <a:pt x="153" y="231"/>
                        <a:pt x="155" y="231"/>
                      </a:cubicBezTo>
                      <a:cubicBezTo>
                        <a:pt x="169" y="231"/>
                        <a:pt x="183" y="226"/>
                        <a:pt x="197" y="222"/>
                      </a:cubicBezTo>
                      <a:cubicBezTo>
                        <a:pt x="208" y="223"/>
                        <a:pt x="219" y="222"/>
                        <a:pt x="229" y="216"/>
                      </a:cubicBezTo>
                      <a:cubicBezTo>
                        <a:pt x="231" y="215"/>
                        <a:pt x="229" y="213"/>
                        <a:pt x="227" y="213"/>
                      </a:cubicBezTo>
                      <a:cubicBezTo>
                        <a:pt x="217" y="213"/>
                        <a:pt x="207" y="216"/>
                        <a:pt x="197" y="218"/>
                      </a:cubicBezTo>
                      <a:cubicBezTo>
                        <a:pt x="196" y="218"/>
                        <a:pt x="194" y="218"/>
                        <a:pt x="193" y="218"/>
                      </a:cubicBezTo>
                      <a:cubicBezTo>
                        <a:pt x="196" y="217"/>
                        <a:pt x="199" y="216"/>
                        <a:pt x="202" y="214"/>
                      </a:cubicBezTo>
                      <a:cubicBezTo>
                        <a:pt x="215" y="211"/>
                        <a:pt x="229" y="210"/>
                        <a:pt x="241" y="203"/>
                      </a:cubicBezTo>
                      <a:cubicBezTo>
                        <a:pt x="243" y="201"/>
                        <a:pt x="241" y="200"/>
                        <a:pt x="239" y="200"/>
                      </a:cubicBezTo>
                      <a:cubicBezTo>
                        <a:pt x="232" y="200"/>
                        <a:pt x="224" y="201"/>
                        <a:pt x="217" y="203"/>
                      </a:cubicBezTo>
                      <a:cubicBezTo>
                        <a:pt x="217" y="202"/>
                        <a:pt x="217" y="202"/>
                        <a:pt x="217" y="202"/>
                      </a:cubicBezTo>
                      <a:cubicBezTo>
                        <a:pt x="218" y="202"/>
                        <a:pt x="218" y="201"/>
                        <a:pt x="218" y="201"/>
                      </a:cubicBezTo>
                      <a:cubicBezTo>
                        <a:pt x="224" y="199"/>
                        <a:pt x="230" y="197"/>
                        <a:pt x="237" y="195"/>
                      </a:cubicBezTo>
                      <a:cubicBezTo>
                        <a:pt x="240" y="194"/>
                        <a:pt x="239" y="191"/>
                        <a:pt x="236" y="192"/>
                      </a:cubicBezTo>
                      <a:cubicBezTo>
                        <a:pt x="233" y="192"/>
                        <a:pt x="230" y="193"/>
                        <a:pt x="227" y="194"/>
                      </a:cubicBezTo>
                      <a:cubicBezTo>
                        <a:pt x="228" y="193"/>
                        <a:pt x="229" y="193"/>
                        <a:pt x="230" y="192"/>
                      </a:cubicBezTo>
                      <a:cubicBezTo>
                        <a:pt x="231" y="192"/>
                        <a:pt x="232" y="191"/>
                        <a:pt x="233" y="191"/>
                      </a:cubicBezTo>
                      <a:cubicBezTo>
                        <a:pt x="234" y="191"/>
                        <a:pt x="236" y="190"/>
                        <a:pt x="236" y="189"/>
                      </a:cubicBezTo>
                      <a:cubicBezTo>
                        <a:pt x="238" y="188"/>
                        <a:pt x="239" y="186"/>
                        <a:pt x="241" y="184"/>
                      </a:cubicBezTo>
                      <a:cubicBezTo>
                        <a:pt x="241" y="187"/>
                        <a:pt x="241" y="190"/>
                        <a:pt x="243" y="193"/>
                      </a:cubicBezTo>
                      <a:cubicBezTo>
                        <a:pt x="243" y="195"/>
                        <a:pt x="248" y="193"/>
                        <a:pt x="248" y="192"/>
                      </a:cubicBezTo>
                      <a:cubicBezTo>
                        <a:pt x="250" y="189"/>
                        <a:pt x="252" y="186"/>
                        <a:pt x="253" y="182"/>
                      </a:cubicBezTo>
                      <a:cubicBezTo>
                        <a:pt x="255" y="180"/>
                        <a:pt x="248" y="180"/>
                        <a:pt x="247" y="182"/>
                      </a:cubicBezTo>
                      <a:close/>
                      <a:moveTo>
                        <a:pt x="29" y="148"/>
                      </a:moveTo>
                      <a:cubicBezTo>
                        <a:pt x="29" y="138"/>
                        <a:pt x="29" y="129"/>
                        <a:pt x="29" y="120"/>
                      </a:cubicBezTo>
                      <a:cubicBezTo>
                        <a:pt x="29" y="115"/>
                        <a:pt x="28" y="111"/>
                        <a:pt x="27" y="107"/>
                      </a:cubicBezTo>
                      <a:cubicBezTo>
                        <a:pt x="29" y="107"/>
                        <a:pt x="31" y="107"/>
                        <a:pt x="34" y="107"/>
                      </a:cubicBezTo>
                      <a:cubicBezTo>
                        <a:pt x="35" y="119"/>
                        <a:pt x="39" y="131"/>
                        <a:pt x="40" y="144"/>
                      </a:cubicBezTo>
                      <a:cubicBezTo>
                        <a:pt x="41" y="152"/>
                        <a:pt x="41" y="160"/>
                        <a:pt x="42" y="168"/>
                      </a:cubicBezTo>
                      <a:cubicBezTo>
                        <a:pt x="41" y="169"/>
                        <a:pt x="40" y="169"/>
                        <a:pt x="40" y="170"/>
                      </a:cubicBezTo>
                      <a:cubicBezTo>
                        <a:pt x="38" y="179"/>
                        <a:pt x="39" y="187"/>
                        <a:pt x="38" y="195"/>
                      </a:cubicBezTo>
                      <a:cubicBezTo>
                        <a:pt x="38" y="196"/>
                        <a:pt x="39" y="196"/>
                        <a:pt x="40" y="196"/>
                      </a:cubicBezTo>
                      <a:cubicBezTo>
                        <a:pt x="85" y="200"/>
                        <a:pt x="129" y="200"/>
                        <a:pt x="174" y="201"/>
                      </a:cubicBezTo>
                      <a:cubicBezTo>
                        <a:pt x="174" y="201"/>
                        <a:pt x="174" y="202"/>
                        <a:pt x="175" y="203"/>
                      </a:cubicBezTo>
                      <a:cubicBezTo>
                        <a:pt x="175" y="203"/>
                        <a:pt x="175" y="203"/>
                        <a:pt x="175" y="203"/>
                      </a:cubicBezTo>
                      <a:cubicBezTo>
                        <a:pt x="175" y="203"/>
                        <a:pt x="175" y="203"/>
                        <a:pt x="175" y="203"/>
                      </a:cubicBezTo>
                      <a:cubicBezTo>
                        <a:pt x="170" y="203"/>
                        <a:pt x="166" y="203"/>
                        <a:pt x="161" y="202"/>
                      </a:cubicBezTo>
                      <a:cubicBezTo>
                        <a:pt x="145" y="202"/>
                        <a:pt x="129" y="203"/>
                        <a:pt x="113" y="203"/>
                      </a:cubicBezTo>
                      <a:cubicBezTo>
                        <a:pt x="85" y="204"/>
                        <a:pt x="57" y="202"/>
                        <a:pt x="30" y="199"/>
                      </a:cubicBezTo>
                      <a:cubicBezTo>
                        <a:pt x="29" y="182"/>
                        <a:pt x="29" y="165"/>
                        <a:pt x="29" y="148"/>
                      </a:cubicBezTo>
                      <a:close/>
                      <a:moveTo>
                        <a:pt x="118" y="88"/>
                      </a:moveTo>
                      <a:cubicBezTo>
                        <a:pt x="105" y="88"/>
                        <a:pt x="91" y="88"/>
                        <a:pt x="78" y="88"/>
                      </a:cubicBezTo>
                      <a:cubicBezTo>
                        <a:pt x="69" y="88"/>
                        <a:pt x="59" y="88"/>
                        <a:pt x="49" y="88"/>
                      </a:cubicBezTo>
                      <a:cubicBezTo>
                        <a:pt x="49" y="87"/>
                        <a:pt x="49" y="87"/>
                        <a:pt x="49" y="87"/>
                      </a:cubicBezTo>
                      <a:cubicBezTo>
                        <a:pt x="69" y="86"/>
                        <a:pt x="90" y="87"/>
                        <a:pt x="111" y="87"/>
                      </a:cubicBezTo>
                      <a:cubicBezTo>
                        <a:pt x="128" y="87"/>
                        <a:pt x="145" y="89"/>
                        <a:pt x="162" y="88"/>
                      </a:cubicBezTo>
                      <a:cubicBezTo>
                        <a:pt x="162" y="88"/>
                        <a:pt x="163" y="89"/>
                        <a:pt x="163" y="90"/>
                      </a:cubicBezTo>
                      <a:cubicBezTo>
                        <a:pt x="163" y="90"/>
                        <a:pt x="164" y="90"/>
                        <a:pt x="164" y="90"/>
                      </a:cubicBezTo>
                      <a:cubicBezTo>
                        <a:pt x="152" y="91"/>
                        <a:pt x="140" y="91"/>
                        <a:pt x="128" y="90"/>
                      </a:cubicBezTo>
                      <a:cubicBezTo>
                        <a:pt x="128" y="90"/>
                        <a:pt x="128" y="90"/>
                        <a:pt x="128" y="90"/>
                      </a:cubicBezTo>
                      <a:cubicBezTo>
                        <a:pt x="127" y="88"/>
                        <a:pt x="125" y="89"/>
                        <a:pt x="123" y="90"/>
                      </a:cubicBezTo>
                      <a:cubicBezTo>
                        <a:pt x="122" y="90"/>
                        <a:pt x="120" y="90"/>
                        <a:pt x="119" y="90"/>
                      </a:cubicBezTo>
                      <a:cubicBezTo>
                        <a:pt x="120" y="89"/>
                        <a:pt x="120" y="88"/>
                        <a:pt x="118" y="88"/>
                      </a:cubicBezTo>
                      <a:close/>
                      <a:moveTo>
                        <a:pt x="161" y="85"/>
                      </a:moveTo>
                      <a:cubicBezTo>
                        <a:pt x="151" y="86"/>
                        <a:pt x="140" y="85"/>
                        <a:pt x="130" y="85"/>
                      </a:cubicBezTo>
                      <a:cubicBezTo>
                        <a:pt x="140" y="84"/>
                        <a:pt x="151" y="83"/>
                        <a:pt x="161" y="84"/>
                      </a:cubicBezTo>
                      <a:cubicBezTo>
                        <a:pt x="161" y="84"/>
                        <a:pt x="161" y="85"/>
                        <a:pt x="161" y="85"/>
                      </a:cubicBezTo>
                      <a:close/>
                      <a:moveTo>
                        <a:pt x="175" y="87"/>
                      </a:moveTo>
                      <a:cubicBezTo>
                        <a:pt x="175" y="87"/>
                        <a:pt x="175" y="86"/>
                        <a:pt x="175" y="86"/>
                      </a:cubicBezTo>
                      <a:cubicBezTo>
                        <a:pt x="176" y="86"/>
                        <a:pt x="177" y="85"/>
                        <a:pt x="178" y="85"/>
                      </a:cubicBezTo>
                      <a:cubicBezTo>
                        <a:pt x="179" y="86"/>
                        <a:pt x="180" y="88"/>
                        <a:pt x="182" y="89"/>
                      </a:cubicBezTo>
                      <a:cubicBezTo>
                        <a:pt x="181" y="89"/>
                        <a:pt x="181" y="89"/>
                        <a:pt x="180" y="89"/>
                      </a:cubicBezTo>
                      <a:cubicBezTo>
                        <a:pt x="175" y="90"/>
                        <a:pt x="171" y="90"/>
                        <a:pt x="166" y="90"/>
                      </a:cubicBezTo>
                      <a:cubicBezTo>
                        <a:pt x="168" y="90"/>
                        <a:pt x="169" y="89"/>
                        <a:pt x="169" y="88"/>
                      </a:cubicBezTo>
                      <a:cubicBezTo>
                        <a:pt x="169" y="88"/>
                        <a:pt x="169" y="87"/>
                        <a:pt x="169" y="87"/>
                      </a:cubicBezTo>
                      <a:cubicBezTo>
                        <a:pt x="169" y="87"/>
                        <a:pt x="169" y="87"/>
                        <a:pt x="169" y="87"/>
                      </a:cubicBezTo>
                      <a:cubicBezTo>
                        <a:pt x="169" y="88"/>
                        <a:pt x="169" y="88"/>
                        <a:pt x="169" y="89"/>
                      </a:cubicBezTo>
                      <a:cubicBezTo>
                        <a:pt x="169" y="90"/>
                        <a:pt x="175" y="89"/>
                        <a:pt x="175" y="87"/>
                      </a:cubicBezTo>
                      <a:close/>
                      <a:moveTo>
                        <a:pt x="183" y="91"/>
                      </a:moveTo>
                      <a:cubicBezTo>
                        <a:pt x="183" y="91"/>
                        <a:pt x="182" y="91"/>
                        <a:pt x="182" y="91"/>
                      </a:cubicBezTo>
                      <a:cubicBezTo>
                        <a:pt x="182" y="91"/>
                        <a:pt x="182" y="91"/>
                        <a:pt x="182" y="91"/>
                      </a:cubicBezTo>
                      <a:cubicBezTo>
                        <a:pt x="183" y="91"/>
                        <a:pt x="183" y="91"/>
                        <a:pt x="183" y="91"/>
                      </a:cubicBezTo>
                      <a:close/>
                      <a:moveTo>
                        <a:pt x="121" y="165"/>
                      </a:moveTo>
                      <a:cubicBezTo>
                        <a:pt x="121" y="151"/>
                        <a:pt x="125" y="134"/>
                        <a:pt x="127" y="120"/>
                      </a:cubicBezTo>
                      <a:cubicBezTo>
                        <a:pt x="128" y="117"/>
                        <a:pt x="128" y="114"/>
                        <a:pt x="129" y="111"/>
                      </a:cubicBezTo>
                      <a:cubicBezTo>
                        <a:pt x="130" y="111"/>
                        <a:pt x="132" y="111"/>
                        <a:pt x="133" y="111"/>
                      </a:cubicBezTo>
                      <a:cubicBezTo>
                        <a:pt x="127" y="127"/>
                        <a:pt x="129" y="150"/>
                        <a:pt x="121" y="165"/>
                      </a:cubicBezTo>
                      <a:close/>
                      <a:moveTo>
                        <a:pt x="83" y="173"/>
                      </a:moveTo>
                      <a:cubicBezTo>
                        <a:pt x="83" y="164"/>
                        <a:pt x="89" y="153"/>
                        <a:pt x="91" y="144"/>
                      </a:cubicBezTo>
                      <a:cubicBezTo>
                        <a:pt x="95" y="134"/>
                        <a:pt x="98" y="122"/>
                        <a:pt x="98" y="111"/>
                      </a:cubicBezTo>
                      <a:cubicBezTo>
                        <a:pt x="100" y="111"/>
                        <a:pt x="102" y="111"/>
                        <a:pt x="104" y="111"/>
                      </a:cubicBezTo>
                      <a:cubicBezTo>
                        <a:pt x="95" y="131"/>
                        <a:pt x="95" y="155"/>
                        <a:pt x="83" y="173"/>
                      </a:cubicBezTo>
                      <a:close/>
                      <a:moveTo>
                        <a:pt x="183" y="201"/>
                      </a:moveTo>
                      <a:cubicBezTo>
                        <a:pt x="184" y="201"/>
                        <a:pt x="185" y="201"/>
                        <a:pt x="185" y="201"/>
                      </a:cubicBezTo>
                      <a:cubicBezTo>
                        <a:pt x="185" y="201"/>
                        <a:pt x="184" y="202"/>
                        <a:pt x="184" y="203"/>
                      </a:cubicBezTo>
                      <a:cubicBezTo>
                        <a:pt x="183" y="203"/>
                        <a:pt x="182" y="203"/>
                        <a:pt x="181" y="203"/>
                      </a:cubicBezTo>
                      <a:cubicBezTo>
                        <a:pt x="181" y="203"/>
                        <a:pt x="182" y="202"/>
                        <a:pt x="183" y="201"/>
                      </a:cubicBezTo>
                      <a:close/>
                      <a:moveTo>
                        <a:pt x="152" y="149"/>
                      </a:moveTo>
                      <a:cubicBezTo>
                        <a:pt x="152" y="148"/>
                        <a:pt x="152" y="146"/>
                        <a:pt x="152" y="145"/>
                      </a:cubicBezTo>
                      <a:cubicBezTo>
                        <a:pt x="153" y="135"/>
                        <a:pt x="154" y="124"/>
                        <a:pt x="154" y="114"/>
                      </a:cubicBezTo>
                      <a:cubicBezTo>
                        <a:pt x="154" y="114"/>
                        <a:pt x="154" y="114"/>
                        <a:pt x="155" y="114"/>
                      </a:cubicBezTo>
                      <a:cubicBezTo>
                        <a:pt x="154" y="126"/>
                        <a:pt x="155" y="138"/>
                        <a:pt x="152" y="149"/>
                      </a:cubicBezTo>
                      <a:close/>
                      <a:moveTo>
                        <a:pt x="169" y="106"/>
                      </a:moveTo>
                      <a:cubicBezTo>
                        <a:pt x="169" y="106"/>
                        <a:pt x="169" y="106"/>
                        <a:pt x="169" y="106"/>
                      </a:cubicBezTo>
                      <a:cubicBezTo>
                        <a:pt x="169" y="106"/>
                        <a:pt x="169" y="106"/>
                        <a:pt x="169" y="106"/>
                      </a:cubicBezTo>
                      <a:cubicBezTo>
                        <a:pt x="169" y="106"/>
                        <a:pt x="169" y="106"/>
                        <a:pt x="169" y="106"/>
                      </a:cubicBezTo>
                      <a:close/>
                      <a:moveTo>
                        <a:pt x="54" y="108"/>
                      </a:moveTo>
                      <a:cubicBezTo>
                        <a:pt x="55" y="108"/>
                        <a:pt x="56" y="108"/>
                        <a:pt x="56" y="108"/>
                      </a:cubicBezTo>
                      <a:cubicBezTo>
                        <a:pt x="55" y="111"/>
                        <a:pt x="54" y="114"/>
                        <a:pt x="52" y="116"/>
                      </a:cubicBezTo>
                      <a:cubicBezTo>
                        <a:pt x="53" y="113"/>
                        <a:pt x="53" y="111"/>
                        <a:pt x="54" y="108"/>
                      </a:cubicBezTo>
                      <a:close/>
                      <a:moveTo>
                        <a:pt x="142" y="110"/>
                      </a:moveTo>
                      <a:cubicBezTo>
                        <a:pt x="143" y="110"/>
                        <a:pt x="145" y="110"/>
                        <a:pt x="147" y="110"/>
                      </a:cubicBezTo>
                      <a:cubicBezTo>
                        <a:pt x="147" y="111"/>
                        <a:pt x="147" y="112"/>
                        <a:pt x="147" y="112"/>
                      </a:cubicBezTo>
                      <a:cubicBezTo>
                        <a:pt x="146" y="112"/>
                        <a:pt x="146" y="113"/>
                        <a:pt x="145" y="113"/>
                      </a:cubicBezTo>
                      <a:cubicBezTo>
                        <a:pt x="145" y="113"/>
                        <a:pt x="143" y="114"/>
                        <a:pt x="142" y="114"/>
                      </a:cubicBezTo>
                      <a:cubicBezTo>
                        <a:pt x="142" y="113"/>
                        <a:pt x="142" y="112"/>
                        <a:pt x="142" y="110"/>
                      </a:cubicBezTo>
                      <a:close/>
                      <a:moveTo>
                        <a:pt x="62" y="109"/>
                      </a:moveTo>
                      <a:cubicBezTo>
                        <a:pt x="64" y="109"/>
                        <a:pt x="65" y="109"/>
                        <a:pt x="67" y="109"/>
                      </a:cubicBezTo>
                      <a:cubicBezTo>
                        <a:pt x="63" y="116"/>
                        <a:pt x="61" y="128"/>
                        <a:pt x="54" y="134"/>
                      </a:cubicBezTo>
                      <a:cubicBezTo>
                        <a:pt x="55" y="125"/>
                        <a:pt x="60" y="117"/>
                        <a:pt x="62" y="109"/>
                      </a:cubicBezTo>
                      <a:close/>
                      <a:moveTo>
                        <a:pt x="73" y="109"/>
                      </a:moveTo>
                      <a:cubicBezTo>
                        <a:pt x="74" y="109"/>
                        <a:pt x="76" y="109"/>
                        <a:pt x="78" y="110"/>
                      </a:cubicBezTo>
                      <a:cubicBezTo>
                        <a:pt x="73" y="121"/>
                        <a:pt x="69" y="138"/>
                        <a:pt x="61" y="148"/>
                      </a:cubicBezTo>
                      <a:cubicBezTo>
                        <a:pt x="63" y="135"/>
                        <a:pt x="70" y="122"/>
                        <a:pt x="73" y="109"/>
                      </a:cubicBezTo>
                      <a:close/>
                      <a:moveTo>
                        <a:pt x="84" y="110"/>
                      </a:moveTo>
                      <a:cubicBezTo>
                        <a:pt x="85" y="110"/>
                        <a:pt x="86" y="110"/>
                        <a:pt x="87" y="110"/>
                      </a:cubicBezTo>
                      <a:cubicBezTo>
                        <a:pt x="85" y="113"/>
                        <a:pt x="84" y="116"/>
                        <a:pt x="83" y="119"/>
                      </a:cubicBezTo>
                      <a:cubicBezTo>
                        <a:pt x="84" y="116"/>
                        <a:pt x="84" y="113"/>
                        <a:pt x="84" y="110"/>
                      </a:cubicBezTo>
                      <a:close/>
                      <a:moveTo>
                        <a:pt x="113" y="111"/>
                      </a:moveTo>
                      <a:cubicBezTo>
                        <a:pt x="114" y="111"/>
                        <a:pt x="116" y="111"/>
                        <a:pt x="117" y="111"/>
                      </a:cubicBezTo>
                      <a:cubicBezTo>
                        <a:pt x="116" y="119"/>
                        <a:pt x="114" y="127"/>
                        <a:pt x="113" y="135"/>
                      </a:cubicBezTo>
                      <a:cubicBezTo>
                        <a:pt x="111" y="143"/>
                        <a:pt x="109" y="154"/>
                        <a:pt x="105" y="162"/>
                      </a:cubicBezTo>
                      <a:cubicBezTo>
                        <a:pt x="106" y="145"/>
                        <a:pt x="114" y="129"/>
                        <a:pt x="113" y="111"/>
                      </a:cubicBezTo>
                      <a:close/>
                      <a:moveTo>
                        <a:pt x="140" y="169"/>
                      </a:moveTo>
                      <a:cubicBezTo>
                        <a:pt x="139" y="152"/>
                        <a:pt x="143" y="135"/>
                        <a:pt x="142" y="118"/>
                      </a:cubicBezTo>
                      <a:cubicBezTo>
                        <a:pt x="144" y="118"/>
                        <a:pt x="145" y="117"/>
                        <a:pt x="147" y="116"/>
                      </a:cubicBezTo>
                      <a:cubicBezTo>
                        <a:pt x="147" y="123"/>
                        <a:pt x="147" y="130"/>
                        <a:pt x="146" y="137"/>
                      </a:cubicBezTo>
                      <a:cubicBezTo>
                        <a:pt x="146" y="140"/>
                        <a:pt x="146" y="142"/>
                        <a:pt x="145" y="145"/>
                      </a:cubicBezTo>
                      <a:cubicBezTo>
                        <a:pt x="144" y="152"/>
                        <a:pt x="144" y="162"/>
                        <a:pt x="140" y="169"/>
                      </a:cubicBezTo>
                      <a:close/>
                      <a:moveTo>
                        <a:pt x="182" y="194"/>
                      </a:moveTo>
                      <a:cubicBezTo>
                        <a:pt x="182" y="190"/>
                        <a:pt x="182" y="186"/>
                        <a:pt x="182" y="182"/>
                      </a:cubicBezTo>
                      <a:cubicBezTo>
                        <a:pt x="182" y="181"/>
                        <a:pt x="182" y="180"/>
                        <a:pt x="182" y="179"/>
                      </a:cubicBezTo>
                      <a:cubicBezTo>
                        <a:pt x="183" y="184"/>
                        <a:pt x="183" y="189"/>
                        <a:pt x="184" y="194"/>
                      </a:cubicBezTo>
                      <a:cubicBezTo>
                        <a:pt x="183" y="194"/>
                        <a:pt x="183" y="194"/>
                        <a:pt x="182" y="194"/>
                      </a:cubicBezTo>
                      <a:close/>
                      <a:moveTo>
                        <a:pt x="176" y="101"/>
                      </a:moveTo>
                      <a:cubicBezTo>
                        <a:pt x="175" y="101"/>
                        <a:pt x="175" y="101"/>
                        <a:pt x="175" y="101"/>
                      </a:cubicBezTo>
                      <a:cubicBezTo>
                        <a:pt x="175" y="100"/>
                        <a:pt x="175" y="100"/>
                        <a:pt x="175" y="99"/>
                      </a:cubicBezTo>
                      <a:cubicBezTo>
                        <a:pt x="175" y="99"/>
                        <a:pt x="176" y="99"/>
                        <a:pt x="176" y="99"/>
                      </a:cubicBezTo>
                      <a:cubicBezTo>
                        <a:pt x="176" y="99"/>
                        <a:pt x="176" y="100"/>
                        <a:pt x="176" y="101"/>
                      </a:cubicBezTo>
                      <a:close/>
                      <a:moveTo>
                        <a:pt x="180" y="94"/>
                      </a:moveTo>
                      <a:cubicBezTo>
                        <a:pt x="179" y="94"/>
                        <a:pt x="177" y="95"/>
                        <a:pt x="177" y="96"/>
                      </a:cubicBezTo>
                      <a:cubicBezTo>
                        <a:pt x="162" y="99"/>
                        <a:pt x="146" y="99"/>
                        <a:pt x="130" y="99"/>
                      </a:cubicBezTo>
                      <a:cubicBezTo>
                        <a:pt x="130" y="98"/>
                        <a:pt x="130" y="96"/>
                        <a:pt x="129" y="94"/>
                      </a:cubicBezTo>
                      <a:cubicBezTo>
                        <a:pt x="146" y="94"/>
                        <a:pt x="163" y="94"/>
                        <a:pt x="179" y="93"/>
                      </a:cubicBezTo>
                      <a:cubicBezTo>
                        <a:pt x="179" y="93"/>
                        <a:pt x="179" y="93"/>
                        <a:pt x="179" y="93"/>
                      </a:cubicBezTo>
                      <a:cubicBezTo>
                        <a:pt x="179" y="93"/>
                        <a:pt x="179" y="93"/>
                        <a:pt x="179" y="93"/>
                      </a:cubicBezTo>
                      <a:cubicBezTo>
                        <a:pt x="179" y="93"/>
                        <a:pt x="180" y="94"/>
                        <a:pt x="180" y="94"/>
                      </a:cubicBezTo>
                      <a:close/>
                      <a:moveTo>
                        <a:pt x="44" y="107"/>
                      </a:moveTo>
                      <a:cubicBezTo>
                        <a:pt x="45" y="107"/>
                        <a:pt x="47" y="107"/>
                        <a:pt x="48" y="108"/>
                      </a:cubicBezTo>
                      <a:cubicBezTo>
                        <a:pt x="48" y="108"/>
                        <a:pt x="48" y="108"/>
                        <a:pt x="48" y="109"/>
                      </a:cubicBezTo>
                      <a:cubicBezTo>
                        <a:pt x="46" y="109"/>
                        <a:pt x="45" y="110"/>
                        <a:pt x="45" y="110"/>
                      </a:cubicBezTo>
                      <a:cubicBezTo>
                        <a:pt x="43" y="114"/>
                        <a:pt x="42" y="116"/>
                        <a:pt x="42" y="120"/>
                      </a:cubicBezTo>
                      <a:cubicBezTo>
                        <a:pt x="41" y="115"/>
                        <a:pt x="40" y="111"/>
                        <a:pt x="40" y="107"/>
                      </a:cubicBezTo>
                      <a:cubicBezTo>
                        <a:pt x="41" y="107"/>
                        <a:pt x="43" y="107"/>
                        <a:pt x="44" y="107"/>
                      </a:cubicBezTo>
                      <a:close/>
                      <a:moveTo>
                        <a:pt x="45" y="122"/>
                      </a:moveTo>
                      <a:cubicBezTo>
                        <a:pt x="45" y="123"/>
                        <a:pt x="45" y="123"/>
                        <a:pt x="45" y="123"/>
                      </a:cubicBezTo>
                      <a:cubicBezTo>
                        <a:pt x="45" y="126"/>
                        <a:pt x="49" y="125"/>
                        <a:pt x="50" y="124"/>
                      </a:cubicBezTo>
                      <a:cubicBezTo>
                        <a:pt x="51" y="124"/>
                        <a:pt x="51" y="124"/>
                        <a:pt x="51" y="124"/>
                      </a:cubicBezTo>
                      <a:cubicBezTo>
                        <a:pt x="49" y="129"/>
                        <a:pt x="48" y="134"/>
                        <a:pt x="48" y="140"/>
                      </a:cubicBezTo>
                      <a:cubicBezTo>
                        <a:pt x="48" y="142"/>
                        <a:pt x="52" y="141"/>
                        <a:pt x="52" y="141"/>
                      </a:cubicBezTo>
                      <a:cubicBezTo>
                        <a:pt x="54" y="140"/>
                        <a:pt x="56" y="139"/>
                        <a:pt x="58" y="137"/>
                      </a:cubicBezTo>
                      <a:cubicBezTo>
                        <a:pt x="56" y="143"/>
                        <a:pt x="55" y="149"/>
                        <a:pt x="55" y="155"/>
                      </a:cubicBezTo>
                      <a:cubicBezTo>
                        <a:pt x="55" y="157"/>
                        <a:pt x="59" y="157"/>
                        <a:pt x="60" y="156"/>
                      </a:cubicBezTo>
                      <a:cubicBezTo>
                        <a:pt x="62" y="154"/>
                        <a:pt x="63" y="153"/>
                        <a:pt x="65" y="151"/>
                      </a:cubicBezTo>
                      <a:cubicBezTo>
                        <a:pt x="62" y="158"/>
                        <a:pt x="61" y="165"/>
                        <a:pt x="60" y="172"/>
                      </a:cubicBezTo>
                      <a:cubicBezTo>
                        <a:pt x="60" y="175"/>
                        <a:pt x="65" y="173"/>
                        <a:pt x="66" y="172"/>
                      </a:cubicBezTo>
                      <a:cubicBezTo>
                        <a:pt x="82" y="159"/>
                        <a:pt x="84" y="132"/>
                        <a:pt x="92" y="113"/>
                      </a:cubicBezTo>
                      <a:cubicBezTo>
                        <a:pt x="92" y="125"/>
                        <a:pt x="88" y="137"/>
                        <a:pt x="84" y="148"/>
                      </a:cubicBezTo>
                      <a:cubicBezTo>
                        <a:pt x="81" y="158"/>
                        <a:pt x="74" y="171"/>
                        <a:pt x="78" y="181"/>
                      </a:cubicBezTo>
                      <a:cubicBezTo>
                        <a:pt x="79" y="184"/>
                        <a:pt x="82" y="183"/>
                        <a:pt x="83" y="181"/>
                      </a:cubicBezTo>
                      <a:cubicBezTo>
                        <a:pt x="98" y="164"/>
                        <a:pt x="99" y="141"/>
                        <a:pt x="106" y="120"/>
                      </a:cubicBezTo>
                      <a:cubicBezTo>
                        <a:pt x="105" y="137"/>
                        <a:pt x="98" y="153"/>
                        <a:pt x="98" y="171"/>
                      </a:cubicBezTo>
                      <a:cubicBezTo>
                        <a:pt x="98" y="173"/>
                        <a:pt x="102" y="173"/>
                        <a:pt x="103" y="172"/>
                      </a:cubicBezTo>
                      <a:cubicBezTo>
                        <a:pt x="111" y="165"/>
                        <a:pt x="114" y="155"/>
                        <a:pt x="116" y="145"/>
                      </a:cubicBezTo>
                      <a:cubicBezTo>
                        <a:pt x="119" y="134"/>
                        <a:pt x="121" y="122"/>
                        <a:pt x="123" y="111"/>
                      </a:cubicBezTo>
                      <a:cubicBezTo>
                        <a:pt x="123" y="111"/>
                        <a:pt x="123" y="111"/>
                        <a:pt x="123" y="111"/>
                      </a:cubicBezTo>
                      <a:cubicBezTo>
                        <a:pt x="122" y="117"/>
                        <a:pt x="120" y="124"/>
                        <a:pt x="120" y="130"/>
                      </a:cubicBezTo>
                      <a:cubicBezTo>
                        <a:pt x="118" y="145"/>
                        <a:pt x="113" y="160"/>
                        <a:pt x="115" y="175"/>
                      </a:cubicBezTo>
                      <a:cubicBezTo>
                        <a:pt x="115" y="177"/>
                        <a:pt x="120" y="176"/>
                        <a:pt x="121" y="175"/>
                      </a:cubicBezTo>
                      <a:cubicBezTo>
                        <a:pt x="133" y="161"/>
                        <a:pt x="132" y="140"/>
                        <a:pt x="136" y="121"/>
                      </a:cubicBezTo>
                      <a:cubicBezTo>
                        <a:pt x="136" y="140"/>
                        <a:pt x="132" y="158"/>
                        <a:pt x="135" y="177"/>
                      </a:cubicBezTo>
                      <a:cubicBezTo>
                        <a:pt x="135" y="179"/>
                        <a:pt x="139" y="178"/>
                        <a:pt x="140" y="177"/>
                      </a:cubicBezTo>
                      <a:cubicBezTo>
                        <a:pt x="146" y="173"/>
                        <a:pt x="148" y="166"/>
                        <a:pt x="149" y="159"/>
                      </a:cubicBezTo>
                      <a:cubicBezTo>
                        <a:pt x="149" y="159"/>
                        <a:pt x="149" y="159"/>
                        <a:pt x="150" y="159"/>
                      </a:cubicBezTo>
                      <a:cubicBezTo>
                        <a:pt x="151" y="161"/>
                        <a:pt x="155" y="160"/>
                        <a:pt x="155" y="158"/>
                      </a:cubicBezTo>
                      <a:cubicBezTo>
                        <a:pt x="157" y="154"/>
                        <a:pt x="158" y="150"/>
                        <a:pt x="159" y="146"/>
                      </a:cubicBezTo>
                      <a:cubicBezTo>
                        <a:pt x="159" y="145"/>
                        <a:pt x="159" y="145"/>
                        <a:pt x="160" y="145"/>
                      </a:cubicBezTo>
                      <a:cubicBezTo>
                        <a:pt x="163" y="145"/>
                        <a:pt x="164" y="141"/>
                        <a:pt x="160" y="141"/>
                      </a:cubicBezTo>
                      <a:cubicBezTo>
                        <a:pt x="163" y="141"/>
                        <a:pt x="162" y="124"/>
                        <a:pt x="162" y="113"/>
                      </a:cubicBezTo>
                      <a:cubicBezTo>
                        <a:pt x="162" y="113"/>
                        <a:pt x="162" y="113"/>
                        <a:pt x="162" y="113"/>
                      </a:cubicBezTo>
                      <a:cubicBezTo>
                        <a:pt x="162" y="113"/>
                        <a:pt x="162" y="113"/>
                        <a:pt x="162" y="113"/>
                      </a:cubicBezTo>
                      <a:cubicBezTo>
                        <a:pt x="162" y="123"/>
                        <a:pt x="163" y="132"/>
                        <a:pt x="166" y="141"/>
                      </a:cubicBezTo>
                      <a:cubicBezTo>
                        <a:pt x="166" y="143"/>
                        <a:pt x="168" y="143"/>
                        <a:pt x="170" y="143"/>
                      </a:cubicBezTo>
                      <a:cubicBezTo>
                        <a:pt x="170" y="150"/>
                        <a:pt x="170" y="157"/>
                        <a:pt x="170" y="165"/>
                      </a:cubicBezTo>
                      <a:cubicBezTo>
                        <a:pt x="171" y="174"/>
                        <a:pt x="169" y="184"/>
                        <a:pt x="171" y="193"/>
                      </a:cubicBezTo>
                      <a:cubicBezTo>
                        <a:pt x="154" y="193"/>
                        <a:pt x="137" y="193"/>
                        <a:pt x="120" y="193"/>
                      </a:cubicBezTo>
                      <a:cubicBezTo>
                        <a:pt x="108" y="193"/>
                        <a:pt x="94" y="195"/>
                        <a:pt x="80" y="195"/>
                      </a:cubicBezTo>
                      <a:cubicBezTo>
                        <a:pt x="77" y="195"/>
                        <a:pt x="74" y="194"/>
                        <a:pt x="72" y="194"/>
                      </a:cubicBezTo>
                      <a:cubicBezTo>
                        <a:pt x="68" y="194"/>
                        <a:pt x="64" y="193"/>
                        <a:pt x="60" y="193"/>
                      </a:cubicBezTo>
                      <a:cubicBezTo>
                        <a:pt x="71" y="192"/>
                        <a:pt x="81" y="193"/>
                        <a:pt x="92" y="193"/>
                      </a:cubicBezTo>
                      <a:cubicBezTo>
                        <a:pt x="94" y="193"/>
                        <a:pt x="99" y="190"/>
                        <a:pt x="94" y="190"/>
                      </a:cubicBezTo>
                      <a:cubicBezTo>
                        <a:pt x="80" y="190"/>
                        <a:pt x="65" y="189"/>
                        <a:pt x="51" y="190"/>
                      </a:cubicBezTo>
                      <a:cubicBezTo>
                        <a:pt x="51" y="190"/>
                        <a:pt x="50" y="190"/>
                        <a:pt x="49" y="190"/>
                      </a:cubicBezTo>
                      <a:cubicBezTo>
                        <a:pt x="49" y="176"/>
                        <a:pt x="48" y="162"/>
                        <a:pt x="47" y="148"/>
                      </a:cubicBezTo>
                      <a:cubicBezTo>
                        <a:pt x="46" y="139"/>
                        <a:pt x="44" y="131"/>
                        <a:pt x="42" y="122"/>
                      </a:cubicBezTo>
                      <a:cubicBezTo>
                        <a:pt x="43" y="123"/>
                        <a:pt x="44" y="123"/>
                        <a:pt x="45" y="122"/>
                      </a:cubicBezTo>
                      <a:close/>
                      <a:moveTo>
                        <a:pt x="78" y="134"/>
                      </a:moveTo>
                      <a:cubicBezTo>
                        <a:pt x="75" y="142"/>
                        <a:pt x="73" y="154"/>
                        <a:pt x="68" y="162"/>
                      </a:cubicBezTo>
                      <a:cubicBezTo>
                        <a:pt x="70" y="152"/>
                        <a:pt x="74" y="143"/>
                        <a:pt x="78" y="134"/>
                      </a:cubicBezTo>
                      <a:close/>
                      <a:moveTo>
                        <a:pt x="212" y="197"/>
                      </a:moveTo>
                      <a:cubicBezTo>
                        <a:pt x="211" y="197"/>
                        <a:pt x="210" y="198"/>
                        <a:pt x="209" y="198"/>
                      </a:cubicBezTo>
                      <a:cubicBezTo>
                        <a:pt x="208" y="198"/>
                        <a:pt x="207" y="198"/>
                        <a:pt x="206" y="198"/>
                      </a:cubicBezTo>
                      <a:cubicBezTo>
                        <a:pt x="206" y="198"/>
                        <a:pt x="206" y="198"/>
                        <a:pt x="206" y="197"/>
                      </a:cubicBezTo>
                      <a:cubicBezTo>
                        <a:pt x="207" y="197"/>
                        <a:pt x="207" y="197"/>
                        <a:pt x="207" y="197"/>
                      </a:cubicBezTo>
                      <a:cubicBezTo>
                        <a:pt x="207" y="197"/>
                        <a:pt x="207" y="197"/>
                        <a:pt x="207" y="197"/>
                      </a:cubicBezTo>
                      <a:cubicBezTo>
                        <a:pt x="209" y="197"/>
                        <a:pt x="210" y="197"/>
                        <a:pt x="212" y="197"/>
                      </a:cubicBezTo>
                      <a:close/>
                      <a:moveTo>
                        <a:pt x="193" y="191"/>
                      </a:moveTo>
                      <a:cubicBezTo>
                        <a:pt x="192" y="190"/>
                        <a:pt x="191" y="191"/>
                        <a:pt x="190" y="191"/>
                      </a:cubicBezTo>
                      <a:cubicBezTo>
                        <a:pt x="186" y="165"/>
                        <a:pt x="188" y="137"/>
                        <a:pt x="185" y="110"/>
                      </a:cubicBezTo>
                      <a:cubicBezTo>
                        <a:pt x="185" y="108"/>
                        <a:pt x="185" y="106"/>
                        <a:pt x="186" y="104"/>
                      </a:cubicBezTo>
                      <a:cubicBezTo>
                        <a:pt x="186" y="103"/>
                        <a:pt x="186" y="102"/>
                        <a:pt x="186" y="102"/>
                      </a:cubicBezTo>
                      <a:cubicBezTo>
                        <a:pt x="186" y="100"/>
                        <a:pt x="186" y="99"/>
                        <a:pt x="186" y="98"/>
                      </a:cubicBezTo>
                      <a:cubicBezTo>
                        <a:pt x="186" y="98"/>
                        <a:pt x="184" y="98"/>
                        <a:pt x="182" y="98"/>
                      </a:cubicBezTo>
                      <a:cubicBezTo>
                        <a:pt x="182" y="98"/>
                        <a:pt x="182" y="97"/>
                        <a:pt x="182" y="97"/>
                      </a:cubicBezTo>
                      <a:cubicBezTo>
                        <a:pt x="182" y="97"/>
                        <a:pt x="182" y="97"/>
                        <a:pt x="183" y="97"/>
                      </a:cubicBezTo>
                      <a:cubicBezTo>
                        <a:pt x="184" y="98"/>
                        <a:pt x="187" y="97"/>
                        <a:pt x="188" y="96"/>
                      </a:cubicBezTo>
                      <a:cubicBezTo>
                        <a:pt x="188" y="96"/>
                        <a:pt x="188" y="96"/>
                        <a:pt x="188" y="96"/>
                      </a:cubicBezTo>
                      <a:cubicBezTo>
                        <a:pt x="188" y="112"/>
                        <a:pt x="190" y="128"/>
                        <a:pt x="191" y="143"/>
                      </a:cubicBezTo>
                      <a:cubicBezTo>
                        <a:pt x="191" y="153"/>
                        <a:pt x="192" y="163"/>
                        <a:pt x="193" y="173"/>
                      </a:cubicBezTo>
                      <a:cubicBezTo>
                        <a:pt x="193" y="179"/>
                        <a:pt x="192" y="185"/>
                        <a:pt x="193" y="191"/>
                      </a:cubicBezTo>
                      <a:close/>
                      <a:moveTo>
                        <a:pt x="181" y="212"/>
                      </a:moveTo>
                      <a:cubicBezTo>
                        <a:pt x="184" y="212"/>
                        <a:pt x="187" y="211"/>
                        <a:pt x="190" y="211"/>
                      </a:cubicBezTo>
                      <a:cubicBezTo>
                        <a:pt x="186" y="212"/>
                        <a:pt x="182" y="212"/>
                        <a:pt x="179" y="213"/>
                      </a:cubicBezTo>
                      <a:cubicBezTo>
                        <a:pt x="180" y="213"/>
                        <a:pt x="180" y="213"/>
                        <a:pt x="181" y="212"/>
                      </a:cubicBezTo>
                      <a:close/>
                      <a:moveTo>
                        <a:pt x="226" y="190"/>
                      </a:moveTo>
                      <a:cubicBezTo>
                        <a:pt x="227" y="188"/>
                        <a:pt x="228" y="185"/>
                        <a:pt x="229" y="183"/>
                      </a:cubicBezTo>
                      <a:cubicBezTo>
                        <a:pt x="229" y="185"/>
                        <a:pt x="229" y="186"/>
                        <a:pt x="230" y="188"/>
                      </a:cubicBezTo>
                      <a:cubicBezTo>
                        <a:pt x="229" y="189"/>
                        <a:pt x="228" y="189"/>
                        <a:pt x="227" y="189"/>
                      </a:cubicBezTo>
                      <a:cubicBezTo>
                        <a:pt x="227" y="189"/>
                        <a:pt x="227" y="190"/>
                        <a:pt x="226" y="190"/>
                      </a:cubicBezTo>
                      <a:close/>
                      <a:moveTo>
                        <a:pt x="209" y="193"/>
                      </a:moveTo>
                      <a:cubicBezTo>
                        <a:pt x="209" y="193"/>
                        <a:pt x="209" y="193"/>
                        <a:pt x="209" y="193"/>
                      </a:cubicBezTo>
                      <a:cubicBezTo>
                        <a:pt x="209" y="193"/>
                        <a:pt x="209" y="193"/>
                        <a:pt x="209" y="193"/>
                      </a:cubicBezTo>
                      <a:cubicBezTo>
                        <a:pt x="209" y="193"/>
                        <a:pt x="209" y="193"/>
                        <a:pt x="209" y="193"/>
                      </a:cubicBezTo>
                      <a:cubicBezTo>
                        <a:pt x="209" y="193"/>
                        <a:pt x="209" y="193"/>
                        <a:pt x="209" y="193"/>
                      </a:cubicBezTo>
                      <a:close/>
                      <a:moveTo>
                        <a:pt x="201" y="194"/>
                      </a:moveTo>
                      <a:cubicBezTo>
                        <a:pt x="201" y="194"/>
                        <a:pt x="201" y="194"/>
                        <a:pt x="201" y="194"/>
                      </a:cubicBezTo>
                      <a:cubicBezTo>
                        <a:pt x="200" y="193"/>
                        <a:pt x="200" y="192"/>
                        <a:pt x="200" y="190"/>
                      </a:cubicBezTo>
                      <a:cubicBezTo>
                        <a:pt x="200" y="187"/>
                        <a:pt x="199" y="184"/>
                        <a:pt x="199" y="181"/>
                      </a:cubicBezTo>
                      <a:cubicBezTo>
                        <a:pt x="199" y="181"/>
                        <a:pt x="200" y="182"/>
                        <a:pt x="200" y="183"/>
                      </a:cubicBezTo>
                      <a:cubicBezTo>
                        <a:pt x="200" y="187"/>
                        <a:pt x="200" y="190"/>
                        <a:pt x="201" y="194"/>
                      </a:cubicBezTo>
                      <a:close/>
                      <a:moveTo>
                        <a:pt x="193" y="85"/>
                      </a:moveTo>
                      <a:cubicBezTo>
                        <a:pt x="192" y="85"/>
                        <a:pt x="189" y="85"/>
                        <a:pt x="188" y="87"/>
                      </a:cubicBezTo>
                      <a:cubicBezTo>
                        <a:pt x="188" y="86"/>
                        <a:pt x="187" y="86"/>
                        <a:pt x="187" y="85"/>
                      </a:cubicBezTo>
                      <a:cubicBezTo>
                        <a:pt x="189" y="85"/>
                        <a:pt x="191" y="83"/>
                        <a:pt x="190" y="82"/>
                      </a:cubicBezTo>
                      <a:cubicBezTo>
                        <a:pt x="187" y="76"/>
                        <a:pt x="182" y="71"/>
                        <a:pt x="178" y="67"/>
                      </a:cubicBezTo>
                      <a:cubicBezTo>
                        <a:pt x="178" y="66"/>
                        <a:pt x="178" y="66"/>
                        <a:pt x="177" y="66"/>
                      </a:cubicBezTo>
                      <a:cubicBezTo>
                        <a:pt x="177" y="66"/>
                        <a:pt x="177" y="66"/>
                        <a:pt x="177" y="65"/>
                      </a:cubicBezTo>
                      <a:cubicBezTo>
                        <a:pt x="178" y="65"/>
                        <a:pt x="179" y="64"/>
                        <a:pt x="179" y="64"/>
                      </a:cubicBezTo>
                      <a:cubicBezTo>
                        <a:pt x="184" y="71"/>
                        <a:pt x="190" y="78"/>
                        <a:pt x="193" y="85"/>
                      </a:cubicBezTo>
                      <a:close/>
                      <a:moveTo>
                        <a:pt x="169" y="38"/>
                      </a:moveTo>
                      <a:cubicBezTo>
                        <a:pt x="169" y="38"/>
                        <a:pt x="169" y="38"/>
                        <a:pt x="169" y="39"/>
                      </a:cubicBezTo>
                      <a:cubicBezTo>
                        <a:pt x="169" y="39"/>
                        <a:pt x="169" y="40"/>
                        <a:pt x="169" y="40"/>
                      </a:cubicBezTo>
                      <a:cubicBezTo>
                        <a:pt x="168" y="40"/>
                        <a:pt x="167" y="40"/>
                        <a:pt x="166" y="40"/>
                      </a:cubicBezTo>
                      <a:cubicBezTo>
                        <a:pt x="167" y="39"/>
                        <a:pt x="168" y="39"/>
                        <a:pt x="169" y="38"/>
                      </a:cubicBezTo>
                      <a:cubicBezTo>
                        <a:pt x="169" y="38"/>
                        <a:pt x="169" y="38"/>
                        <a:pt x="169" y="38"/>
                      </a:cubicBezTo>
                      <a:close/>
                      <a:moveTo>
                        <a:pt x="145" y="48"/>
                      </a:moveTo>
                      <a:cubicBezTo>
                        <a:pt x="147" y="48"/>
                        <a:pt x="150" y="48"/>
                        <a:pt x="153" y="48"/>
                      </a:cubicBezTo>
                      <a:cubicBezTo>
                        <a:pt x="149" y="49"/>
                        <a:pt x="145" y="49"/>
                        <a:pt x="141" y="49"/>
                      </a:cubicBezTo>
                      <a:cubicBezTo>
                        <a:pt x="142" y="48"/>
                        <a:pt x="143" y="48"/>
                        <a:pt x="145" y="48"/>
                      </a:cubicBezTo>
                      <a:close/>
                      <a:moveTo>
                        <a:pt x="154" y="46"/>
                      </a:moveTo>
                      <a:cubicBezTo>
                        <a:pt x="158" y="45"/>
                        <a:pt x="161" y="43"/>
                        <a:pt x="165" y="41"/>
                      </a:cubicBezTo>
                      <a:cubicBezTo>
                        <a:pt x="165" y="41"/>
                        <a:pt x="165" y="41"/>
                        <a:pt x="164" y="41"/>
                      </a:cubicBezTo>
                      <a:cubicBezTo>
                        <a:pt x="163" y="43"/>
                        <a:pt x="161" y="45"/>
                        <a:pt x="159" y="46"/>
                      </a:cubicBezTo>
                      <a:cubicBezTo>
                        <a:pt x="157" y="46"/>
                        <a:pt x="155" y="46"/>
                        <a:pt x="154" y="46"/>
                      </a:cubicBezTo>
                      <a:close/>
                      <a:moveTo>
                        <a:pt x="164" y="17"/>
                      </a:moveTo>
                      <a:cubicBezTo>
                        <a:pt x="166" y="21"/>
                        <a:pt x="168" y="26"/>
                        <a:pt x="168" y="31"/>
                      </a:cubicBezTo>
                      <a:cubicBezTo>
                        <a:pt x="166" y="36"/>
                        <a:pt x="160" y="40"/>
                        <a:pt x="156" y="42"/>
                      </a:cubicBezTo>
                      <a:cubicBezTo>
                        <a:pt x="152" y="44"/>
                        <a:pt x="148" y="45"/>
                        <a:pt x="143" y="45"/>
                      </a:cubicBezTo>
                      <a:cubicBezTo>
                        <a:pt x="142" y="45"/>
                        <a:pt x="141" y="45"/>
                        <a:pt x="140" y="46"/>
                      </a:cubicBezTo>
                      <a:cubicBezTo>
                        <a:pt x="140" y="46"/>
                        <a:pt x="139" y="46"/>
                        <a:pt x="138" y="46"/>
                      </a:cubicBezTo>
                      <a:cubicBezTo>
                        <a:pt x="135" y="47"/>
                        <a:pt x="132" y="47"/>
                        <a:pt x="130" y="47"/>
                      </a:cubicBezTo>
                      <a:cubicBezTo>
                        <a:pt x="126" y="48"/>
                        <a:pt x="123" y="48"/>
                        <a:pt x="120" y="48"/>
                      </a:cubicBezTo>
                      <a:cubicBezTo>
                        <a:pt x="109" y="48"/>
                        <a:pt x="97" y="48"/>
                        <a:pt x="86" y="48"/>
                      </a:cubicBezTo>
                      <a:cubicBezTo>
                        <a:pt x="78" y="47"/>
                        <a:pt x="70" y="47"/>
                        <a:pt x="62" y="47"/>
                      </a:cubicBezTo>
                      <a:cubicBezTo>
                        <a:pt x="61" y="47"/>
                        <a:pt x="60" y="47"/>
                        <a:pt x="60" y="47"/>
                      </a:cubicBezTo>
                      <a:cubicBezTo>
                        <a:pt x="61" y="47"/>
                        <a:pt x="62" y="47"/>
                        <a:pt x="62" y="46"/>
                      </a:cubicBezTo>
                      <a:cubicBezTo>
                        <a:pt x="64" y="42"/>
                        <a:pt x="64" y="39"/>
                        <a:pt x="65" y="35"/>
                      </a:cubicBezTo>
                      <a:cubicBezTo>
                        <a:pt x="65" y="39"/>
                        <a:pt x="66" y="42"/>
                        <a:pt x="68" y="45"/>
                      </a:cubicBezTo>
                      <a:cubicBezTo>
                        <a:pt x="70" y="47"/>
                        <a:pt x="73" y="46"/>
                        <a:pt x="74" y="44"/>
                      </a:cubicBezTo>
                      <a:cubicBezTo>
                        <a:pt x="77" y="39"/>
                        <a:pt x="78" y="33"/>
                        <a:pt x="79" y="27"/>
                      </a:cubicBezTo>
                      <a:cubicBezTo>
                        <a:pt x="79" y="33"/>
                        <a:pt x="79" y="38"/>
                        <a:pt x="80" y="44"/>
                      </a:cubicBezTo>
                      <a:cubicBezTo>
                        <a:pt x="80" y="47"/>
                        <a:pt x="85" y="45"/>
                        <a:pt x="86" y="43"/>
                      </a:cubicBezTo>
                      <a:cubicBezTo>
                        <a:pt x="88" y="40"/>
                        <a:pt x="89" y="35"/>
                        <a:pt x="91" y="31"/>
                      </a:cubicBezTo>
                      <a:cubicBezTo>
                        <a:pt x="91" y="33"/>
                        <a:pt x="91" y="35"/>
                        <a:pt x="92" y="37"/>
                      </a:cubicBezTo>
                      <a:cubicBezTo>
                        <a:pt x="93" y="39"/>
                        <a:pt x="96" y="38"/>
                        <a:pt x="97" y="37"/>
                      </a:cubicBezTo>
                      <a:cubicBezTo>
                        <a:pt x="99" y="35"/>
                        <a:pt x="101" y="33"/>
                        <a:pt x="102" y="30"/>
                      </a:cubicBezTo>
                      <a:cubicBezTo>
                        <a:pt x="102" y="35"/>
                        <a:pt x="102" y="40"/>
                        <a:pt x="103" y="44"/>
                      </a:cubicBezTo>
                      <a:cubicBezTo>
                        <a:pt x="104" y="46"/>
                        <a:pt x="108" y="44"/>
                        <a:pt x="109" y="43"/>
                      </a:cubicBezTo>
                      <a:cubicBezTo>
                        <a:pt x="112" y="40"/>
                        <a:pt x="114" y="36"/>
                        <a:pt x="116" y="32"/>
                      </a:cubicBezTo>
                      <a:cubicBezTo>
                        <a:pt x="116" y="35"/>
                        <a:pt x="116" y="37"/>
                        <a:pt x="117" y="40"/>
                      </a:cubicBezTo>
                      <a:cubicBezTo>
                        <a:pt x="118" y="42"/>
                        <a:pt x="123" y="40"/>
                        <a:pt x="123" y="38"/>
                      </a:cubicBezTo>
                      <a:cubicBezTo>
                        <a:pt x="124" y="37"/>
                        <a:pt x="124" y="36"/>
                        <a:pt x="124" y="35"/>
                      </a:cubicBezTo>
                      <a:cubicBezTo>
                        <a:pt x="124" y="34"/>
                        <a:pt x="123" y="34"/>
                        <a:pt x="122" y="34"/>
                      </a:cubicBezTo>
                      <a:cubicBezTo>
                        <a:pt x="122" y="30"/>
                        <a:pt x="122" y="26"/>
                        <a:pt x="122" y="21"/>
                      </a:cubicBezTo>
                      <a:cubicBezTo>
                        <a:pt x="122" y="20"/>
                        <a:pt x="115" y="21"/>
                        <a:pt x="115" y="23"/>
                      </a:cubicBezTo>
                      <a:cubicBezTo>
                        <a:pt x="115" y="23"/>
                        <a:pt x="115" y="24"/>
                        <a:pt x="115" y="24"/>
                      </a:cubicBezTo>
                      <a:cubicBezTo>
                        <a:pt x="114" y="25"/>
                        <a:pt x="113" y="25"/>
                        <a:pt x="113" y="26"/>
                      </a:cubicBezTo>
                      <a:cubicBezTo>
                        <a:pt x="111" y="29"/>
                        <a:pt x="110" y="33"/>
                        <a:pt x="108" y="36"/>
                      </a:cubicBezTo>
                      <a:cubicBezTo>
                        <a:pt x="108" y="31"/>
                        <a:pt x="109" y="26"/>
                        <a:pt x="109" y="21"/>
                      </a:cubicBezTo>
                      <a:cubicBezTo>
                        <a:pt x="110" y="18"/>
                        <a:pt x="104" y="19"/>
                        <a:pt x="103" y="21"/>
                      </a:cubicBezTo>
                      <a:cubicBezTo>
                        <a:pt x="103" y="23"/>
                        <a:pt x="103" y="25"/>
                        <a:pt x="103" y="27"/>
                      </a:cubicBezTo>
                      <a:cubicBezTo>
                        <a:pt x="101" y="26"/>
                        <a:pt x="98" y="26"/>
                        <a:pt x="97" y="28"/>
                      </a:cubicBezTo>
                      <a:cubicBezTo>
                        <a:pt x="97" y="28"/>
                        <a:pt x="97" y="28"/>
                        <a:pt x="97" y="29"/>
                      </a:cubicBezTo>
                      <a:cubicBezTo>
                        <a:pt x="96" y="25"/>
                        <a:pt x="96" y="20"/>
                        <a:pt x="96" y="16"/>
                      </a:cubicBezTo>
                      <a:cubicBezTo>
                        <a:pt x="96" y="16"/>
                        <a:pt x="96" y="15"/>
                        <a:pt x="96" y="15"/>
                      </a:cubicBezTo>
                      <a:cubicBezTo>
                        <a:pt x="97" y="15"/>
                        <a:pt x="99" y="15"/>
                        <a:pt x="100" y="15"/>
                      </a:cubicBezTo>
                      <a:cubicBezTo>
                        <a:pt x="101" y="15"/>
                        <a:pt x="102" y="14"/>
                        <a:pt x="103" y="13"/>
                      </a:cubicBezTo>
                      <a:cubicBezTo>
                        <a:pt x="112" y="13"/>
                        <a:pt x="122" y="13"/>
                        <a:pt x="131" y="13"/>
                      </a:cubicBezTo>
                      <a:cubicBezTo>
                        <a:pt x="132" y="13"/>
                        <a:pt x="134" y="12"/>
                        <a:pt x="135" y="11"/>
                      </a:cubicBezTo>
                      <a:cubicBezTo>
                        <a:pt x="145" y="11"/>
                        <a:pt x="156" y="12"/>
                        <a:pt x="164" y="17"/>
                      </a:cubicBezTo>
                      <a:close/>
                      <a:moveTo>
                        <a:pt x="76" y="16"/>
                      </a:moveTo>
                      <a:cubicBezTo>
                        <a:pt x="76" y="16"/>
                        <a:pt x="76" y="17"/>
                        <a:pt x="76" y="17"/>
                      </a:cubicBezTo>
                      <a:cubicBezTo>
                        <a:pt x="74" y="17"/>
                        <a:pt x="71" y="17"/>
                        <a:pt x="69" y="17"/>
                      </a:cubicBezTo>
                      <a:cubicBezTo>
                        <a:pt x="69" y="15"/>
                        <a:pt x="65" y="16"/>
                        <a:pt x="64" y="18"/>
                      </a:cubicBezTo>
                      <a:cubicBezTo>
                        <a:pt x="62" y="18"/>
                        <a:pt x="61" y="18"/>
                        <a:pt x="60" y="18"/>
                      </a:cubicBezTo>
                      <a:cubicBezTo>
                        <a:pt x="60" y="17"/>
                        <a:pt x="60" y="17"/>
                        <a:pt x="60" y="16"/>
                      </a:cubicBezTo>
                      <a:cubicBezTo>
                        <a:pt x="60" y="16"/>
                        <a:pt x="61" y="16"/>
                        <a:pt x="61" y="16"/>
                      </a:cubicBezTo>
                      <a:cubicBezTo>
                        <a:pt x="66" y="16"/>
                        <a:pt x="71" y="16"/>
                        <a:pt x="76" y="16"/>
                      </a:cubicBezTo>
                      <a:close/>
                      <a:moveTo>
                        <a:pt x="53" y="17"/>
                      </a:moveTo>
                      <a:cubicBezTo>
                        <a:pt x="53" y="17"/>
                        <a:pt x="53" y="17"/>
                        <a:pt x="53" y="18"/>
                      </a:cubicBezTo>
                      <a:cubicBezTo>
                        <a:pt x="53" y="18"/>
                        <a:pt x="52" y="18"/>
                        <a:pt x="52" y="17"/>
                      </a:cubicBezTo>
                      <a:cubicBezTo>
                        <a:pt x="52" y="17"/>
                        <a:pt x="53" y="17"/>
                        <a:pt x="53" y="17"/>
                      </a:cubicBezTo>
                      <a:close/>
                      <a:moveTo>
                        <a:pt x="62" y="12"/>
                      </a:moveTo>
                      <a:cubicBezTo>
                        <a:pt x="61" y="12"/>
                        <a:pt x="60" y="12"/>
                        <a:pt x="59" y="12"/>
                      </a:cubicBezTo>
                      <a:cubicBezTo>
                        <a:pt x="59" y="12"/>
                        <a:pt x="59" y="12"/>
                        <a:pt x="59" y="12"/>
                      </a:cubicBezTo>
                      <a:cubicBezTo>
                        <a:pt x="62" y="11"/>
                        <a:pt x="66" y="11"/>
                        <a:pt x="69" y="12"/>
                      </a:cubicBezTo>
                      <a:cubicBezTo>
                        <a:pt x="67" y="12"/>
                        <a:pt x="65" y="12"/>
                        <a:pt x="62" y="12"/>
                      </a:cubicBezTo>
                      <a:close/>
                      <a:moveTo>
                        <a:pt x="55" y="12"/>
                      </a:moveTo>
                      <a:cubicBezTo>
                        <a:pt x="55" y="12"/>
                        <a:pt x="54" y="12"/>
                        <a:pt x="54" y="12"/>
                      </a:cubicBezTo>
                      <a:cubicBezTo>
                        <a:pt x="55" y="12"/>
                        <a:pt x="55" y="12"/>
                        <a:pt x="56" y="12"/>
                      </a:cubicBezTo>
                      <a:cubicBezTo>
                        <a:pt x="56" y="12"/>
                        <a:pt x="55" y="12"/>
                        <a:pt x="55" y="12"/>
                      </a:cubicBezTo>
                      <a:close/>
                      <a:moveTo>
                        <a:pt x="53" y="37"/>
                      </a:moveTo>
                      <a:cubicBezTo>
                        <a:pt x="52" y="36"/>
                        <a:pt x="52" y="35"/>
                        <a:pt x="52" y="34"/>
                      </a:cubicBezTo>
                      <a:cubicBezTo>
                        <a:pt x="52" y="31"/>
                        <a:pt x="52" y="27"/>
                        <a:pt x="53" y="24"/>
                      </a:cubicBezTo>
                      <a:cubicBezTo>
                        <a:pt x="53" y="23"/>
                        <a:pt x="53" y="23"/>
                        <a:pt x="53" y="23"/>
                      </a:cubicBezTo>
                      <a:cubicBezTo>
                        <a:pt x="53" y="23"/>
                        <a:pt x="53" y="23"/>
                        <a:pt x="53" y="23"/>
                      </a:cubicBezTo>
                      <a:cubicBezTo>
                        <a:pt x="53" y="26"/>
                        <a:pt x="53" y="29"/>
                        <a:pt x="53" y="32"/>
                      </a:cubicBezTo>
                      <a:cubicBezTo>
                        <a:pt x="53" y="34"/>
                        <a:pt x="53" y="35"/>
                        <a:pt x="53" y="37"/>
                      </a:cubicBezTo>
                      <a:close/>
                      <a:moveTo>
                        <a:pt x="60" y="32"/>
                      </a:moveTo>
                      <a:cubicBezTo>
                        <a:pt x="59" y="31"/>
                        <a:pt x="59" y="30"/>
                        <a:pt x="59" y="29"/>
                      </a:cubicBezTo>
                      <a:cubicBezTo>
                        <a:pt x="59" y="28"/>
                        <a:pt x="59" y="26"/>
                        <a:pt x="59" y="24"/>
                      </a:cubicBezTo>
                      <a:cubicBezTo>
                        <a:pt x="60" y="24"/>
                        <a:pt x="60" y="23"/>
                        <a:pt x="60" y="23"/>
                      </a:cubicBezTo>
                      <a:cubicBezTo>
                        <a:pt x="60" y="23"/>
                        <a:pt x="61" y="22"/>
                        <a:pt x="62" y="22"/>
                      </a:cubicBezTo>
                      <a:cubicBezTo>
                        <a:pt x="61" y="26"/>
                        <a:pt x="60" y="29"/>
                        <a:pt x="60" y="32"/>
                      </a:cubicBezTo>
                      <a:close/>
                      <a:moveTo>
                        <a:pt x="71" y="36"/>
                      </a:moveTo>
                      <a:cubicBezTo>
                        <a:pt x="70" y="31"/>
                        <a:pt x="70" y="27"/>
                        <a:pt x="70" y="22"/>
                      </a:cubicBezTo>
                      <a:cubicBezTo>
                        <a:pt x="71" y="22"/>
                        <a:pt x="73" y="22"/>
                        <a:pt x="74" y="22"/>
                      </a:cubicBezTo>
                      <a:cubicBezTo>
                        <a:pt x="73" y="27"/>
                        <a:pt x="73" y="31"/>
                        <a:pt x="71" y="36"/>
                      </a:cubicBezTo>
                      <a:close/>
                      <a:moveTo>
                        <a:pt x="85" y="29"/>
                      </a:moveTo>
                      <a:cubicBezTo>
                        <a:pt x="85" y="26"/>
                        <a:pt x="85" y="23"/>
                        <a:pt x="85" y="21"/>
                      </a:cubicBezTo>
                      <a:cubicBezTo>
                        <a:pt x="86" y="21"/>
                        <a:pt x="87" y="21"/>
                        <a:pt x="88" y="21"/>
                      </a:cubicBezTo>
                      <a:cubicBezTo>
                        <a:pt x="88" y="21"/>
                        <a:pt x="88" y="21"/>
                        <a:pt x="88" y="21"/>
                      </a:cubicBezTo>
                      <a:cubicBezTo>
                        <a:pt x="87" y="23"/>
                        <a:pt x="86" y="26"/>
                        <a:pt x="85" y="29"/>
                      </a:cubicBezTo>
                      <a:close/>
                      <a:moveTo>
                        <a:pt x="90" y="16"/>
                      </a:moveTo>
                      <a:cubicBezTo>
                        <a:pt x="88" y="16"/>
                        <a:pt x="87" y="16"/>
                        <a:pt x="85" y="17"/>
                      </a:cubicBezTo>
                      <a:cubicBezTo>
                        <a:pt x="85" y="16"/>
                        <a:pt x="85" y="16"/>
                        <a:pt x="85" y="15"/>
                      </a:cubicBezTo>
                      <a:cubicBezTo>
                        <a:pt x="87" y="15"/>
                        <a:pt x="89" y="15"/>
                        <a:pt x="91" y="15"/>
                      </a:cubicBezTo>
                      <a:cubicBezTo>
                        <a:pt x="90" y="16"/>
                        <a:pt x="90" y="16"/>
                        <a:pt x="90" y="16"/>
                      </a:cubicBezTo>
                      <a:close/>
                      <a:moveTo>
                        <a:pt x="39" y="15"/>
                      </a:moveTo>
                      <a:cubicBezTo>
                        <a:pt x="39" y="15"/>
                        <a:pt x="40" y="15"/>
                        <a:pt x="40" y="15"/>
                      </a:cubicBezTo>
                      <a:cubicBezTo>
                        <a:pt x="40" y="16"/>
                        <a:pt x="40" y="16"/>
                        <a:pt x="40" y="16"/>
                      </a:cubicBezTo>
                      <a:cubicBezTo>
                        <a:pt x="39" y="17"/>
                        <a:pt x="39" y="17"/>
                        <a:pt x="39" y="18"/>
                      </a:cubicBezTo>
                      <a:cubicBezTo>
                        <a:pt x="39" y="19"/>
                        <a:pt x="38" y="19"/>
                        <a:pt x="39" y="20"/>
                      </a:cubicBezTo>
                      <a:cubicBezTo>
                        <a:pt x="38" y="22"/>
                        <a:pt x="38" y="25"/>
                        <a:pt x="37" y="27"/>
                      </a:cubicBezTo>
                      <a:cubicBezTo>
                        <a:pt x="37" y="25"/>
                        <a:pt x="37" y="22"/>
                        <a:pt x="37" y="20"/>
                      </a:cubicBezTo>
                      <a:cubicBezTo>
                        <a:pt x="37" y="18"/>
                        <a:pt x="35" y="18"/>
                        <a:pt x="33" y="19"/>
                      </a:cubicBezTo>
                      <a:cubicBezTo>
                        <a:pt x="33" y="19"/>
                        <a:pt x="34" y="18"/>
                        <a:pt x="34" y="18"/>
                      </a:cubicBezTo>
                      <a:cubicBezTo>
                        <a:pt x="34" y="18"/>
                        <a:pt x="34" y="18"/>
                        <a:pt x="34" y="18"/>
                      </a:cubicBezTo>
                      <a:cubicBezTo>
                        <a:pt x="34" y="17"/>
                        <a:pt x="34" y="17"/>
                        <a:pt x="35" y="17"/>
                      </a:cubicBezTo>
                      <a:cubicBezTo>
                        <a:pt x="36" y="16"/>
                        <a:pt x="38" y="16"/>
                        <a:pt x="39" y="15"/>
                      </a:cubicBezTo>
                      <a:close/>
                      <a:moveTo>
                        <a:pt x="43" y="45"/>
                      </a:moveTo>
                      <a:cubicBezTo>
                        <a:pt x="44" y="45"/>
                        <a:pt x="44" y="45"/>
                        <a:pt x="44" y="45"/>
                      </a:cubicBezTo>
                      <a:cubicBezTo>
                        <a:pt x="44" y="42"/>
                        <a:pt x="45" y="40"/>
                        <a:pt x="45" y="37"/>
                      </a:cubicBezTo>
                      <a:cubicBezTo>
                        <a:pt x="45" y="38"/>
                        <a:pt x="45" y="39"/>
                        <a:pt x="45" y="39"/>
                      </a:cubicBezTo>
                      <a:cubicBezTo>
                        <a:pt x="45" y="40"/>
                        <a:pt x="46" y="40"/>
                        <a:pt x="47" y="41"/>
                      </a:cubicBezTo>
                      <a:cubicBezTo>
                        <a:pt x="48" y="42"/>
                        <a:pt x="48" y="44"/>
                        <a:pt x="49" y="45"/>
                      </a:cubicBezTo>
                      <a:cubicBezTo>
                        <a:pt x="50" y="47"/>
                        <a:pt x="54" y="46"/>
                        <a:pt x="55" y="44"/>
                      </a:cubicBezTo>
                      <a:cubicBezTo>
                        <a:pt x="55" y="44"/>
                        <a:pt x="55" y="44"/>
                        <a:pt x="55" y="43"/>
                      </a:cubicBezTo>
                      <a:cubicBezTo>
                        <a:pt x="56" y="44"/>
                        <a:pt x="56" y="45"/>
                        <a:pt x="56" y="46"/>
                      </a:cubicBezTo>
                      <a:cubicBezTo>
                        <a:pt x="57" y="47"/>
                        <a:pt x="58" y="47"/>
                        <a:pt x="58" y="47"/>
                      </a:cubicBezTo>
                      <a:cubicBezTo>
                        <a:pt x="55" y="47"/>
                        <a:pt x="52" y="47"/>
                        <a:pt x="49" y="47"/>
                      </a:cubicBezTo>
                      <a:cubicBezTo>
                        <a:pt x="47" y="47"/>
                        <a:pt x="45" y="46"/>
                        <a:pt x="43" y="45"/>
                      </a:cubicBezTo>
                      <a:close/>
                      <a:moveTo>
                        <a:pt x="91" y="8"/>
                      </a:moveTo>
                      <a:cubicBezTo>
                        <a:pt x="99" y="8"/>
                        <a:pt x="107" y="8"/>
                        <a:pt x="114" y="8"/>
                      </a:cubicBezTo>
                      <a:cubicBezTo>
                        <a:pt x="108" y="8"/>
                        <a:pt x="101" y="9"/>
                        <a:pt x="95" y="9"/>
                      </a:cubicBezTo>
                      <a:cubicBezTo>
                        <a:pt x="91" y="9"/>
                        <a:pt x="87" y="8"/>
                        <a:pt x="84" y="8"/>
                      </a:cubicBezTo>
                      <a:cubicBezTo>
                        <a:pt x="83" y="8"/>
                        <a:pt x="83" y="8"/>
                        <a:pt x="83" y="8"/>
                      </a:cubicBezTo>
                      <a:cubicBezTo>
                        <a:pt x="71" y="7"/>
                        <a:pt x="57" y="7"/>
                        <a:pt x="45" y="9"/>
                      </a:cubicBezTo>
                      <a:cubicBezTo>
                        <a:pt x="45" y="8"/>
                        <a:pt x="41" y="8"/>
                        <a:pt x="40" y="9"/>
                      </a:cubicBezTo>
                      <a:cubicBezTo>
                        <a:pt x="38" y="10"/>
                        <a:pt x="36" y="11"/>
                        <a:pt x="34" y="13"/>
                      </a:cubicBezTo>
                      <a:cubicBezTo>
                        <a:pt x="32" y="13"/>
                        <a:pt x="30" y="14"/>
                        <a:pt x="29" y="15"/>
                      </a:cubicBezTo>
                      <a:cubicBezTo>
                        <a:pt x="27" y="16"/>
                        <a:pt x="27" y="17"/>
                        <a:pt x="27" y="17"/>
                      </a:cubicBezTo>
                      <a:cubicBezTo>
                        <a:pt x="24" y="21"/>
                        <a:pt x="21" y="25"/>
                        <a:pt x="20" y="30"/>
                      </a:cubicBezTo>
                      <a:cubicBezTo>
                        <a:pt x="20" y="33"/>
                        <a:pt x="21" y="36"/>
                        <a:pt x="24" y="39"/>
                      </a:cubicBezTo>
                      <a:cubicBezTo>
                        <a:pt x="25" y="42"/>
                        <a:pt x="26" y="45"/>
                        <a:pt x="29" y="46"/>
                      </a:cubicBezTo>
                      <a:cubicBezTo>
                        <a:pt x="36" y="51"/>
                        <a:pt x="44" y="52"/>
                        <a:pt x="53" y="52"/>
                      </a:cubicBezTo>
                      <a:cubicBezTo>
                        <a:pt x="72" y="56"/>
                        <a:pt x="92" y="54"/>
                        <a:pt x="112" y="52"/>
                      </a:cubicBezTo>
                      <a:cubicBezTo>
                        <a:pt x="121" y="52"/>
                        <a:pt x="130" y="53"/>
                        <a:pt x="139" y="53"/>
                      </a:cubicBezTo>
                      <a:cubicBezTo>
                        <a:pt x="149" y="54"/>
                        <a:pt x="158" y="53"/>
                        <a:pt x="166" y="47"/>
                      </a:cubicBezTo>
                      <a:cubicBezTo>
                        <a:pt x="167" y="47"/>
                        <a:pt x="168" y="46"/>
                        <a:pt x="170" y="46"/>
                      </a:cubicBezTo>
                      <a:cubicBezTo>
                        <a:pt x="176" y="42"/>
                        <a:pt x="176" y="35"/>
                        <a:pt x="175" y="28"/>
                      </a:cubicBezTo>
                      <a:cubicBezTo>
                        <a:pt x="175" y="27"/>
                        <a:pt x="175" y="25"/>
                        <a:pt x="175" y="23"/>
                      </a:cubicBezTo>
                      <a:cubicBezTo>
                        <a:pt x="175" y="14"/>
                        <a:pt x="165" y="10"/>
                        <a:pt x="154" y="9"/>
                      </a:cubicBezTo>
                      <a:cubicBezTo>
                        <a:pt x="156" y="9"/>
                        <a:pt x="159" y="9"/>
                        <a:pt x="162" y="9"/>
                      </a:cubicBezTo>
                      <a:cubicBezTo>
                        <a:pt x="164" y="9"/>
                        <a:pt x="167" y="6"/>
                        <a:pt x="165" y="5"/>
                      </a:cubicBezTo>
                      <a:cubicBezTo>
                        <a:pt x="167" y="5"/>
                        <a:pt x="169" y="5"/>
                        <a:pt x="170" y="6"/>
                      </a:cubicBezTo>
                      <a:cubicBezTo>
                        <a:pt x="170" y="6"/>
                        <a:pt x="171" y="6"/>
                        <a:pt x="171" y="6"/>
                      </a:cubicBezTo>
                      <a:cubicBezTo>
                        <a:pt x="172" y="6"/>
                        <a:pt x="173" y="6"/>
                        <a:pt x="174" y="6"/>
                      </a:cubicBezTo>
                      <a:cubicBezTo>
                        <a:pt x="174" y="7"/>
                        <a:pt x="175" y="8"/>
                        <a:pt x="176" y="10"/>
                      </a:cubicBezTo>
                      <a:cubicBezTo>
                        <a:pt x="177" y="11"/>
                        <a:pt x="180" y="10"/>
                        <a:pt x="181" y="9"/>
                      </a:cubicBezTo>
                      <a:cubicBezTo>
                        <a:pt x="189" y="12"/>
                        <a:pt x="193" y="19"/>
                        <a:pt x="194" y="28"/>
                      </a:cubicBezTo>
                      <a:cubicBezTo>
                        <a:pt x="194" y="33"/>
                        <a:pt x="193" y="38"/>
                        <a:pt x="191" y="43"/>
                      </a:cubicBezTo>
                      <a:cubicBezTo>
                        <a:pt x="182" y="64"/>
                        <a:pt x="150" y="61"/>
                        <a:pt x="131" y="62"/>
                      </a:cubicBezTo>
                      <a:cubicBezTo>
                        <a:pt x="91" y="63"/>
                        <a:pt x="51" y="63"/>
                        <a:pt x="12" y="52"/>
                      </a:cubicBezTo>
                      <a:cubicBezTo>
                        <a:pt x="12" y="52"/>
                        <a:pt x="12" y="52"/>
                        <a:pt x="12" y="52"/>
                      </a:cubicBezTo>
                      <a:cubicBezTo>
                        <a:pt x="11" y="51"/>
                        <a:pt x="10" y="50"/>
                        <a:pt x="10" y="48"/>
                      </a:cubicBezTo>
                      <a:cubicBezTo>
                        <a:pt x="10" y="48"/>
                        <a:pt x="10" y="48"/>
                        <a:pt x="10" y="47"/>
                      </a:cubicBezTo>
                      <a:cubicBezTo>
                        <a:pt x="9" y="42"/>
                        <a:pt x="7" y="36"/>
                        <a:pt x="9" y="30"/>
                      </a:cubicBezTo>
                      <a:cubicBezTo>
                        <a:pt x="9" y="27"/>
                        <a:pt x="11" y="25"/>
                        <a:pt x="13" y="23"/>
                      </a:cubicBezTo>
                      <a:cubicBezTo>
                        <a:pt x="15" y="23"/>
                        <a:pt x="16" y="22"/>
                        <a:pt x="17" y="22"/>
                      </a:cubicBezTo>
                      <a:cubicBezTo>
                        <a:pt x="18" y="20"/>
                        <a:pt x="20" y="19"/>
                        <a:pt x="22" y="17"/>
                      </a:cubicBezTo>
                      <a:cubicBezTo>
                        <a:pt x="22" y="17"/>
                        <a:pt x="22" y="17"/>
                        <a:pt x="23" y="17"/>
                      </a:cubicBezTo>
                      <a:cubicBezTo>
                        <a:pt x="23" y="16"/>
                        <a:pt x="24" y="16"/>
                        <a:pt x="24" y="16"/>
                      </a:cubicBezTo>
                      <a:cubicBezTo>
                        <a:pt x="24" y="16"/>
                        <a:pt x="24" y="15"/>
                        <a:pt x="25" y="15"/>
                      </a:cubicBezTo>
                      <a:cubicBezTo>
                        <a:pt x="26" y="15"/>
                        <a:pt x="26" y="13"/>
                        <a:pt x="25" y="13"/>
                      </a:cubicBezTo>
                      <a:cubicBezTo>
                        <a:pt x="24" y="12"/>
                        <a:pt x="22" y="12"/>
                        <a:pt x="21" y="13"/>
                      </a:cubicBezTo>
                      <a:cubicBezTo>
                        <a:pt x="21" y="13"/>
                        <a:pt x="21" y="13"/>
                        <a:pt x="21" y="12"/>
                      </a:cubicBezTo>
                      <a:cubicBezTo>
                        <a:pt x="22" y="12"/>
                        <a:pt x="22" y="12"/>
                        <a:pt x="22" y="12"/>
                      </a:cubicBezTo>
                      <a:cubicBezTo>
                        <a:pt x="44" y="6"/>
                        <a:pt x="68" y="7"/>
                        <a:pt x="91" y="8"/>
                      </a:cubicBezTo>
                      <a:close/>
                      <a:moveTo>
                        <a:pt x="126" y="73"/>
                      </a:moveTo>
                      <a:cubicBezTo>
                        <a:pt x="105" y="73"/>
                        <a:pt x="85" y="72"/>
                        <a:pt x="64" y="71"/>
                      </a:cubicBezTo>
                      <a:cubicBezTo>
                        <a:pt x="48" y="70"/>
                        <a:pt x="23" y="72"/>
                        <a:pt x="13" y="56"/>
                      </a:cubicBezTo>
                      <a:cubicBezTo>
                        <a:pt x="61" y="68"/>
                        <a:pt x="115" y="68"/>
                        <a:pt x="164" y="63"/>
                      </a:cubicBezTo>
                      <a:cubicBezTo>
                        <a:pt x="172" y="62"/>
                        <a:pt x="179" y="60"/>
                        <a:pt x="185" y="56"/>
                      </a:cubicBezTo>
                      <a:cubicBezTo>
                        <a:pt x="184" y="57"/>
                        <a:pt x="183" y="58"/>
                        <a:pt x="182" y="59"/>
                      </a:cubicBezTo>
                      <a:cubicBezTo>
                        <a:pt x="180" y="59"/>
                        <a:pt x="178" y="60"/>
                        <a:pt x="178" y="62"/>
                      </a:cubicBezTo>
                      <a:cubicBezTo>
                        <a:pt x="177" y="63"/>
                        <a:pt x="176" y="64"/>
                        <a:pt x="175" y="65"/>
                      </a:cubicBezTo>
                      <a:cubicBezTo>
                        <a:pt x="174" y="65"/>
                        <a:pt x="174" y="65"/>
                        <a:pt x="174" y="65"/>
                      </a:cubicBezTo>
                      <a:cubicBezTo>
                        <a:pt x="173" y="65"/>
                        <a:pt x="172" y="65"/>
                        <a:pt x="172" y="66"/>
                      </a:cubicBezTo>
                      <a:cubicBezTo>
                        <a:pt x="158" y="73"/>
                        <a:pt x="140" y="72"/>
                        <a:pt x="126" y="73"/>
                      </a:cubicBezTo>
                      <a:close/>
                      <a:moveTo>
                        <a:pt x="178" y="81"/>
                      </a:moveTo>
                      <a:cubicBezTo>
                        <a:pt x="177" y="82"/>
                        <a:pt x="176" y="83"/>
                        <a:pt x="176" y="83"/>
                      </a:cubicBezTo>
                      <a:cubicBezTo>
                        <a:pt x="176" y="83"/>
                        <a:pt x="176" y="83"/>
                        <a:pt x="176" y="83"/>
                      </a:cubicBezTo>
                      <a:cubicBezTo>
                        <a:pt x="176" y="83"/>
                        <a:pt x="176" y="83"/>
                        <a:pt x="175" y="83"/>
                      </a:cubicBezTo>
                      <a:cubicBezTo>
                        <a:pt x="175" y="81"/>
                        <a:pt x="175" y="79"/>
                        <a:pt x="175" y="77"/>
                      </a:cubicBezTo>
                      <a:cubicBezTo>
                        <a:pt x="176" y="78"/>
                        <a:pt x="177" y="80"/>
                        <a:pt x="178" y="81"/>
                      </a:cubicBezTo>
                      <a:close/>
                      <a:moveTo>
                        <a:pt x="169" y="84"/>
                      </a:moveTo>
                      <a:cubicBezTo>
                        <a:pt x="169" y="84"/>
                        <a:pt x="169" y="84"/>
                        <a:pt x="169" y="84"/>
                      </a:cubicBezTo>
                      <a:cubicBezTo>
                        <a:pt x="169" y="84"/>
                        <a:pt x="168" y="84"/>
                        <a:pt x="168" y="84"/>
                      </a:cubicBezTo>
                      <a:cubicBezTo>
                        <a:pt x="168" y="84"/>
                        <a:pt x="168" y="84"/>
                        <a:pt x="168" y="84"/>
                      </a:cubicBezTo>
                      <a:cubicBezTo>
                        <a:pt x="168" y="84"/>
                        <a:pt x="169" y="84"/>
                        <a:pt x="169" y="84"/>
                      </a:cubicBezTo>
                      <a:close/>
                      <a:moveTo>
                        <a:pt x="77" y="92"/>
                      </a:moveTo>
                      <a:cubicBezTo>
                        <a:pt x="92" y="92"/>
                        <a:pt x="107" y="93"/>
                        <a:pt x="121" y="94"/>
                      </a:cubicBezTo>
                      <a:cubicBezTo>
                        <a:pt x="121" y="96"/>
                        <a:pt x="120" y="97"/>
                        <a:pt x="120" y="99"/>
                      </a:cubicBezTo>
                      <a:cubicBezTo>
                        <a:pt x="115" y="99"/>
                        <a:pt x="110" y="99"/>
                        <a:pt x="105" y="99"/>
                      </a:cubicBezTo>
                      <a:cubicBezTo>
                        <a:pt x="102" y="99"/>
                        <a:pt x="98" y="99"/>
                        <a:pt x="95" y="99"/>
                      </a:cubicBezTo>
                      <a:cubicBezTo>
                        <a:pt x="82" y="99"/>
                        <a:pt x="69" y="99"/>
                        <a:pt x="57" y="98"/>
                      </a:cubicBezTo>
                      <a:cubicBezTo>
                        <a:pt x="49" y="98"/>
                        <a:pt x="41" y="96"/>
                        <a:pt x="33" y="93"/>
                      </a:cubicBezTo>
                      <a:cubicBezTo>
                        <a:pt x="31" y="92"/>
                        <a:pt x="26" y="95"/>
                        <a:pt x="28" y="96"/>
                      </a:cubicBezTo>
                      <a:cubicBezTo>
                        <a:pt x="32" y="97"/>
                        <a:pt x="37" y="99"/>
                        <a:pt x="42" y="100"/>
                      </a:cubicBezTo>
                      <a:cubicBezTo>
                        <a:pt x="40" y="100"/>
                        <a:pt x="38" y="99"/>
                        <a:pt x="37" y="99"/>
                      </a:cubicBezTo>
                      <a:cubicBezTo>
                        <a:pt x="37" y="99"/>
                        <a:pt x="36" y="99"/>
                        <a:pt x="36" y="99"/>
                      </a:cubicBezTo>
                      <a:cubicBezTo>
                        <a:pt x="35" y="99"/>
                        <a:pt x="34" y="98"/>
                        <a:pt x="32" y="98"/>
                      </a:cubicBezTo>
                      <a:cubicBezTo>
                        <a:pt x="30" y="97"/>
                        <a:pt x="25" y="100"/>
                        <a:pt x="28" y="101"/>
                      </a:cubicBezTo>
                      <a:cubicBezTo>
                        <a:pt x="29" y="102"/>
                        <a:pt x="31" y="103"/>
                        <a:pt x="32" y="103"/>
                      </a:cubicBezTo>
                      <a:cubicBezTo>
                        <a:pt x="30" y="103"/>
                        <a:pt x="28" y="103"/>
                        <a:pt x="26" y="103"/>
                      </a:cubicBezTo>
                      <a:cubicBezTo>
                        <a:pt x="26" y="101"/>
                        <a:pt x="26" y="99"/>
                        <a:pt x="26" y="97"/>
                      </a:cubicBezTo>
                      <a:cubicBezTo>
                        <a:pt x="26" y="97"/>
                        <a:pt x="26" y="96"/>
                        <a:pt x="26" y="96"/>
                      </a:cubicBezTo>
                      <a:cubicBezTo>
                        <a:pt x="26" y="95"/>
                        <a:pt x="26" y="93"/>
                        <a:pt x="26" y="92"/>
                      </a:cubicBezTo>
                      <a:cubicBezTo>
                        <a:pt x="43" y="93"/>
                        <a:pt x="60" y="92"/>
                        <a:pt x="77" y="92"/>
                      </a:cubicBezTo>
                      <a:close/>
                      <a:moveTo>
                        <a:pt x="112" y="209"/>
                      </a:moveTo>
                      <a:cubicBezTo>
                        <a:pt x="90" y="209"/>
                        <a:pt x="68" y="210"/>
                        <a:pt x="46" y="209"/>
                      </a:cubicBezTo>
                      <a:cubicBezTo>
                        <a:pt x="72" y="209"/>
                        <a:pt x="98" y="208"/>
                        <a:pt x="124" y="208"/>
                      </a:cubicBezTo>
                      <a:cubicBezTo>
                        <a:pt x="141" y="207"/>
                        <a:pt x="159" y="208"/>
                        <a:pt x="177" y="207"/>
                      </a:cubicBezTo>
                      <a:cubicBezTo>
                        <a:pt x="176" y="208"/>
                        <a:pt x="176" y="208"/>
                        <a:pt x="176" y="208"/>
                      </a:cubicBezTo>
                      <a:cubicBezTo>
                        <a:pt x="155" y="210"/>
                        <a:pt x="133" y="208"/>
                        <a:pt x="112" y="209"/>
                      </a:cubicBezTo>
                      <a:close/>
                      <a:moveTo>
                        <a:pt x="200" y="211"/>
                      </a:moveTo>
                      <a:cubicBezTo>
                        <a:pt x="200" y="211"/>
                        <a:pt x="199" y="211"/>
                        <a:pt x="199" y="211"/>
                      </a:cubicBezTo>
                      <a:cubicBezTo>
                        <a:pt x="198" y="212"/>
                        <a:pt x="197" y="212"/>
                        <a:pt x="197" y="212"/>
                      </a:cubicBezTo>
                      <a:cubicBezTo>
                        <a:pt x="198" y="211"/>
                        <a:pt x="199" y="211"/>
                        <a:pt x="200" y="211"/>
                      </a:cubicBezTo>
                      <a:close/>
                      <a:moveTo>
                        <a:pt x="187" y="222"/>
                      </a:moveTo>
                      <a:cubicBezTo>
                        <a:pt x="185" y="222"/>
                        <a:pt x="183" y="223"/>
                        <a:pt x="181" y="223"/>
                      </a:cubicBezTo>
                      <a:cubicBezTo>
                        <a:pt x="176" y="225"/>
                        <a:pt x="154" y="229"/>
                        <a:pt x="170" y="224"/>
                      </a:cubicBezTo>
                      <a:cubicBezTo>
                        <a:pt x="174" y="223"/>
                        <a:pt x="178" y="222"/>
                        <a:pt x="183" y="221"/>
                      </a:cubicBezTo>
                      <a:cubicBezTo>
                        <a:pt x="184" y="221"/>
                        <a:pt x="186" y="221"/>
                        <a:pt x="187" y="222"/>
                      </a:cubicBezTo>
                      <a:close/>
                      <a:moveTo>
                        <a:pt x="210" y="207"/>
                      </a:moveTo>
                      <a:cubicBezTo>
                        <a:pt x="217" y="206"/>
                        <a:pt x="223" y="205"/>
                        <a:pt x="229" y="205"/>
                      </a:cubicBezTo>
                      <a:cubicBezTo>
                        <a:pt x="222" y="207"/>
                        <a:pt x="215" y="208"/>
                        <a:pt x="208" y="210"/>
                      </a:cubicBezTo>
                      <a:cubicBezTo>
                        <a:pt x="209" y="209"/>
                        <a:pt x="210" y="208"/>
                        <a:pt x="210" y="207"/>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3" name="Google Shape;553;g7348caffc3_0_37"/>
                <p:cNvSpPr/>
                <p:nvPr/>
              </p:nvSpPr>
              <p:spPr>
                <a:xfrm>
                  <a:off x="10018714" y="4802188"/>
                  <a:ext cx="33338" cy="55563"/>
                </a:xfrm>
                <a:custGeom>
                  <a:rect b="b" l="l" r="r" t="t"/>
                  <a:pathLst>
                    <a:path extrusionOk="0" h="25" w="15">
                      <a:moveTo>
                        <a:pt x="10" y="21"/>
                      </a:moveTo>
                      <a:cubicBezTo>
                        <a:pt x="7" y="15"/>
                        <a:pt x="6" y="9"/>
                        <a:pt x="6" y="2"/>
                      </a:cubicBezTo>
                      <a:cubicBezTo>
                        <a:pt x="6" y="0"/>
                        <a:pt x="0" y="2"/>
                        <a:pt x="0" y="4"/>
                      </a:cubicBezTo>
                      <a:cubicBezTo>
                        <a:pt x="0" y="11"/>
                        <a:pt x="2" y="18"/>
                        <a:pt x="5" y="24"/>
                      </a:cubicBezTo>
                      <a:cubicBezTo>
                        <a:pt x="5" y="25"/>
                        <a:pt x="6" y="25"/>
                        <a:pt x="7" y="25"/>
                      </a:cubicBezTo>
                      <a:cubicBezTo>
                        <a:pt x="9" y="25"/>
                        <a:pt x="11" y="24"/>
                        <a:pt x="12" y="23"/>
                      </a:cubicBezTo>
                      <a:cubicBezTo>
                        <a:pt x="15" y="21"/>
                        <a:pt x="12" y="20"/>
                        <a:pt x="10"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4" name="Google Shape;554;g7348caffc3_0_37"/>
                <p:cNvSpPr/>
                <p:nvPr/>
              </p:nvSpPr>
              <p:spPr>
                <a:xfrm>
                  <a:off x="10050464" y="4818063"/>
                  <a:ext cx="25400" cy="36513"/>
                </a:xfrm>
                <a:custGeom>
                  <a:rect b="b" l="l" r="r" t="t"/>
                  <a:pathLst>
                    <a:path extrusionOk="0" h="17" w="12">
                      <a:moveTo>
                        <a:pt x="10" y="9"/>
                      </a:moveTo>
                      <a:cubicBezTo>
                        <a:pt x="9" y="9"/>
                        <a:pt x="8" y="9"/>
                        <a:pt x="7" y="9"/>
                      </a:cubicBezTo>
                      <a:cubicBezTo>
                        <a:pt x="7" y="7"/>
                        <a:pt x="7" y="5"/>
                        <a:pt x="7" y="3"/>
                      </a:cubicBezTo>
                      <a:cubicBezTo>
                        <a:pt x="7" y="0"/>
                        <a:pt x="0" y="1"/>
                        <a:pt x="1" y="4"/>
                      </a:cubicBezTo>
                      <a:cubicBezTo>
                        <a:pt x="1" y="8"/>
                        <a:pt x="1" y="12"/>
                        <a:pt x="2" y="15"/>
                      </a:cubicBezTo>
                      <a:cubicBezTo>
                        <a:pt x="2" y="17"/>
                        <a:pt x="5" y="17"/>
                        <a:pt x="6" y="16"/>
                      </a:cubicBezTo>
                      <a:cubicBezTo>
                        <a:pt x="9" y="15"/>
                        <a:pt x="10" y="13"/>
                        <a:pt x="11" y="11"/>
                      </a:cubicBezTo>
                      <a:cubicBezTo>
                        <a:pt x="12" y="10"/>
                        <a:pt x="11" y="9"/>
                        <a:pt x="10" y="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5" name="Google Shape;555;g7348caffc3_0_37"/>
                <p:cNvSpPr/>
                <p:nvPr/>
              </p:nvSpPr>
              <p:spPr>
                <a:xfrm>
                  <a:off x="10075864" y="4811713"/>
                  <a:ext cx="19050" cy="46038"/>
                </a:xfrm>
                <a:custGeom>
                  <a:rect b="b" l="l" r="r" t="t"/>
                  <a:pathLst>
                    <a:path extrusionOk="0" h="21" w="9">
                      <a:moveTo>
                        <a:pt x="0" y="4"/>
                      </a:moveTo>
                      <a:cubicBezTo>
                        <a:pt x="0" y="9"/>
                        <a:pt x="0" y="14"/>
                        <a:pt x="2" y="18"/>
                      </a:cubicBezTo>
                      <a:cubicBezTo>
                        <a:pt x="3" y="21"/>
                        <a:pt x="9" y="19"/>
                        <a:pt x="8" y="17"/>
                      </a:cubicBezTo>
                      <a:cubicBezTo>
                        <a:pt x="6" y="12"/>
                        <a:pt x="6" y="8"/>
                        <a:pt x="6" y="3"/>
                      </a:cubicBezTo>
                      <a:cubicBezTo>
                        <a:pt x="6" y="0"/>
                        <a:pt x="0" y="2"/>
                        <a:pt x="0" y="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6" name="Google Shape;556;g7348caffc3_0_37"/>
                <p:cNvSpPr/>
                <p:nvPr/>
              </p:nvSpPr>
              <p:spPr>
                <a:xfrm>
                  <a:off x="10099677" y="4802188"/>
                  <a:ext cx="50800" cy="57150"/>
                </a:xfrm>
                <a:custGeom>
                  <a:rect b="b" l="l" r="r" t="t"/>
                  <a:pathLst>
                    <a:path extrusionOk="0" h="26" w="23">
                      <a:moveTo>
                        <a:pt x="16" y="10"/>
                      </a:moveTo>
                      <a:cubicBezTo>
                        <a:pt x="16" y="11"/>
                        <a:pt x="16" y="12"/>
                        <a:pt x="15" y="13"/>
                      </a:cubicBezTo>
                      <a:cubicBezTo>
                        <a:pt x="15" y="13"/>
                        <a:pt x="14" y="13"/>
                        <a:pt x="13" y="13"/>
                      </a:cubicBezTo>
                      <a:cubicBezTo>
                        <a:pt x="13" y="10"/>
                        <a:pt x="13" y="7"/>
                        <a:pt x="13" y="3"/>
                      </a:cubicBezTo>
                      <a:cubicBezTo>
                        <a:pt x="13" y="0"/>
                        <a:pt x="7" y="1"/>
                        <a:pt x="7" y="4"/>
                      </a:cubicBezTo>
                      <a:cubicBezTo>
                        <a:pt x="7" y="9"/>
                        <a:pt x="7" y="14"/>
                        <a:pt x="7" y="19"/>
                      </a:cubicBezTo>
                      <a:cubicBezTo>
                        <a:pt x="7" y="19"/>
                        <a:pt x="7" y="19"/>
                        <a:pt x="7" y="19"/>
                      </a:cubicBezTo>
                      <a:cubicBezTo>
                        <a:pt x="6" y="20"/>
                        <a:pt x="4" y="21"/>
                        <a:pt x="2" y="21"/>
                      </a:cubicBezTo>
                      <a:cubicBezTo>
                        <a:pt x="1" y="22"/>
                        <a:pt x="0" y="23"/>
                        <a:pt x="1" y="24"/>
                      </a:cubicBezTo>
                      <a:cubicBezTo>
                        <a:pt x="2" y="26"/>
                        <a:pt x="4" y="26"/>
                        <a:pt x="5" y="25"/>
                      </a:cubicBezTo>
                      <a:cubicBezTo>
                        <a:pt x="13" y="22"/>
                        <a:pt x="21" y="19"/>
                        <a:pt x="22" y="9"/>
                      </a:cubicBezTo>
                      <a:cubicBezTo>
                        <a:pt x="23" y="6"/>
                        <a:pt x="16" y="7"/>
                        <a:pt x="16" y="1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7" name="Google Shape;557;g7348caffc3_0_37"/>
                <p:cNvSpPr/>
                <p:nvPr/>
              </p:nvSpPr>
              <p:spPr>
                <a:xfrm>
                  <a:off x="9650414" y="3700463"/>
                  <a:ext cx="192088" cy="68263"/>
                </a:xfrm>
                <a:custGeom>
                  <a:rect b="b" l="l" r="r" t="t"/>
                  <a:pathLst>
                    <a:path extrusionOk="0" h="31" w="88">
                      <a:moveTo>
                        <a:pt x="83" y="0"/>
                      </a:moveTo>
                      <a:cubicBezTo>
                        <a:pt x="55" y="5"/>
                        <a:pt x="24" y="8"/>
                        <a:pt x="3" y="29"/>
                      </a:cubicBezTo>
                      <a:cubicBezTo>
                        <a:pt x="0" y="31"/>
                        <a:pt x="6" y="31"/>
                        <a:pt x="7" y="30"/>
                      </a:cubicBezTo>
                      <a:cubicBezTo>
                        <a:pt x="28" y="10"/>
                        <a:pt x="56" y="8"/>
                        <a:pt x="83" y="4"/>
                      </a:cubicBezTo>
                      <a:cubicBezTo>
                        <a:pt x="85" y="3"/>
                        <a:pt x="88" y="0"/>
                        <a:pt x="83" y="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8" name="Google Shape;558;g7348caffc3_0_37"/>
                <p:cNvSpPr/>
                <p:nvPr/>
              </p:nvSpPr>
              <p:spPr>
                <a:xfrm>
                  <a:off x="9699627" y="3981451"/>
                  <a:ext cx="219075" cy="63500"/>
                </a:xfrm>
                <a:custGeom>
                  <a:rect b="b" l="l" r="r" t="t"/>
                  <a:pathLst>
                    <a:path extrusionOk="0" h="29" w="101">
                      <a:moveTo>
                        <a:pt x="94" y="2"/>
                      </a:moveTo>
                      <a:cubicBezTo>
                        <a:pt x="70" y="23"/>
                        <a:pt x="37" y="23"/>
                        <a:pt x="6" y="26"/>
                      </a:cubicBezTo>
                      <a:cubicBezTo>
                        <a:pt x="5" y="26"/>
                        <a:pt x="0" y="29"/>
                        <a:pt x="4" y="29"/>
                      </a:cubicBezTo>
                      <a:cubicBezTo>
                        <a:pt x="37" y="25"/>
                        <a:pt x="73" y="24"/>
                        <a:pt x="100" y="1"/>
                      </a:cubicBezTo>
                      <a:cubicBezTo>
                        <a:pt x="101" y="0"/>
                        <a:pt x="95" y="1"/>
                        <a:pt x="9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9" name="Google Shape;559;g7348caffc3_0_37"/>
                <p:cNvSpPr/>
                <p:nvPr/>
              </p:nvSpPr>
              <p:spPr>
                <a:xfrm>
                  <a:off x="9783764" y="3795713"/>
                  <a:ext cx="280988" cy="101600"/>
                </a:xfrm>
                <a:custGeom>
                  <a:rect b="b" l="l" r="r" t="t"/>
                  <a:pathLst>
                    <a:path extrusionOk="0" h="46" w="129">
                      <a:moveTo>
                        <a:pt x="4" y="46"/>
                      </a:moveTo>
                      <a:cubicBezTo>
                        <a:pt x="44" y="45"/>
                        <a:pt x="92" y="44"/>
                        <a:pt x="119" y="11"/>
                      </a:cubicBezTo>
                      <a:cubicBezTo>
                        <a:pt x="119" y="10"/>
                        <a:pt x="119" y="10"/>
                        <a:pt x="119" y="10"/>
                      </a:cubicBezTo>
                      <a:cubicBezTo>
                        <a:pt x="122" y="8"/>
                        <a:pt x="124" y="6"/>
                        <a:pt x="127" y="3"/>
                      </a:cubicBezTo>
                      <a:cubicBezTo>
                        <a:pt x="129" y="1"/>
                        <a:pt x="124" y="0"/>
                        <a:pt x="122" y="2"/>
                      </a:cubicBezTo>
                      <a:cubicBezTo>
                        <a:pt x="97" y="26"/>
                        <a:pt x="64" y="37"/>
                        <a:pt x="30" y="37"/>
                      </a:cubicBezTo>
                      <a:cubicBezTo>
                        <a:pt x="26" y="37"/>
                        <a:pt x="25" y="41"/>
                        <a:pt x="29" y="41"/>
                      </a:cubicBezTo>
                      <a:cubicBezTo>
                        <a:pt x="32" y="41"/>
                        <a:pt x="35" y="41"/>
                        <a:pt x="38" y="41"/>
                      </a:cubicBezTo>
                      <a:cubicBezTo>
                        <a:pt x="27" y="42"/>
                        <a:pt x="16" y="42"/>
                        <a:pt x="5" y="43"/>
                      </a:cubicBezTo>
                      <a:cubicBezTo>
                        <a:pt x="2" y="43"/>
                        <a:pt x="0" y="46"/>
                        <a:pt x="4" y="46"/>
                      </a:cubicBezTo>
                      <a:close/>
                      <a:moveTo>
                        <a:pt x="75" y="34"/>
                      </a:moveTo>
                      <a:cubicBezTo>
                        <a:pt x="74" y="35"/>
                        <a:pt x="73" y="35"/>
                        <a:pt x="72" y="35"/>
                      </a:cubicBezTo>
                      <a:cubicBezTo>
                        <a:pt x="73" y="35"/>
                        <a:pt x="74" y="35"/>
                        <a:pt x="75" y="34"/>
                      </a:cubicBezTo>
                      <a:close/>
                      <a:moveTo>
                        <a:pt x="85" y="31"/>
                      </a:moveTo>
                      <a:cubicBezTo>
                        <a:pt x="84" y="31"/>
                        <a:pt x="84" y="31"/>
                        <a:pt x="83" y="32"/>
                      </a:cubicBezTo>
                      <a:cubicBezTo>
                        <a:pt x="84" y="31"/>
                        <a:pt x="84" y="31"/>
                        <a:pt x="85" y="31"/>
                      </a:cubicBezTo>
                      <a:close/>
                      <a:moveTo>
                        <a:pt x="82" y="32"/>
                      </a:moveTo>
                      <a:cubicBezTo>
                        <a:pt x="80" y="33"/>
                        <a:pt x="78" y="34"/>
                        <a:pt x="76" y="34"/>
                      </a:cubicBezTo>
                      <a:cubicBezTo>
                        <a:pt x="78" y="34"/>
                        <a:pt x="80" y="33"/>
                        <a:pt x="82" y="3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0" name="Google Shape;560;g7348caffc3_0_37"/>
                <p:cNvSpPr/>
                <p:nvPr/>
              </p:nvSpPr>
              <p:spPr>
                <a:xfrm>
                  <a:off x="9848852" y="3167063"/>
                  <a:ext cx="596900" cy="671513"/>
                </a:xfrm>
                <a:custGeom>
                  <a:rect b="b" l="l" r="r" t="t"/>
                  <a:pathLst>
                    <a:path extrusionOk="0" h="308" w="274">
                      <a:moveTo>
                        <a:pt x="241" y="163"/>
                      </a:moveTo>
                      <a:cubicBezTo>
                        <a:pt x="241" y="164"/>
                        <a:pt x="241" y="164"/>
                        <a:pt x="241" y="164"/>
                      </a:cubicBezTo>
                      <a:cubicBezTo>
                        <a:pt x="271" y="109"/>
                        <a:pt x="274" y="46"/>
                        <a:pt x="218" y="1"/>
                      </a:cubicBezTo>
                      <a:cubicBezTo>
                        <a:pt x="217" y="0"/>
                        <a:pt x="212" y="3"/>
                        <a:pt x="213" y="3"/>
                      </a:cubicBezTo>
                      <a:cubicBezTo>
                        <a:pt x="225" y="14"/>
                        <a:pt x="235" y="25"/>
                        <a:pt x="242" y="37"/>
                      </a:cubicBezTo>
                      <a:cubicBezTo>
                        <a:pt x="242" y="37"/>
                        <a:pt x="242" y="37"/>
                        <a:pt x="241" y="37"/>
                      </a:cubicBezTo>
                      <a:cubicBezTo>
                        <a:pt x="225" y="69"/>
                        <a:pt x="194" y="85"/>
                        <a:pt x="166" y="105"/>
                      </a:cubicBezTo>
                      <a:cubicBezTo>
                        <a:pt x="163" y="107"/>
                        <a:pt x="169" y="106"/>
                        <a:pt x="170" y="106"/>
                      </a:cubicBezTo>
                      <a:cubicBezTo>
                        <a:pt x="199" y="92"/>
                        <a:pt x="228" y="79"/>
                        <a:pt x="251" y="58"/>
                      </a:cubicBezTo>
                      <a:cubicBezTo>
                        <a:pt x="251" y="58"/>
                        <a:pt x="251" y="58"/>
                        <a:pt x="251" y="58"/>
                      </a:cubicBezTo>
                      <a:cubicBezTo>
                        <a:pt x="251" y="59"/>
                        <a:pt x="250" y="59"/>
                        <a:pt x="250" y="60"/>
                      </a:cubicBezTo>
                      <a:cubicBezTo>
                        <a:pt x="251" y="66"/>
                        <a:pt x="250" y="72"/>
                        <a:pt x="248" y="78"/>
                      </a:cubicBezTo>
                      <a:cubicBezTo>
                        <a:pt x="247" y="79"/>
                        <a:pt x="253" y="79"/>
                        <a:pt x="254" y="77"/>
                      </a:cubicBezTo>
                      <a:cubicBezTo>
                        <a:pt x="254" y="76"/>
                        <a:pt x="254" y="75"/>
                        <a:pt x="255" y="74"/>
                      </a:cubicBezTo>
                      <a:cubicBezTo>
                        <a:pt x="260" y="109"/>
                        <a:pt x="247" y="147"/>
                        <a:pt x="225" y="181"/>
                      </a:cubicBezTo>
                      <a:cubicBezTo>
                        <a:pt x="200" y="205"/>
                        <a:pt x="168" y="219"/>
                        <a:pt x="135" y="230"/>
                      </a:cubicBezTo>
                      <a:cubicBezTo>
                        <a:pt x="131" y="231"/>
                        <a:pt x="132" y="235"/>
                        <a:pt x="136" y="233"/>
                      </a:cubicBezTo>
                      <a:cubicBezTo>
                        <a:pt x="164" y="224"/>
                        <a:pt x="192" y="213"/>
                        <a:pt x="215" y="195"/>
                      </a:cubicBezTo>
                      <a:cubicBezTo>
                        <a:pt x="185" y="235"/>
                        <a:pt x="142" y="267"/>
                        <a:pt x="101" y="278"/>
                      </a:cubicBezTo>
                      <a:cubicBezTo>
                        <a:pt x="99" y="278"/>
                        <a:pt x="99" y="279"/>
                        <a:pt x="99" y="279"/>
                      </a:cubicBezTo>
                      <a:cubicBezTo>
                        <a:pt x="83" y="288"/>
                        <a:pt x="65" y="294"/>
                        <a:pt x="46" y="296"/>
                      </a:cubicBezTo>
                      <a:cubicBezTo>
                        <a:pt x="44" y="297"/>
                        <a:pt x="41" y="300"/>
                        <a:pt x="46" y="299"/>
                      </a:cubicBezTo>
                      <a:cubicBezTo>
                        <a:pt x="58" y="298"/>
                        <a:pt x="70" y="295"/>
                        <a:pt x="81" y="290"/>
                      </a:cubicBezTo>
                      <a:cubicBezTo>
                        <a:pt x="58" y="301"/>
                        <a:pt x="33" y="305"/>
                        <a:pt x="7" y="304"/>
                      </a:cubicBezTo>
                      <a:cubicBezTo>
                        <a:pt x="5" y="304"/>
                        <a:pt x="0" y="307"/>
                        <a:pt x="4" y="307"/>
                      </a:cubicBezTo>
                      <a:cubicBezTo>
                        <a:pt x="39" y="308"/>
                        <a:pt x="72" y="300"/>
                        <a:pt x="102" y="283"/>
                      </a:cubicBezTo>
                      <a:cubicBezTo>
                        <a:pt x="104" y="282"/>
                        <a:pt x="104" y="281"/>
                        <a:pt x="103" y="281"/>
                      </a:cubicBezTo>
                      <a:cubicBezTo>
                        <a:pt x="103" y="281"/>
                        <a:pt x="104" y="281"/>
                        <a:pt x="104" y="281"/>
                      </a:cubicBezTo>
                      <a:cubicBezTo>
                        <a:pt x="106" y="280"/>
                        <a:pt x="105" y="279"/>
                        <a:pt x="105" y="279"/>
                      </a:cubicBezTo>
                      <a:cubicBezTo>
                        <a:pt x="149" y="266"/>
                        <a:pt x="196" y="230"/>
                        <a:pt x="227" y="185"/>
                      </a:cubicBezTo>
                      <a:cubicBezTo>
                        <a:pt x="234" y="179"/>
                        <a:pt x="240" y="173"/>
                        <a:pt x="246" y="165"/>
                      </a:cubicBezTo>
                      <a:cubicBezTo>
                        <a:pt x="249" y="162"/>
                        <a:pt x="243" y="161"/>
                        <a:pt x="241" y="163"/>
                      </a:cubicBezTo>
                      <a:close/>
                      <a:moveTo>
                        <a:pt x="188" y="94"/>
                      </a:moveTo>
                      <a:cubicBezTo>
                        <a:pt x="210" y="80"/>
                        <a:pt x="231" y="65"/>
                        <a:pt x="245" y="42"/>
                      </a:cubicBezTo>
                      <a:cubicBezTo>
                        <a:pt x="247" y="46"/>
                        <a:pt x="248" y="50"/>
                        <a:pt x="250" y="54"/>
                      </a:cubicBezTo>
                      <a:cubicBezTo>
                        <a:pt x="232" y="72"/>
                        <a:pt x="210" y="83"/>
                        <a:pt x="188" y="9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1" name="Google Shape;561;g7348caffc3_0_37"/>
                <p:cNvSpPr/>
                <p:nvPr/>
              </p:nvSpPr>
              <p:spPr>
                <a:xfrm>
                  <a:off x="10028239" y="3335338"/>
                  <a:ext cx="192088" cy="117475"/>
                </a:xfrm>
                <a:custGeom>
                  <a:rect b="b" l="l" r="r" t="t"/>
                  <a:pathLst>
                    <a:path extrusionOk="0" h="54" w="88">
                      <a:moveTo>
                        <a:pt x="81" y="2"/>
                      </a:moveTo>
                      <a:cubicBezTo>
                        <a:pt x="57" y="20"/>
                        <a:pt x="31" y="37"/>
                        <a:pt x="4" y="52"/>
                      </a:cubicBezTo>
                      <a:cubicBezTo>
                        <a:pt x="0" y="54"/>
                        <a:pt x="6" y="54"/>
                        <a:pt x="8" y="53"/>
                      </a:cubicBezTo>
                      <a:cubicBezTo>
                        <a:pt x="35" y="38"/>
                        <a:pt x="61" y="21"/>
                        <a:pt x="86" y="2"/>
                      </a:cubicBezTo>
                      <a:cubicBezTo>
                        <a:pt x="88" y="0"/>
                        <a:pt x="82" y="1"/>
                        <a:pt x="81"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562" name="Google Shape;562;g7348caffc3_0_37"/>
            <p:cNvSpPr/>
            <p:nvPr/>
          </p:nvSpPr>
          <p:spPr>
            <a:xfrm>
              <a:off x="1096925" y="315925"/>
              <a:ext cx="10302900" cy="52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en-US" sz="2800">
                  <a:solidFill>
                    <a:srgbClr val="1A5595"/>
                  </a:solidFill>
                  <a:latin typeface="Impact"/>
                  <a:ea typeface="Impact"/>
                  <a:cs typeface="Impact"/>
                  <a:sym typeface="Impact"/>
                </a:rPr>
                <a:t>05 Deploying SDN Environment</a:t>
              </a:r>
              <a:endParaRPr sz="2800">
                <a:solidFill>
                  <a:srgbClr val="1A5595"/>
                </a:solidFill>
                <a:latin typeface="Impact"/>
                <a:ea typeface="Impact"/>
                <a:cs typeface="Impact"/>
                <a:sym typeface="Impact"/>
              </a:endParaRPr>
            </a:p>
          </p:txBody>
        </p:sp>
      </p:grpSp>
      <p:sp>
        <p:nvSpPr>
          <p:cNvPr id="563" name="Google Shape;563;g7348caffc3_0_37"/>
          <p:cNvSpPr txBox="1"/>
          <p:nvPr/>
        </p:nvSpPr>
        <p:spPr>
          <a:xfrm>
            <a:off x="985500" y="1212200"/>
            <a:ext cx="10221000" cy="48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Calibri"/>
                <a:ea typeface="Calibri"/>
                <a:cs typeface="Calibri"/>
                <a:sym typeface="Calibri"/>
              </a:rPr>
              <a:t>5</a:t>
            </a:r>
            <a:r>
              <a:rPr lang="en-US" sz="3000">
                <a:latin typeface="Calibri"/>
                <a:ea typeface="Calibri"/>
                <a:cs typeface="Calibri"/>
                <a:sym typeface="Calibri"/>
              </a:rPr>
              <a:t>) Link Snort IDS to Ryu.</a:t>
            </a:r>
            <a:endParaRPr sz="3000">
              <a:latin typeface="Calibri"/>
              <a:ea typeface="Calibri"/>
              <a:cs typeface="Calibri"/>
              <a:sym typeface="Calibri"/>
            </a:endParaRPr>
          </a:p>
        </p:txBody>
      </p:sp>
      <p:pic>
        <p:nvPicPr>
          <p:cNvPr id="564" name="Google Shape;564;g7348caffc3_0_37"/>
          <p:cNvPicPr preferRelativeResize="0"/>
          <p:nvPr/>
        </p:nvPicPr>
        <p:blipFill rotWithShape="1">
          <a:blip r:embed="rId3">
            <a:alphaModFix/>
          </a:blip>
          <a:srcRect b="0" l="4897" r="0" t="6751"/>
          <a:stretch/>
        </p:blipFill>
        <p:spPr>
          <a:xfrm>
            <a:off x="1831300" y="1942050"/>
            <a:ext cx="8529400" cy="4702024"/>
          </a:xfrm>
          <a:prstGeom prst="rect">
            <a:avLst/>
          </a:prstGeom>
          <a:noFill/>
          <a:ln>
            <a:noFill/>
          </a:ln>
        </p:spPr>
      </p:pic>
      <p:sp>
        <p:nvSpPr>
          <p:cNvPr id="565" name="Google Shape;565;g7348caffc3_0_37"/>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grpSp>
        <p:nvGrpSpPr>
          <p:cNvPr id="571" name="Google Shape;571;g75c63f5ab6_1_50"/>
          <p:cNvGrpSpPr/>
          <p:nvPr/>
        </p:nvGrpSpPr>
        <p:grpSpPr>
          <a:xfrm>
            <a:off x="405199" y="206615"/>
            <a:ext cx="4429400" cy="714049"/>
            <a:chOff x="405199" y="206615"/>
            <a:chExt cx="4429400" cy="714049"/>
          </a:xfrm>
        </p:grpSpPr>
        <p:grpSp>
          <p:nvGrpSpPr>
            <p:cNvPr id="572" name="Google Shape;572;g75c63f5ab6_1_50"/>
            <p:cNvGrpSpPr/>
            <p:nvPr/>
          </p:nvGrpSpPr>
          <p:grpSpPr>
            <a:xfrm>
              <a:off x="405199" y="206615"/>
              <a:ext cx="3811366" cy="714049"/>
              <a:chOff x="1068598" y="1136602"/>
              <a:chExt cx="4313940" cy="808205"/>
            </a:xfrm>
          </p:grpSpPr>
          <p:sp>
            <p:nvSpPr>
              <p:cNvPr id="573" name="Google Shape;573;g75c63f5ab6_1_50"/>
              <p:cNvSpPr/>
              <p:nvPr/>
            </p:nvSpPr>
            <p:spPr>
              <a:xfrm>
                <a:off x="1068598" y="1893060"/>
                <a:ext cx="4313940" cy="51747"/>
              </a:xfrm>
              <a:custGeom>
                <a:rect b="b" l="l" r="r" t="t"/>
                <a:pathLst>
                  <a:path extrusionOk="0" h="21" w="2209">
                    <a:moveTo>
                      <a:pt x="134" y="21"/>
                    </a:moveTo>
                    <a:cubicBezTo>
                      <a:pt x="117" y="21"/>
                      <a:pt x="108" y="20"/>
                      <a:pt x="100" y="20"/>
                    </a:cubicBezTo>
                    <a:cubicBezTo>
                      <a:pt x="91" y="19"/>
                      <a:pt x="83" y="18"/>
                      <a:pt x="67" y="18"/>
                    </a:cubicBezTo>
                    <a:cubicBezTo>
                      <a:pt x="50" y="18"/>
                      <a:pt x="41" y="18"/>
                      <a:pt x="33" y="17"/>
                    </a:cubicBezTo>
                    <a:cubicBezTo>
                      <a:pt x="25" y="17"/>
                      <a:pt x="16" y="17"/>
                      <a:pt x="0" y="17"/>
                    </a:cubicBezTo>
                    <a:cubicBezTo>
                      <a:pt x="0" y="0"/>
                      <a:pt x="0" y="0"/>
                      <a:pt x="0" y="0"/>
                    </a:cubicBezTo>
                    <a:cubicBezTo>
                      <a:pt x="17" y="0"/>
                      <a:pt x="26" y="0"/>
                      <a:pt x="34" y="1"/>
                    </a:cubicBezTo>
                    <a:cubicBezTo>
                      <a:pt x="42" y="1"/>
                      <a:pt x="50" y="2"/>
                      <a:pt x="67" y="2"/>
                    </a:cubicBezTo>
                    <a:cubicBezTo>
                      <a:pt x="84" y="2"/>
                      <a:pt x="93" y="2"/>
                      <a:pt x="101" y="3"/>
                    </a:cubicBezTo>
                    <a:cubicBezTo>
                      <a:pt x="109" y="4"/>
                      <a:pt x="117" y="4"/>
                      <a:pt x="134" y="4"/>
                    </a:cubicBezTo>
                    <a:cubicBezTo>
                      <a:pt x="150" y="4"/>
                      <a:pt x="158" y="3"/>
                      <a:pt x="166" y="2"/>
                    </a:cubicBezTo>
                    <a:cubicBezTo>
                      <a:pt x="175" y="1"/>
                      <a:pt x="184" y="1"/>
                      <a:pt x="201" y="1"/>
                    </a:cubicBezTo>
                    <a:cubicBezTo>
                      <a:pt x="218" y="1"/>
                      <a:pt x="226" y="1"/>
                      <a:pt x="234" y="1"/>
                    </a:cubicBezTo>
                    <a:cubicBezTo>
                      <a:pt x="243" y="1"/>
                      <a:pt x="251" y="1"/>
                      <a:pt x="268" y="1"/>
                    </a:cubicBezTo>
                    <a:cubicBezTo>
                      <a:pt x="285" y="1"/>
                      <a:pt x="293" y="1"/>
                      <a:pt x="301" y="1"/>
                    </a:cubicBezTo>
                    <a:cubicBezTo>
                      <a:pt x="310" y="2"/>
                      <a:pt x="318" y="2"/>
                      <a:pt x="335" y="2"/>
                    </a:cubicBezTo>
                    <a:cubicBezTo>
                      <a:pt x="351" y="2"/>
                      <a:pt x="360" y="1"/>
                      <a:pt x="368" y="1"/>
                    </a:cubicBezTo>
                    <a:cubicBezTo>
                      <a:pt x="376" y="1"/>
                      <a:pt x="385" y="1"/>
                      <a:pt x="402" y="1"/>
                    </a:cubicBezTo>
                    <a:cubicBezTo>
                      <a:pt x="418" y="1"/>
                      <a:pt x="427" y="1"/>
                      <a:pt x="435" y="1"/>
                    </a:cubicBezTo>
                    <a:cubicBezTo>
                      <a:pt x="444" y="1"/>
                      <a:pt x="452" y="1"/>
                      <a:pt x="469" y="1"/>
                    </a:cubicBezTo>
                    <a:cubicBezTo>
                      <a:pt x="485" y="1"/>
                      <a:pt x="493" y="1"/>
                      <a:pt x="502" y="1"/>
                    </a:cubicBezTo>
                    <a:cubicBezTo>
                      <a:pt x="510" y="0"/>
                      <a:pt x="519" y="0"/>
                      <a:pt x="536" y="0"/>
                    </a:cubicBezTo>
                    <a:cubicBezTo>
                      <a:pt x="553" y="0"/>
                      <a:pt x="561" y="1"/>
                      <a:pt x="570" y="2"/>
                    </a:cubicBezTo>
                    <a:cubicBezTo>
                      <a:pt x="578" y="2"/>
                      <a:pt x="586" y="3"/>
                      <a:pt x="602" y="3"/>
                    </a:cubicBezTo>
                    <a:cubicBezTo>
                      <a:pt x="619" y="3"/>
                      <a:pt x="627" y="2"/>
                      <a:pt x="635" y="2"/>
                    </a:cubicBezTo>
                    <a:cubicBezTo>
                      <a:pt x="644" y="2"/>
                      <a:pt x="652" y="1"/>
                      <a:pt x="669" y="1"/>
                    </a:cubicBezTo>
                    <a:cubicBezTo>
                      <a:pt x="686" y="1"/>
                      <a:pt x="694" y="1"/>
                      <a:pt x="703" y="1"/>
                    </a:cubicBezTo>
                    <a:cubicBezTo>
                      <a:pt x="711" y="1"/>
                      <a:pt x="720" y="2"/>
                      <a:pt x="736" y="2"/>
                    </a:cubicBezTo>
                    <a:cubicBezTo>
                      <a:pt x="753" y="2"/>
                      <a:pt x="762" y="2"/>
                      <a:pt x="770" y="2"/>
                    </a:cubicBezTo>
                    <a:cubicBezTo>
                      <a:pt x="779" y="3"/>
                      <a:pt x="787" y="3"/>
                      <a:pt x="803" y="3"/>
                    </a:cubicBezTo>
                    <a:cubicBezTo>
                      <a:pt x="820" y="3"/>
                      <a:pt x="828" y="3"/>
                      <a:pt x="836" y="3"/>
                    </a:cubicBezTo>
                    <a:cubicBezTo>
                      <a:pt x="845" y="2"/>
                      <a:pt x="853" y="2"/>
                      <a:pt x="870" y="2"/>
                    </a:cubicBezTo>
                    <a:cubicBezTo>
                      <a:pt x="887" y="2"/>
                      <a:pt x="895" y="2"/>
                      <a:pt x="904" y="2"/>
                    </a:cubicBezTo>
                    <a:cubicBezTo>
                      <a:pt x="912" y="2"/>
                      <a:pt x="920" y="3"/>
                      <a:pt x="937" y="3"/>
                    </a:cubicBezTo>
                    <a:cubicBezTo>
                      <a:pt x="954" y="3"/>
                      <a:pt x="962" y="3"/>
                      <a:pt x="971" y="3"/>
                    </a:cubicBezTo>
                    <a:cubicBezTo>
                      <a:pt x="979" y="3"/>
                      <a:pt x="987" y="3"/>
                      <a:pt x="1004" y="3"/>
                    </a:cubicBezTo>
                    <a:cubicBezTo>
                      <a:pt x="1020" y="3"/>
                      <a:pt x="1028" y="3"/>
                      <a:pt x="1037" y="2"/>
                    </a:cubicBezTo>
                    <a:cubicBezTo>
                      <a:pt x="1045" y="1"/>
                      <a:pt x="1054" y="1"/>
                      <a:pt x="1071" y="1"/>
                    </a:cubicBezTo>
                    <a:cubicBezTo>
                      <a:pt x="1088" y="1"/>
                      <a:pt x="1097" y="2"/>
                      <a:pt x="1105" y="2"/>
                    </a:cubicBezTo>
                    <a:cubicBezTo>
                      <a:pt x="1114" y="3"/>
                      <a:pt x="1122" y="4"/>
                      <a:pt x="1138" y="4"/>
                    </a:cubicBezTo>
                    <a:cubicBezTo>
                      <a:pt x="1154" y="4"/>
                      <a:pt x="1163" y="4"/>
                      <a:pt x="1171" y="3"/>
                    </a:cubicBezTo>
                    <a:cubicBezTo>
                      <a:pt x="1180" y="3"/>
                      <a:pt x="1188" y="3"/>
                      <a:pt x="1205" y="3"/>
                    </a:cubicBezTo>
                    <a:cubicBezTo>
                      <a:pt x="1222" y="3"/>
                      <a:pt x="1230" y="3"/>
                      <a:pt x="1238" y="3"/>
                    </a:cubicBezTo>
                    <a:cubicBezTo>
                      <a:pt x="1247" y="3"/>
                      <a:pt x="1255" y="4"/>
                      <a:pt x="1272" y="4"/>
                    </a:cubicBezTo>
                    <a:cubicBezTo>
                      <a:pt x="1288" y="4"/>
                      <a:pt x="1296" y="3"/>
                      <a:pt x="1304" y="2"/>
                    </a:cubicBezTo>
                    <a:cubicBezTo>
                      <a:pt x="1313" y="1"/>
                      <a:pt x="1322" y="0"/>
                      <a:pt x="1339" y="0"/>
                    </a:cubicBezTo>
                    <a:cubicBezTo>
                      <a:pt x="1356" y="0"/>
                      <a:pt x="1364" y="0"/>
                      <a:pt x="1372" y="0"/>
                    </a:cubicBezTo>
                    <a:cubicBezTo>
                      <a:pt x="1381" y="0"/>
                      <a:pt x="1389" y="0"/>
                      <a:pt x="1406" y="0"/>
                    </a:cubicBezTo>
                    <a:cubicBezTo>
                      <a:pt x="1423" y="0"/>
                      <a:pt x="1431" y="1"/>
                      <a:pt x="1439" y="1"/>
                    </a:cubicBezTo>
                    <a:cubicBezTo>
                      <a:pt x="1448" y="1"/>
                      <a:pt x="1456" y="1"/>
                      <a:pt x="1473" y="1"/>
                    </a:cubicBezTo>
                    <a:cubicBezTo>
                      <a:pt x="1490" y="1"/>
                      <a:pt x="1498" y="2"/>
                      <a:pt x="1507" y="3"/>
                    </a:cubicBezTo>
                    <a:cubicBezTo>
                      <a:pt x="1515" y="3"/>
                      <a:pt x="1523" y="4"/>
                      <a:pt x="1540" y="4"/>
                    </a:cubicBezTo>
                    <a:cubicBezTo>
                      <a:pt x="1607" y="4"/>
                      <a:pt x="1607" y="4"/>
                      <a:pt x="1607" y="4"/>
                    </a:cubicBezTo>
                    <a:cubicBezTo>
                      <a:pt x="1623" y="4"/>
                      <a:pt x="1631" y="3"/>
                      <a:pt x="1639" y="2"/>
                    </a:cubicBezTo>
                    <a:cubicBezTo>
                      <a:pt x="1648" y="2"/>
                      <a:pt x="1656" y="1"/>
                      <a:pt x="1674" y="1"/>
                    </a:cubicBezTo>
                    <a:cubicBezTo>
                      <a:pt x="1690" y="1"/>
                      <a:pt x="1699" y="1"/>
                      <a:pt x="1707" y="1"/>
                    </a:cubicBezTo>
                    <a:cubicBezTo>
                      <a:pt x="1715" y="1"/>
                      <a:pt x="1724" y="1"/>
                      <a:pt x="1741" y="1"/>
                    </a:cubicBezTo>
                    <a:cubicBezTo>
                      <a:pt x="1757" y="1"/>
                      <a:pt x="1766" y="2"/>
                      <a:pt x="1774" y="2"/>
                    </a:cubicBezTo>
                    <a:cubicBezTo>
                      <a:pt x="1782" y="3"/>
                      <a:pt x="1791" y="3"/>
                      <a:pt x="1807" y="3"/>
                    </a:cubicBezTo>
                    <a:cubicBezTo>
                      <a:pt x="1824" y="3"/>
                      <a:pt x="1832" y="3"/>
                      <a:pt x="1841" y="3"/>
                    </a:cubicBezTo>
                    <a:cubicBezTo>
                      <a:pt x="1849" y="2"/>
                      <a:pt x="1858" y="2"/>
                      <a:pt x="1874" y="2"/>
                    </a:cubicBezTo>
                    <a:cubicBezTo>
                      <a:pt x="1891" y="2"/>
                      <a:pt x="1900" y="3"/>
                      <a:pt x="1908" y="3"/>
                    </a:cubicBezTo>
                    <a:cubicBezTo>
                      <a:pt x="1916" y="3"/>
                      <a:pt x="1925" y="3"/>
                      <a:pt x="1941" y="3"/>
                    </a:cubicBezTo>
                    <a:cubicBezTo>
                      <a:pt x="1958" y="3"/>
                      <a:pt x="1966" y="3"/>
                      <a:pt x="1974" y="2"/>
                    </a:cubicBezTo>
                    <a:cubicBezTo>
                      <a:pt x="1982" y="1"/>
                      <a:pt x="1991" y="0"/>
                      <a:pt x="2008" y="0"/>
                    </a:cubicBezTo>
                    <a:cubicBezTo>
                      <a:pt x="2026" y="0"/>
                      <a:pt x="2034" y="1"/>
                      <a:pt x="2043" y="2"/>
                    </a:cubicBezTo>
                    <a:cubicBezTo>
                      <a:pt x="2051" y="2"/>
                      <a:pt x="2059" y="3"/>
                      <a:pt x="2075" y="3"/>
                    </a:cubicBezTo>
                    <a:cubicBezTo>
                      <a:pt x="2092" y="3"/>
                      <a:pt x="2100" y="3"/>
                      <a:pt x="2108" y="2"/>
                    </a:cubicBezTo>
                    <a:cubicBezTo>
                      <a:pt x="2117" y="1"/>
                      <a:pt x="2125" y="1"/>
                      <a:pt x="2142" y="1"/>
                    </a:cubicBezTo>
                    <a:cubicBezTo>
                      <a:pt x="2159" y="1"/>
                      <a:pt x="2168" y="1"/>
                      <a:pt x="2176" y="2"/>
                    </a:cubicBezTo>
                    <a:cubicBezTo>
                      <a:pt x="2185" y="2"/>
                      <a:pt x="2193" y="3"/>
                      <a:pt x="2209" y="3"/>
                    </a:cubicBezTo>
                    <a:cubicBezTo>
                      <a:pt x="2209" y="19"/>
                      <a:pt x="2209" y="19"/>
                      <a:pt x="2209" y="19"/>
                    </a:cubicBezTo>
                    <a:cubicBezTo>
                      <a:pt x="2192" y="19"/>
                      <a:pt x="2184" y="19"/>
                      <a:pt x="2175" y="18"/>
                    </a:cubicBezTo>
                    <a:cubicBezTo>
                      <a:pt x="2167" y="18"/>
                      <a:pt x="2159" y="17"/>
                      <a:pt x="2142" y="17"/>
                    </a:cubicBezTo>
                    <a:cubicBezTo>
                      <a:pt x="2126" y="17"/>
                      <a:pt x="2118" y="18"/>
                      <a:pt x="2110" y="19"/>
                    </a:cubicBezTo>
                    <a:cubicBezTo>
                      <a:pt x="2101" y="19"/>
                      <a:pt x="2092" y="20"/>
                      <a:pt x="2075" y="20"/>
                    </a:cubicBezTo>
                    <a:cubicBezTo>
                      <a:pt x="2058" y="20"/>
                      <a:pt x="2049" y="19"/>
                      <a:pt x="2041" y="18"/>
                    </a:cubicBezTo>
                    <a:cubicBezTo>
                      <a:pt x="2033" y="17"/>
                      <a:pt x="2025" y="17"/>
                      <a:pt x="2008" y="17"/>
                    </a:cubicBezTo>
                    <a:cubicBezTo>
                      <a:pt x="1992" y="17"/>
                      <a:pt x="1984" y="17"/>
                      <a:pt x="1976" y="18"/>
                    </a:cubicBezTo>
                    <a:cubicBezTo>
                      <a:pt x="1967" y="19"/>
                      <a:pt x="1959" y="20"/>
                      <a:pt x="1941" y="20"/>
                    </a:cubicBezTo>
                    <a:cubicBezTo>
                      <a:pt x="1925" y="20"/>
                      <a:pt x="1916" y="20"/>
                      <a:pt x="1908" y="19"/>
                    </a:cubicBezTo>
                    <a:cubicBezTo>
                      <a:pt x="1899" y="19"/>
                      <a:pt x="1891" y="19"/>
                      <a:pt x="1874" y="19"/>
                    </a:cubicBezTo>
                    <a:cubicBezTo>
                      <a:pt x="1858" y="19"/>
                      <a:pt x="1849" y="19"/>
                      <a:pt x="1841" y="19"/>
                    </a:cubicBezTo>
                    <a:cubicBezTo>
                      <a:pt x="1833" y="19"/>
                      <a:pt x="1824" y="20"/>
                      <a:pt x="1807" y="20"/>
                    </a:cubicBezTo>
                    <a:cubicBezTo>
                      <a:pt x="1791" y="20"/>
                      <a:pt x="1782" y="19"/>
                      <a:pt x="1774" y="19"/>
                    </a:cubicBezTo>
                    <a:cubicBezTo>
                      <a:pt x="1765" y="18"/>
                      <a:pt x="1757" y="18"/>
                      <a:pt x="1741" y="18"/>
                    </a:cubicBezTo>
                    <a:cubicBezTo>
                      <a:pt x="1724" y="18"/>
                      <a:pt x="1715" y="18"/>
                      <a:pt x="1707" y="18"/>
                    </a:cubicBezTo>
                    <a:cubicBezTo>
                      <a:pt x="1699" y="18"/>
                      <a:pt x="1690" y="18"/>
                      <a:pt x="1674" y="18"/>
                    </a:cubicBezTo>
                    <a:cubicBezTo>
                      <a:pt x="1657" y="18"/>
                      <a:pt x="1649" y="18"/>
                      <a:pt x="1641" y="19"/>
                    </a:cubicBezTo>
                    <a:cubicBezTo>
                      <a:pt x="1632" y="20"/>
                      <a:pt x="1624" y="20"/>
                      <a:pt x="1607" y="20"/>
                    </a:cubicBezTo>
                    <a:cubicBezTo>
                      <a:pt x="1540" y="20"/>
                      <a:pt x="1540" y="20"/>
                      <a:pt x="1540" y="20"/>
                    </a:cubicBezTo>
                    <a:cubicBezTo>
                      <a:pt x="1523" y="20"/>
                      <a:pt x="1514" y="20"/>
                      <a:pt x="1506" y="19"/>
                    </a:cubicBezTo>
                    <a:cubicBezTo>
                      <a:pt x="1497" y="19"/>
                      <a:pt x="1489" y="18"/>
                      <a:pt x="1473" y="18"/>
                    </a:cubicBezTo>
                    <a:cubicBezTo>
                      <a:pt x="1456" y="18"/>
                      <a:pt x="1447" y="18"/>
                      <a:pt x="1439" y="18"/>
                    </a:cubicBezTo>
                    <a:cubicBezTo>
                      <a:pt x="1431" y="17"/>
                      <a:pt x="1422" y="17"/>
                      <a:pt x="1406" y="17"/>
                    </a:cubicBezTo>
                    <a:cubicBezTo>
                      <a:pt x="1389" y="17"/>
                      <a:pt x="1381" y="17"/>
                      <a:pt x="1372" y="17"/>
                    </a:cubicBezTo>
                    <a:cubicBezTo>
                      <a:pt x="1364" y="17"/>
                      <a:pt x="1355" y="17"/>
                      <a:pt x="1339" y="17"/>
                    </a:cubicBezTo>
                    <a:cubicBezTo>
                      <a:pt x="1322" y="17"/>
                      <a:pt x="1314" y="18"/>
                      <a:pt x="1306" y="19"/>
                    </a:cubicBezTo>
                    <a:cubicBezTo>
                      <a:pt x="1298" y="19"/>
                      <a:pt x="1289" y="20"/>
                      <a:pt x="1272" y="20"/>
                    </a:cubicBezTo>
                    <a:cubicBezTo>
                      <a:pt x="1255" y="20"/>
                      <a:pt x="1247" y="20"/>
                      <a:pt x="1238" y="20"/>
                    </a:cubicBezTo>
                    <a:cubicBezTo>
                      <a:pt x="1230" y="20"/>
                      <a:pt x="1221" y="20"/>
                      <a:pt x="1205" y="20"/>
                    </a:cubicBezTo>
                    <a:cubicBezTo>
                      <a:pt x="1188" y="20"/>
                      <a:pt x="1180" y="20"/>
                      <a:pt x="1172" y="20"/>
                    </a:cubicBezTo>
                    <a:cubicBezTo>
                      <a:pt x="1163" y="20"/>
                      <a:pt x="1155" y="21"/>
                      <a:pt x="1138" y="21"/>
                    </a:cubicBezTo>
                    <a:cubicBezTo>
                      <a:pt x="1121" y="21"/>
                      <a:pt x="1112" y="20"/>
                      <a:pt x="1104" y="19"/>
                    </a:cubicBezTo>
                    <a:cubicBezTo>
                      <a:pt x="1095" y="18"/>
                      <a:pt x="1087" y="17"/>
                      <a:pt x="1071" y="17"/>
                    </a:cubicBezTo>
                    <a:cubicBezTo>
                      <a:pt x="1055" y="17"/>
                      <a:pt x="1047" y="18"/>
                      <a:pt x="1038" y="19"/>
                    </a:cubicBezTo>
                    <a:cubicBezTo>
                      <a:pt x="1030" y="19"/>
                      <a:pt x="1021" y="20"/>
                      <a:pt x="1004" y="20"/>
                    </a:cubicBezTo>
                    <a:cubicBezTo>
                      <a:pt x="987" y="20"/>
                      <a:pt x="979" y="20"/>
                      <a:pt x="970" y="20"/>
                    </a:cubicBezTo>
                    <a:cubicBezTo>
                      <a:pt x="962" y="19"/>
                      <a:pt x="954" y="19"/>
                      <a:pt x="937" y="19"/>
                    </a:cubicBezTo>
                    <a:cubicBezTo>
                      <a:pt x="920" y="19"/>
                      <a:pt x="912" y="19"/>
                      <a:pt x="903" y="19"/>
                    </a:cubicBezTo>
                    <a:cubicBezTo>
                      <a:pt x="895" y="19"/>
                      <a:pt x="887" y="18"/>
                      <a:pt x="870" y="18"/>
                    </a:cubicBezTo>
                    <a:cubicBezTo>
                      <a:pt x="854" y="18"/>
                      <a:pt x="846" y="19"/>
                      <a:pt x="837" y="19"/>
                    </a:cubicBezTo>
                    <a:cubicBezTo>
                      <a:pt x="829" y="20"/>
                      <a:pt x="820" y="20"/>
                      <a:pt x="803" y="20"/>
                    </a:cubicBezTo>
                    <a:cubicBezTo>
                      <a:pt x="786" y="20"/>
                      <a:pt x="778" y="20"/>
                      <a:pt x="769" y="19"/>
                    </a:cubicBezTo>
                    <a:cubicBezTo>
                      <a:pt x="761" y="19"/>
                      <a:pt x="753" y="18"/>
                      <a:pt x="736" y="18"/>
                    </a:cubicBezTo>
                    <a:cubicBezTo>
                      <a:pt x="719" y="18"/>
                      <a:pt x="711" y="18"/>
                      <a:pt x="703" y="18"/>
                    </a:cubicBezTo>
                    <a:cubicBezTo>
                      <a:pt x="694" y="18"/>
                      <a:pt x="686" y="18"/>
                      <a:pt x="669" y="18"/>
                    </a:cubicBezTo>
                    <a:cubicBezTo>
                      <a:pt x="653" y="18"/>
                      <a:pt x="645" y="18"/>
                      <a:pt x="636" y="19"/>
                    </a:cubicBezTo>
                    <a:cubicBezTo>
                      <a:pt x="628" y="19"/>
                      <a:pt x="619" y="20"/>
                      <a:pt x="602" y="20"/>
                    </a:cubicBezTo>
                    <a:cubicBezTo>
                      <a:pt x="585" y="20"/>
                      <a:pt x="577" y="19"/>
                      <a:pt x="568" y="18"/>
                    </a:cubicBezTo>
                    <a:cubicBezTo>
                      <a:pt x="560" y="17"/>
                      <a:pt x="552" y="17"/>
                      <a:pt x="536" y="17"/>
                    </a:cubicBezTo>
                    <a:cubicBezTo>
                      <a:pt x="519" y="17"/>
                      <a:pt x="511" y="17"/>
                      <a:pt x="502" y="17"/>
                    </a:cubicBezTo>
                    <a:cubicBezTo>
                      <a:pt x="494" y="18"/>
                      <a:pt x="485" y="18"/>
                      <a:pt x="469" y="18"/>
                    </a:cubicBezTo>
                    <a:cubicBezTo>
                      <a:pt x="452" y="18"/>
                      <a:pt x="443" y="18"/>
                      <a:pt x="435" y="18"/>
                    </a:cubicBezTo>
                    <a:cubicBezTo>
                      <a:pt x="427" y="18"/>
                      <a:pt x="418" y="17"/>
                      <a:pt x="402" y="17"/>
                    </a:cubicBezTo>
                    <a:cubicBezTo>
                      <a:pt x="385" y="17"/>
                      <a:pt x="377" y="18"/>
                      <a:pt x="368" y="18"/>
                    </a:cubicBezTo>
                    <a:cubicBezTo>
                      <a:pt x="360" y="18"/>
                      <a:pt x="352" y="18"/>
                      <a:pt x="335" y="18"/>
                    </a:cubicBezTo>
                    <a:cubicBezTo>
                      <a:pt x="318" y="18"/>
                      <a:pt x="309" y="18"/>
                      <a:pt x="301" y="18"/>
                    </a:cubicBezTo>
                    <a:cubicBezTo>
                      <a:pt x="293" y="18"/>
                      <a:pt x="284" y="18"/>
                      <a:pt x="268" y="18"/>
                    </a:cubicBezTo>
                    <a:cubicBezTo>
                      <a:pt x="251" y="18"/>
                      <a:pt x="243" y="18"/>
                      <a:pt x="234" y="17"/>
                    </a:cubicBezTo>
                    <a:cubicBezTo>
                      <a:pt x="226" y="17"/>
                      <a:pt x="217" y="17"/>
                      <a:pt x="201" y="17"/>
                    </a:cubicBezTo>
                    <a:cubicBezTo>
                      <a:pt x="185" y="17"/>
                      <a:pt x="177" y="18"/>
                      <a:pt x="168" y="19"/>
                    </a:cubicBezTo>
                    <a:cubicBezTo>
                      <a:pt x="160" y="20"/>
                      <a:pt x="151" y="21"/>
                      <a:pt x="134"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574" name="Google Shape;574;g75c63f5ab6_1_50"/>
              <p:cNvGrpSpPr/>
              <p:nvPr/>
            </p:nvGrpSpPr>
            <p:grpSpPr>
              <a:xfrm>
                <a:off x="1085785" y="1136602"/>
                <a:ext cx="743238" cy="785140"/>
                <a:chOff x="8728077" y="3130551"/>
                <a:chExt cx="1717675" cy="1814513"/>
              </a:xfrm>
            </p:grpSpPr>
            <p:sp>
              <p:nvSpPr>
                <p:cNvPr id="575" name="Google Shape;575;g75c63f5ab6_1_50"/>
                <p:cNvSpPr/>
                <p:nvPr/>
              </p:nvSpPr>
              <p:spPr>
                <a:xfrm>
                  <a:off x="9250364" y="3771901"/>
                  <a:ext cx="65088" cy="46038"/>
                </a:xfrm>
                <a:custGeom>
                  <a:rect b="b" l="l" r="r" t="t"/>
                  <a:pathLst>
                    <a:path extrusionOk="0" h="21" w="30">
                      <a:moveTo>
                        <a:pt x="7" y="20"/>
                      </a:moveTo>
                      <a:cubicBezTo>
                        <a:pt x="16" y="17"/>
                        <a:pt x="24" y="8"/>
                        <a:pt x="30" y="0"/>
                      </a:cubicBezTo>
                      <a:cubicBezTo>
                        <a:pt x="30" y="0"/>
                        <a:pt x="25" y="0"/>
                        <a:pt x="24" y="1"/>
                      </a:cubicBezTo>
                      <a:cubicBezTo>
                        <a:pt x="19" y="8"/>
                        <a:pt x="12" y="16"/>
                        <a:pt x="5" y="19"/>
                      </a:cubicBezTo>
                      <a:cubicBezTo>
                        <a:pt x="0" y="21"/>
                        <a:pt x="4" y="21"/>
                        <a:pt x="7" y="2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6" name="Google Shape;576;g75c63f5ab6_1_50"/>
                <p:cNvSpPr/>
                <p:nvPr/>
              </p:nvSpPr>
              <p:spPr>
                <a:xfrm>
                  <a:off x="9320214" y="3681413"/>
                  <a:ext cx="17463" cy="12700"/>
                </a:xfrm>
                <a:custGeom>
                  <a:rect b="b" l="l" r="r" t="t"/>
                  <a:pathLst>
                    <a:path extrusionOk="0" h="6" w="8">
                      <a:moveTo>
                        <a:pt x="3" y="6"/>
                      </a:moveTo>
                      <a:cubicBezTo>
                        <a:pt x="5" y="6"/>
                        <a:pt x="6" y="6"/>
                        <a:pt x="8" y="5"/>
                      </a:cubicBezTo>
                      <a:cubicBezTo>
                        <a:pt x="8" y="4"/>
                        <a:pt x="8" y="3"/>
                        <a:pt x="7" y="3"/>
                      </a:cubicBezTo>
                      <a:cubicBezTo>
                        <a:pt x="6" y="3"/>
                        <a:pt x="6" y="3"/>
                        <a:pt x="6" y="2"/>
                      </a:cubicBezTo>
                      <a:cubicBezTo>
                        <a:pt x="6" y="0"/>
                        <a:pt x="0" y="1"/>
                        <a:pt x="0" y="3"/>
                      </a:cubicBezTo>
                      <a:cubicBezTo>
                        <a:pt x="0" y="5"/>
                        <a:pt x="2" y="6"/>
                        <a:pt x="3" y="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7" name="Google Shape;577;g75c63f5ab6_1_50"/>
                <p:cNvSpPr/>
                <p:nvPr/>
              </p:nvSpPr>
              <p:spPr>
                <a:xfrm>
                  <a:off x="9467852" y="3130551"/>
                  <a:ext cx="755650" cy="768350"/>
                </a:xfrm>
                <a:custGeom>
                  <a:rect b="b" l="l" r="r" t="t"/>
                  <a:pathLst>
                    <a:path extrusionOk="0" h="353" w="347">
                      <a:moveTo>
                        <a:pt x="18" y="208"/>
                      </a:moveTo>
                      <a:cubicBezTo>
                        <a:pt x="26" y="198"/>
                        <a:pt x="35" y="188"/>
                        <a:pt x="44" y="179"/>
                      </a:cubicBezTo>
                      <a:cubicBezTo>
                        <a:pt x="36" y="193"/>
                        <a:pt x="29" y="207"/>
                        <a:pt x="25" y="222"/>
                      </a:cubicBezTo>
                      <a:cubicBezTo>
                        <a:pt x="25" y="223"/>
                        <a:pt x="31" y="222"/>
                        <a:pt x="31" y="221"/>
                      </a:cubicBezTo>
                      <a:cubicBezTo>
                        <a:pt x="33" y="215"/>
                        <a:pt x="35" y="209"/>
                        <a:pt x="38" y="203"/>
                      </a:cubicBezTo>
                      <a:cubicBezTo>
                        <a:pt x="39" y="203"/>
                        <a:pt x="42" y="202"/>
                        <a:pt x="43" y="201"/>
                      </a:cubicBezTo>
                      <a:cubicBezTo>
                        <a:pt x="48" y="194"/>
                        <a:pt x="53" y="187"/>
                        <a:pt x="58" y="180"/>
                      </a:cubicBezTo>
                      <a:cubicBezTo>
                        <a:pt x="58" y="180"/>
                        <a:pt x="59" y="179"/>
                        <a:pt x="59" y="179"/>
                      </a:cubicBezTo>
                      <a:cubicBezTo>
                        <a:pt x="78" y="166"/>
                        <a:pt x="87" y="147"/>
                        <a:pt x="98" y="128"/>
                      </a:cubicBezTo>
                      <a:cubicBezTo>
                        <a:pt x="104" y="123"/>
                        <a:pt x="111" y="117"/>
                        <a:pt x="118" y="112"/>
                      </a:cubicBezTo>
                      <a:cubicBezTo>
                        <a:pt x="111" y="122"/>
                        <a:pt x="105" y="133"/>
                        <a:pt x="96" y="141"/>
                      </a:cubicBezTo>
                      <a:cubicBezTo>
                        <a:pt x="95" y="143"/>
                        <a:pt x="95" y="144"/>
                        <a:pt x="97" y="145"/>
                      </a:cubicBezTo>
                      <a:cubicBezTo>
                        <a:pt x="77" y="168"/>
                        <a:pt x="57" y="193"/>
                        <a:pt x="42" y="220"/>
                      </a:cubicBezTo>
                      <a:cubicBezTo>
                        <a:pt x="19" y="260"/>
                        <a:pt x="11" y="307"/>
                        <a:pt x="1" y="351"/>
                      </a:cubicBezTo>
                      <a:cubicBezTo>
                        <a:pt x="0" y="353"/>
                        <a:pt x="6" y="352"/>
                        <a:pt x="7" y="350"/>
                      </a:cubicBezTo>
                      <a:cubicBezTo>
                        <a:pt x="17" y="307"/>
                        <a:pt x="26" y="264"/>
                        <a:pt x="46" y="223"/>
                      </a:cubicBezTo>
                      <a:cubicBezTo>
                        <a:pt x="65" y="183"/>
                        <a:pt x="98" y="149"/>
                        <a:pt x="128" y="115"/>
                      </a:cubicBezTo>
                      <a:cubicBezTo>
                        <a:pt x="128" y="114"/>
                        <a:pt x="127" y="114"/>
                        <a:pt x="125" y="114"/>
                      </a:cubicBezTo>
                      <a:cubicBezTo>
                        <a:pt x="131" y="107"/>
                        <a:pt x="137" y="100"/>
                        <a:pt x="143" y="93"/>
                      </a:cubicBezTo>
                      <a:cubicBezTo>
                        <a:pt x="151" y="87"/>
                        <a:pt x="159" y="82"/>
                        <a:pt x="167" y="76"/>
                      </a:cubicBezTo>
                      <a:cubicBezTo>
                        <a:pt x="168" y="76"/>
                        <a:pt x="169" y="75"/>
                        <a:pt x="170" y="75"/>
                      </a:cubicBezTo>
                      <a:cubicBezTo>
                        <a:pt x="168" y="77"/>
                        <a:pt x="165" y="79"/>
                        <a:pt x="163" y="82"/>
                      </a:cubicBezTo>
                      <a:cubicBezTo>
                        <a:pt x="162" y="82"/>
                        <a:pt x="160" y="83"/>
                        <a:pt x="160" y="83"/>
                      </a:cubicBezTo>
                      <a:cubicBezTo>
                        <a:pt x="160" y="84"/>
                        <a:pt x="159" y="85"/>
                        <a:pt x="159" y="86"/>
                      </a:cubicBezTo>
                      <a:cubicBezTo>
                        <a:pt x="148" y="98"/>
                        <a:pt x="136" y="110"/>
                        <a:pt x="124" y="121"/>
                      </a:cubicBezTo>
                      <a:cubicBezTo>
                        <a:pt x="122" y="124"/>
                        <a:pt x="128" y="124"/>
                        <a:pt x="129" y="123"/>
                      </a:cubicBezTo>
                      <a:cubicBezTo>
                        <a:pt x="138" y="114"/>
                        <a:pt x="147" y="104"/>
                        <a:pt x="156" y="95"/>
                      </a:cubicBezTo>
                      <a:cubicBezTo>
                        <a:pt x="147" y="118"/>
                        <a:pt x="130" y="135"/>
                        <a:pt x="115" y="153"/>
                      </a:cubicBezTo>
                      <a:cubicBezTo>
                        <a:pt x="93" y="178"/>
                        <a:pt x="81" y="203"/>
                        <a:pt x="72" y="235"/>
                      </a:cubicBezTo>
                      <a:cubicBezTo>
                        <a:pt x="72" y="236"/>
                        <a:pt x="78" y="235"/>
                        <a:pt x="78" y="234"/>
                      </a:cubicBezTo>
                      <a:cubicBezTo>
                        <a:pt x="87" y="204"/>
                        <a:pt x="97" y="179"/>
                        <a:pt x="118" y="156"/>
                      </a:cubicBezTo>
                      <a:cubicBezTo>
                        <a:pt x="136" y="134"/>
                        <a:pt x="157" y="114"/>
                        <a:pt x="165" y="86"/>
                      </a:cubicBezTo>
                      <a:cubicBezTo>
                        <a:pt x="172" y="79"/>
                        <a:pt x="179" y="72"/>
                        <a:pt x="186" y="64"/>
                      </a:cubicBezTo>
                      <a:cubicBezTo>
                        <a:pt x="193" y="60"/>
                        <a:pt x="201" y="56"/>
                        <a:pt x="208" y="52"/>
                      </a:cubicBezTo>
                      <a:cubicBezTo>
                        <a:pt x="195" y="66"/>
                        <a:pt x="180" y="80"/>
                        <a:pt x="173" y="99"/>
                      </a:cubicBezTo>
                      <a:cubicBezTo>
                        <a:pt x="172" y="101"/>
                        <a:pt x="178" y="100"/>
                        <a:pt x="179" y="99"/>
                      </a:cubicBezTo>
                      <a:cubicBezTo>
                        <a:pt x="183" y="86"/>
                        <a:pt x="191" y="76"/>
                        <a:pt x="200" y="66"/>
                      </a:cubicBezTo>
                      <a:cubicBezTo>
                        <a:pt x="184" y="119"/>
                        <a:pt x="163" y="170"/>
                        <a:pt x="131" y="215"/>
                      </a:cubicBezTo>
                      <a:cubicBezTo>
                        <a:pt x="128" y="218"/>
                        <a:pt x="134" y="219"/>
                        <a:pt x="136" y="217"/>
                      </a:cubicBezTo>
                      <a:cubicBezTo>
                        <a:pt x="170" y="170"/>
                        <a:pt x="191" y="116"/>
                        <a:pt x="208" y="61"/>
                      </a:cubicBezTo>
                      <a:cubicBezTo>
                        <a:pt x="208" y="60"/>
                        <a:pt x="208" y="59"/>
                        <a:pt x="207" y="59"/>
                      </a:cubicBezTo>
                      <a:cubicBezTo>
                        <a:pt x="210" y="56"/>
                        <a:pt x="212" y="53"/>
                        <a:pt x="215" y="50"/>
                      </a:cubicBezTo>
                      <a:cubicBezTo>
                        <a:pt x="216" y="49"/>
                        <a:pt x="215" y="49"/>
                        <a:pt x="213" y="49"/>
                      </a:cubicBezTo>
                      <a:cubicBezTo>
                        <a:pt x="220" y="45"/>
                        <a:pt x="227" y="42"/>
                        <a:pt x="234" y="38"/>
                      </a:cubicBezTo>
                      <a:cubicBezTo>
                        <a:pt x="220" y="53"/>
                        <a:pt x="216" y="76"/>
                        <a:pt x="199" y="89"/>
                      </a:cubicBezTo>
                      <a:cubicBezTo>
                        <a:pt x="198" y="90"/>
                        <a:pt x="204" y="90"/>
                        <a:pt x="205" y="89"/>
                      </a:cubicBezTo>
                      <a:cubicBezTo>
                        <a:pt x="217" y="79"/>
                        <a:pt x="222" y="64"/>
                        <a:pt x="229" y="52"/>
                      </a:cubicBezTo>
                      <a:cubicBezTo>
                        <a:pt x="230" y="52"/>
                        <a:pt x="234" y="51"/>
                        <a:pt x="235" y="51"/>
                      </a:cubicBezTo>
                      <a:cubicBezTo>
                        <a:pt x="237" y="49"/>
                        <a:pt x="239" y="46"/>
                        <a:pt x="242" y="44"/>
                      </a:cubicBezTo>
                      <a:cubicBezTo>
                        <a:pt x="240" y="47"/>
                        <a:pt x="238" y="50"/>
                        <a:pt x="236" y="54"/>
                      </a:cubicBezTo>
                      <a:cubicBezTo>
                        <a:pt x="235" y="55"/>
                        <a:pt x="241" y="54"/>
                        <a:pt x="242" y="53"/>
                      </a:cubicBezTo>
                      <a:cubicBezTo>
                        <a:pt x="246" y="48"/>
                        <a:pt x="250" y="42"/>
                        <a:pt x="253" y="36"/>
                      </a:cubicBezTo>
                      <a:cubicBezTo>
                        <a:pt x="253" y="35"/>
                        <a:pt x="254" y="35"/>
                        <a:pt x="254" y="34"/>
                      </a:cubicBezTo>
                      <a:cubicBezTo>
                        <a:pt x="254" y="35"/>
                        <a:pt x="254" y="35"/>
                        <a:pt x="254" y="36"/>
                      </a:cubicBezTo>
                      <a:cubicBezTo>
                        <a:pt x="251" y="42"/>
                        <a:pt x="249" y="48"/>
                        <a:pt x="247" y="53"/>
                      </a:cubicBezTo>
                      <a:cubicBezTo>
                        <a:pt x="246" y="53"/>
                        <a:pt x="243" y="53"/>
                        <a:pt x="242" y="55"/>
                      </a:cubicBezTo>
                      <a:cubicBezTo>
                        <a:pt x="231" y="86"/>
                        <a:pt x="222" y="120"/>
                        <a:pt x="199" y="144"/>
                      </a:cubicBezTo>
                      <a:cubicBezTo>
                        <a:pt x="197" y="147"/>
                        <a:pt x="202" y="148"/>
                        <a:pt x="204" y="146"/>
                      </a:cubicBezTo>
                      <a:cubicBezTo>
                        <a:pt x="225" y="124"/>
                        <a:pt x="234" y="95"/>
                        <a:pt x="244" y="67"/>
                      </a:cubicBezTo>
                      <a:cubicBezTo>
                        <a:pt x="246" y="67"/>
                        <a:pt x="248" y="66"/>
                        <a:pt x="249" y="65"/>
                      </a:cubicBezTo>
                      <a:cubicBezTo>
                        <a:pt x="250" y="61"/>
                        <a:pt x="252" y="57"/>
                        <a:pt x="253" y="53"/>
                      </a:cubicBezTo>
                      <a:cubicBezTo>
                        <a:pt x="255" y="53"/>
                        <a:pt x="257" y="52"/>
                        <a:pt x="257" y="51"/>
                      </a:cubicBezTo>
                      <a:cubicBezTo>
                        <a:pt x="259" y="47"/>
                        <a:pt x="261" y="44"/>
                        <a:pt x="263" y="40"/>
                      </a:cubicBezTo>
                      <a:cubicBezTo>
                        <a:pt x="263" y="40"/>
                        <a:pt x="263" y="40"/>
                        <a:pt x="263" y="40"/>
                      </a:cubicBezTo>
                      <a:cubicBezTo>
                        <a:pt x="263" y="40"/>
                        <a:pt x="264" y="40"/>
                        <a:pt x="265" y="40"/>
                      </a:cubicBezTo>
                      <a:cubicBezTo>
                        <a:pt x="261" y="61"/>
                        <a:pt x="253" y="81"/>
                        <a:pt x="244" y="100"/>
                      </a:cubicBezTo>
                      <a:cubicBezTo>
                        <a:pt x="243" y="103"/>
                        <a:pt x="249" y="103"/>
                        <a:pt x="250" y="101"/>
                      </a:cubicBezTo>
                      <a:cubicBezTo>
                        <a:pt x="260" y="80"/>
                        <a:pt x="268" y="60"/>
                        <a:pt x="271" y="37"/>
                      </a:cubicBezTo>
                      <a:cubicBezTo>
                        <a:pt x="271" y="37"/>
                        <a:pt x="271" y="37"/>
                        <a:pt x="271" y="36"/>
                      </a:cubicBezTo>
                      <a:cubicBezTo>
                        <a:pt x="277" y="31"/>
                        <a:pt x="281" y="25"/>
                        <a:pt x="287" y="21"/>
                      </a:cubicBezTo>
                      <a:cubicBezTo>
                        <a:pt x="287" y="25"/>
                        <a:pt x="286" y="29"/>
                        <a:pt x="286" y="33"/>
                      </a:cubicBezTo>
                      <a:cubicBezTo>
                        <a:pt x="286" y="35"/>
                        <a:pt x="291" y="33"/>
                        <a:pt x="291" y="33"/>
                      </a:cubicBezTo>
                      <a:cubicBezTo>
                        <a:pt x="294" y="31"/>
                        <a:pt x="296" y="30"/>
                        <a:pt x="298" y="28"/>
                      </a:cubicBezTo>
                      <a:cubicBezTo>
                        <a:pt x="297" y="31"/>
                        <a:pt x="296" y="33"/>
                        <a:pt x="295" y="36"/>
                      </a:cubicBezTo>
                      <a:cubicBezTo>
                        <a:pt x="295" y="38"/>
                        <a:pt x="300" y="37"/>
                        <a:pt x="300" y="36"/>
                      </a:cubicBezTo>
                      <a:cubicBezTo>
                        <a:pt x="306" y="33"/>
                        <a:pt x="311" y="29"/>
                        <a:pt x="316" y="25"/>
                      </a:cubicBezTo>
                      <a:cubicBezTo>
                        <a:pt x="314" y="30"/>
                        <a:pt x="311" y="35"/>
                        <a:pt x="308" y="40"/>
                      </a:cubicBezTo>
                      <a:cubicBezTo>
                        <a:pt x="307" y="41"/>
                        <a:pt x="309" y="41"/>
                        <a:pt x="310" y="41"/>
                      </a:cubicBezTo>
                      <a:cubicBezTo>
                        <a:pt x="309" y="48"/>
                        <a:pt x="307" y="55"/>
                        <a:pt x="306" y="62"/>
                      </a:cubicBezTo>
                      <a:cubicBezTo>
                        <a:pt x="306" y="64"/>
                        <a:pt x="312" y="62"/>
                        <a:pt x="312" y="61"/>
                      </a:cubicBezTo>
                      <a:cubicBezTo>
                        <a:pt x="315" y="58"/>
                        <a:pt x="316" y="54"/>
                        <a:pt x="319" y="51"/>
                      </a:cubicBezTo>
                      <a:cubicBezTo>
                        <a:pt x="319" y="50"/>
                        <a:pt x="316" y="50"/>
                        <a:pt x="314" y="51"/>
                      </a:cubicBezTo>
                      <a:cubicBezTo>
                        <a:pt x="315" y="47"/>
                        <a:pt x="316" y="43"/>
                        <a:pt x="317" y="39"/>
                      </a:cubicBezTo>
                      <a:cubicBezTo>
                        <a:pt x="317" y="38"/>
                        <a:pt x="315" y="38"/>
                        <a:pt x="314" y="39"/>
                      </a:cubicBezTo>
                      <a:cubicBezTo>
                        <a:pt x="319" y="32"/>
                        <a:pt x="322" y="25"/>
                        <a:pt x="323" y="17"/>
                      </a:cubicBezTo>
                      <a:cubicBezTo>
                        <a:pt x="323" y="15"/>
                        <a:pt x="318" y="17"/>
                        <a:pt x="317" y="18"/>
                      </a:cubicBezTo>
                      <a:cubicBezTo>
                        <a:pt x="312" y="23"/>
                        <a:pt x="308" y="28"/>
                        <a:pt x="302" y="32"/>
                      </a:cubicBezTo>
                      <a:cubicBezTo>
                        <a:pt x="303" y="28"/>
                        <a:pt x="305" y="24"/>
                        <a:pt x="305" y="20"/>
                      </a:cubicBezTo>
                      <a:cubicBezTo>
                        <a:pt x="306" y="18"/>
                        <a:pt x="300" y="20"/>
                        <a:pt x="300" y="21"/>
                      </a:cubicBezTo>
                      <a:cubicBezTo>
                        <a:pt x="297" y="23"/>
                        <a:pt x="295" y="25"/>
                        <a:pt x="292" y="28"/>
                      </a:cubicBezTo>
                      <a:cubicBezTo>
                        <a:pt x="293" y="24"/>
                        <a:pt x="293" y="20"/>
                        <a:pt x="294" y="16"/>
                      </a:cubicBezTo>
                      <a:cubicBezTo>
                        <a:pt x="294" y="16"/>
                        <a:pt x="294" y="16"/>
                        <a:pt x="294" y="16"/>
                      </a:cubicBezTo>
                      <a:cubicBezTo>
                        <a:pt x="309" y="12"/>
                        <a:pt x="325" y="12"/>
                        <a:pt x="340" y="15"/>
                      </a:cubicBezTo>
                      <a:cubicBezTo>
                        <a:pt x="342" y="15"/>
                        <a:pt x="347" y="12"/>
                        <a:pt x="344" y="11"/>
                      </a:cubicBezTo>
                      <a:cubicBezTo>
                        <a:pt x="291" y="0"/>
                        <a:pt x="235" y="31"/>
                        <a:pt x="189" y="58"/>
                      </a:cubicBezTo>
                      <a:cubicBezTo>
                        <a:pt x="188" y="58"/>
                        <a:pt x="186" y="58"/>
                        <a:pt x="185" y="59"/>
                      </a:cubicBezTo>
                      <a:cubicBezTo>
                        <a:pt x="184" y="60"/>
                        <a:pt x="183" y="61"/>
                        <a:pt x="182" y="63"/>
                      </a:cubicBezTo>
                      <a:cubicBezTo>
                        <a:pt x="180" y="63"/>
                        <a:pt x="179" y="64"/>
                        <a:pt x="178" y="65"/>
                      </a:cubicBezTo>
                      <a:cubicBezTo>
                        <a:pt x="171" y="69"/>
                        <a:pt x="165" y="73"/>
                        <a:pt x="158" y="77"/>
                      </a:cubicBezTo>
                      <a:cubicBezTo>
                        <a:pt x="164" y="72"/>
                        <a:pt x="171" y="66"/>
                        <a:pt x="178" y="62"/>
                      </a:cubicBezTo>
                      <a:cubicBezTo>
                        <a:pt x="181" y="60"/>
                        <a:pt x="175" y="61"/>
                        <a:pt x="174" y="62"/>
                      </a:cubicBezTo>
                      <a:cubicBezTo>
                        <a:pt x="163" y="69"/>
                        <a:pt x="153" y="77"/>
                        <a:pt x="145" y="86"/>
                      </a:cubicBezTo>
                      <a:cubicBezTo>
                        <a:pt x="143" y="86"/>
                        <a:pt x="142" y="86"/>
                        <a:pt x="141" y="86"/>
                      </a:cubicBezTo>
                      <a:cubicBezTo>
                        <a:pt x="135" y="90"/>
                        <a:pt x="131" y="94"/>
                        <a:pt x="127" y="99"/>
                      </a:cubicBezTo>
                      <a:cubicBezTo>
                        <a:pt x="120" y="104"/>
                        <a:pt x="113" y="110"/>
                        <a:pt x="106" y="115"/>
                      </a:cubicBezTo>
                      <a:cubicBezTo>
                        <a:pt x="109" y="112"/>
                        <a:pt x="111" y="109"/>
                        <a:pt x="114" y="106"/>
                      </a:cubicBezTo>
                      <a:cubicBezTo>
                        <a:pt x="116" y="103"/>
                        <a:pt x="110" y="103"/>
                        <a:pt x="109" y="105"/>
                      </a:cubicBezTo>
                      <a:cubicBezTo>
                        <a:pt x="103" y="111"/>
                        <a:pt x="98" y="118"/>
                        <a:pt x="94" y="125"/>
                      </a:cubicBezTo>
                      <a:cubicBezTo>
                        <a:pt x="91" y="127"/>
                        <a:pt x="89" y="129"/>
                        <a:pt x="87" y="131"/>
                      </a:cubicBezTo>
                      <a:cubicBezTo>
                        <a:pt x="86" y="132"/>
                        <a:pt x="84" y="132"/>
                        <a:pt x="84" y="133"/>
                      </a:cubicBezTo>
                      <a:cubicBezTo>
                        <a:pt x="83" y="134"/>
                        <a:pt x="82" y="135"/>
                        <a:pt x="82" y="136"/>
                      </a:cubicBezTo>
                      <a:cubicBezTo>
                        <a:pt x="79" y="139"/>
                        <a:pt x="75" y="142"/>
                        <a:pt x="72" y="145"/>
                      </a:cubicBezTo>
                      <a:cubicBezTo>
                        <a:pt x="70" y="144"/>
                        <a:pt x="67" y="145"/>
                        <a:pt x="67" y="147"/>
                      </a:cubicBezTo>
                      <a:cubicBezTo>
                        <a:pt x="67" y="148"/>
                        <a:pt x="66" y="149"/>
                        <a:pt x="66" y="150"/>
                      </a:cubicBezTo>
                      <a:cubicBezTo>
                        <a:pt x="47" y="168"/>
                        <a:pt x="29" y="187"/>
                        <a:pt x="13" y="206"/>
                      </a:cubicBezTo>
                      <a:cubicBezTo>
                        <a:pt x="10" y="209"/>
                        <a:pt x="16" y="210"/>
                        <a:pt x="18" y="208"/>
                      </a:cubicBezTo>
                      <a:close/>
                      <a:moveTo>
                        <a:pt x="268" y="27"/>
                      </a:moveTo>
                      <a:cubicBezTo>
                        <a:pt x="268" y="26"/>
                        <a:pt x="268" y="26"/>
                        <a:pt x="268" y="25"/>
                      </a:cubicBezTo>
                      <a:cubicBezTo>
                        <a:pt x="269" y="24"/>
                        <a:pt x="268" y="24"/>
                        <a:pt x="267" y="24"/>
                      </a:cubicBezTo>
                      <a:cubicBezTo>
                        <a:pt x="267" y="24"/>
                        <a:pt x="267" y="24"/>
                        <a:pt x="267" y="24"/>
                      </a:cubicBezTo>
                      <a:cubicBezTo>
                        <a:pt x="267" y="24"/>
                        <a:pt x="267" y="24"/>
                        <a:pt x="267" y="24"/>
                      </a:cubicBezTo>
                      <a:cubicBezTo>
                        <a:pt x="268" y="23"/>
                        <a:pt x="269" y="23"/>
                        <a:pt x="271" y="22"/>
                      </a:cubicBezTo>
                      <a:cubicBezTo>
                        <a:pt x="270" y="24"/>
                        <a:pt x="269" y="25"/>
                        <a:pt x="268" y="27"/>
                      </a:cubicBezTo>
                      <a:close/>
                      <a:moveTo>
                        <a:pt x="259" y="27"/>
                      </a:moveTo>
                      <a:cubicBezTo>
                        <a:pt x="259" y="27"/>
                        <a:pt x="259" y="27"/>
                        <a:pt x="259" y="27"/>
                      </a:cubicBezTo>
                      <a:cubicBezTo>
                        <a:pt x="259" y="27"/>
                        <a:pt x="258" y="27"/>
                        <a:pt x="258" y="27"/>
                      </a:cubicBezTo>
                      <a:cubicBezTo>
                        <a:pt x="258" y="27"/>
                        <a:pt x="259" y="27"/>
                        <a:pt x="260" y="27"/>
                      </a:cubicBezTo>
                      <a:cubicBezTo>
                        <a:pt x="260" y="27"/>
                        <a:pt x="260" y="27"/>
                        <a:pt x="259" y="27"/>
                      </a:cubicBezTo>
                      <a:close/>
                      <a:moveTo>
                        <a:pt x="273" y="29"/>
                      </a:moveTo>
                      <a:cubicBezTo>
                        <a:pt x="275" y="26"/>
                        <a:pt x="277" y="23"/>
                        <a:pt x="278" y="20"/>
                      </a:cubicBezTo>
                      <a:cubicBezTo>
                        <a:pt x="281" y="19"/>
                        <a:pt x="284" y="18"/>
                        <a:pt x="287" y="17"/>
                      </a:cubicBezTo>
                      <a:cubicBezTo>
                        <a:pt x="282" y="21"/>
                        <a:pt x="277" y="25"/>
                        <a:pt x="273" y="29"/>
                      </a:cubicBezTo>
                      <a:close/>
                      <a:moveTo>
                        <a:pt x="247" y="32"/>
                      </a:moveTo>
                      <a:cubicBezTo>
                        <a:pt x="241" y="38"/>
                        <a:pt x="235" y="44"/>
                        <a:pt x="230" y="50"/>
                      </a:cubicBezTo>
                      <a:cubicBezTo>
                        <a:pt x="234" y="44"/>
                        <a:pt x="238" y="38"/>
                        <a:pt x="244" y="34"/>
                      </a:cubicBezTo>
                      <a:cubicBezTo>
                        <a:pt x="244" y="34"/>
                        <a:pt x="244" y="33"/>
                        <a:pt x="244" y="33"/>
                      </a:cubicBezTo>
                      <a:cubicBezTo>
                        <a:pt x="245" y="33"/>
                        <a:pt x="245" y="33"/>
                        <a:pt x="245" y="33"/>
                      </a:cubicBezTo>
                      <a:cubicBezTo>
                        <a:pt x="246" y="33"/>
                        <a:pt x="246" y="32"/>
                        <a:pt x="247" y="32"/>
                      </a:cubicBezTo>
                      <a:close/>
                      <a:moveTo>
                        <a:pt x="63" y="159"/>
                      </a:moveTo>
                      <a:cubicBezTo>
                        <a:pt x="58" y="171"/>
                        <a:pt x="50" y="180"/>
                        <a:pt x="43" y="190"/>
                      </a:cubicBezTo>
                      <a:cubicBezTo>
                        <a:pt x="46" y="185"/>
                        <a:pt x="48" y="180"/>
                        <a:pt x="51" y="175"/>
                      </a:cubicBezTo>
                      <a:cubicBezTo>
                        <a:pt x="51" y="175"/>
                        <a:pt x="49" y="175"/>
                        <a:pt x="47" y="175"/>
                      </a:cubicBezTo>
                      <a:cubicBezTo>
                        <a:pt x="52" y="170"/>
                        <a:pt x="58" y="165"/>
                        <a:pt x="63" y="15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8" name="Google Shape;578;g75c63f5ab6_1_50"/>
                <p:cNvSpPr/>
                <p:nvPr/>
              </p:nvSpPr>
              <p:spPr>
                <a:xfrm>
                  <a:off x="9029702" y="3970338"/>
                  <a:ext cx="90488" cy="449263"/>
                </a:xfrm>
                <a:custGeom>
                  <a:rect b="b" l="l" r="r" t="t"/>
                  <a:pathLst>
                    <a:path extrusionOk="0" h="206" w="41">
                      <a:moveTo>
                        <a:pt x="7" y="203"/>
                      </a:moveTo>
                      <a:cubicBezTo>
                        <a:pt x="10" y="173"/>
                        <a:pt x="9" y="143"/>
                        <a:pt x="16" y="114"/>
                      </a:cubicBezTo>
                      <a:cubicBezTo>
                        <a:pt x="17" y="109"/>
                        <a:pt x="18" y="104"/>
                        <a:pt x="20" y="98"/>
                      </a:cubicBezTo>
                      <a:cubicBezTo>
                        <a:pt x="16" y="126"/>
                        <a:pt x="22" y="154"/>
                        <a:pt x="16" y="182"/>
                      </a:cubicBezTo>
                      <a:cubicBezTo>
                        <a:pt x="16" y="184"/>
                        <a:pt x="22" y="183"/>
                        <a:pt x="23" y="181"/>
                      </a:cubicBezTo>
                      <a:cubicBezTo>
                        <a:pt x="29" y="151"/>
                        <a:pt x="22" y="121"/>
                        <a:pt x="27" y="92"/>
                      </a:cubicBezTo>
                      <a:cubicBezTo>
                        <a:pt x="32" y="62"/>
                        <a:pt x="41" y="32"/>
                        <a:pt x="35" y="2"/>
                      </a:cubicBezTo>
                      <a:cubicBezTo>
                        <a:pt x="35" y="0"/>
                        <a:pt x="29" y="1"/>
                        <a:pt x="29" y="3"/>
                      </a:cubicBezTo>
                      <a:cubicBezTo>
                        <a:pt x="30" y="7"/>
                        <a:pt x="30" y="11"/>
                        <a:pt x="31" y="15"/>
                      </a:cubicBezTo>
                      <a:cubicBezTo>
                        <a:pt x="29" y="16"/>
                        <a:pt x="28" y="16"/>
                        <a:pt x="28" y="17"/>
                      </a:cubicBezTo>
                      <a:cubicBezTo>
                        <a:pt x="24" y="48"/>
                        <a:pt x="18" y="79"/>
                        <a:pt x="11" y="109"/>
                      </a:cubicBezTo>
                      <a:cubicBezTo>
                        <a:pt x="8" y="124"/>
                        <a:pt x="4" y="138"/>
                        <a:pt x="3" y="153"/>
                      </a:cubicBezTo>
                      <a:cubicBezTo>
                        <a:pt x="2" y="170"/>
                        <a:pt x="2" y="187"/>
                        <a:pt x="1" y="204"/>
                      </a:cubicBezTo>
                      <a:cubicBezTo>
                        <a:pt x="0" y="206"/>
                        <a:pt x="7" y="205"/>
                        <a:pt x="7" y="20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9" name="Google Shape;579;g75c63f5ab6_1_50"/>
                <p:cNvSpPr/>
                <p:nvPr/>
              </p:nvSpPr>
              <p:spPr>
                <a:xfrm>
                  <a:off x="8728077" y="3165476"/>
                  <a:ext cx="1665288" cy="1711324"/>
                </a:xfrm>
                <a:custGeom>
                  <a:rect b="b" l="l" r="r" t="t"/>
                  <a:pathLst>
                    <a:path extrusionOk="0" h="786" w="765">
                      <a:moveTo>
                        <a:pt x="236" y="547"/>
                      </a:moveTo>
                      <a:cubicBezTo>
                        <a:pt x="268" y="530"/>
                        <a:pt x="307" y="527"/>
                        <a:pt x="342" y="518"/>
                      </a:cubicBezTo>
                      <a:cubicBezTo>
                        <a:pt x="346" y="517"/>
                        <a:pt x="345" y="514"/>
                        <a:pt x="341" y="514"/>
                      </a:cubicBezTo>
                      <a:cubicBezTo>
                        <a:pt x="341" y="515"/>
                        <a:pt x="341" y="515"/>
                        <a:pt x="341" y="515"/>
                      </a:cubicBezTo>
                      <a:cubicBezTo>
                        <a:pt x="341" y="514"/>
                        <a:pt x="340" y="514"/>
                        <a:pt x="339" y="514"/>
                      </a:cubicBezTo>
                      <a:cubicBezTo>
                        <a:pt x="303" y="516"/>
                        <a:pt x="266" y="520"/>
                        <a:pt x="232" y="532"/>
                      </a:cubicBezTo>
                      <a:cubicBezTo>
                        <a:pt x="235" y="531"/>
                        <a:pt x="237" y="529"/>
                        <a:pt x="240" y="527"/>
                      </a:cubicBezTo>
                      <a:cubicBezTo>
                        <a:pt x="243" y="526"/>
                        <a:pt x="246" y="524"/>
                        <a:pt x="249" y="523"/>
                      </a:cubicBezTo>
                      <a:cubicBezTo>
                        <a:pt x="335" y="496"/>
                        <a:pt x="439" y="517"/>
                        <a:pt x="507" y="445"/>
                      </a:cubicBezTo>
                      <a:cubicBezTo>
                        <a:pt x="510" y="442"/>
                        <a:pt x="504" y="441"/>
                        <a:pt x="502" y="443"/>
                      </a:cubicBezTo>
                      <a:cubicBezTo>
                        <a:pt x="441" y="507"/>
                        <a:pt x="350" y="496"/>
                        <a:pt x="269" y="513"/>
                      </a:cubicBezTo>
                      <a:cubicBezTo>
                        <a:pt x="277" y="510"/>
                        <a:pt x="284" y="506"/>
                        <a:pt x="291" y="502"/>
                      </a:cubicBezTo>
                      <a:cubicBezTo>
                        <a:pt x="294" y="500"/>
                        <a:pt x="290" y="500"/>
                        <a:pt x="289" y="500"/>
                      </a:cubicBezTo>
                      <a:cubicBezTo>
                        <a:pt x="281" y="502"/>
                        <a:pt x="274" y="504"/>
                        <a:pt x="267" y="507"/>
                      </a:cubicBezTo>
                      <a:cubicBezTo>
                        <a:pt x="267" y="507"/>
                        <a:pt x="267" y="506"/>
                        <a:pt x="268" y="506"/>
                      </a:cubicBezTo>
                      <a:cubicBezTo>
                        <a:pt x="270" y="504"/>
                        <a:pt x="264" y="505"/>
                        <a:pt x="263" y="506"/>
                      </a:cubicBezTo>
                      <a:cubicBezTo>
                        <a:pt x="261" y="507"/>
                        <a:pt x="260" y="508"/>
                        <a:pt x="259" y="509"/>
                      </a:cubicBezTo>
                      <a:cubicBezTo>
                        <a:pt x="252" y="511"/>
                        <a:pt x="244" y="514"/>
                        <a:pt x="241" y="515"/>
                      </a:cubicBezTo>
                      <a:cubicBezTo>
                        <a:pt x="245" y="512"/>
                        <a:pt x="250" y="510"/>
                        <a:pt x="254" y="508"/>
                      </a:cubicBezTo>
                      <a:cubicBezTo>
                        <a:pt x="255" y="508"/>
                        <a:pt x="255" y="508"/>
                        <a:pt x="255" y="507"/>
                      </a:cubicBezTo>
                      <a:cubicBezTo>
                        <a:pt x="335" y="478"/>
                        <a:pt x="430" y="493"/>
                        <a:pt x="498" y="434"/>
                      </a:cubicBezTo>
                      <a:cubicBezTo>
                        <a:pt x="505" y="431"/>
                        <a:pt x="512" y="427"/>
                        <a:pt x="518" y="422"/>
                      </a:cubicBezTo>
                      <a:cubicBezTo>
                        <a:pt x="517" y="424"/>
                        <a:pt x="515" y="426"/>
                        <a:pt x="513" y="428"/>
                      </a:cubicBezTo>
                      <a:cubicBezTo>
                        <a:pt x="510" y="431"/>
                        <a:pt x="516" y="433"/>
                        <a:pt x="518" y="430"/>
                      </a:cubicBezTo>
                      <a:cubicBezTo>
                        <a:pt x="529" y="418"/>
                        <a:pt x="539" y="405"/>
                        <a:pt x="550" y="392"/>
                      </a:cubicBezTo>
                      <a:cubicBezTo>
                        <a:pt x="552" y="389"/>
                        <a:pt x="546" y="388"/>
                        <a:pt x="544" y="390"/>
                      </a:cubicBezTo>
                      <a:cubicBezTo>
                        <a:pt x="544" y="391"/>
                        <a:pt x="543" y="392"/>
                        <a:pt x="543" y="392"/>
                      </a:cubicBezTo>
                      <a:cubicBezTo>
                        <a:pt x="542" y="392"/>
                        <a:pt x="542" y="393"/>
                        <a:pt x="541" y="393"/>
                      </a:cubicBezTo>
                      <a:cubicBezTo>
                        <a:pt x="533" y="402"/>
                        <a:pt x="525" y="410"/>
                        <a:pt x="516" y="418"/>
                      </a:cubicBezTo>
                      <a:cubicBezTo>
                        <a:pt x="510" y="423"/>
                        <a:pt x="505" y="426"/>
                        <a:pt x="499" y="429"/>
                      </a:cubicBezTo>
                      <a:cubicBezTo>
                        <a:pt x="498" y="429"/>
                        <a:pt x="498" y="430"/>
                        <a:pt x="497" y="430"/>
                      </a:cubicBezTo>
                      <a:cubicBezTo>
                        <a:pt x="497" y="430"/>
                        <a:pt x="497" y="430"/>
                        <a:pt x="497" y="430"/>
                      </a:cubicBezTo>
                      <a:cubicBezTo>
                        <a:pt x="484" y="436"/>
                        <a:pt x="470" y="437"/>
                        <a:pt x="455" y="437"/>
                      </a:cubicBezTo>
                      <a:cubicBezTo>
                        <a:pt x="428" y="437"/>
                        <a:pt x="402" y="438"/>
                        <a:pt x="375" y="441"/>
                      </a:cubicBezTo>
                      <a:cubicBezTo>
                        <a:pt x="351" y="444"/>
                        <a:pt x="329" y="452"/>
                        <a:pt x="307" y="458"/>
                      </a:cubicBezTo>
                      <a:cubicBezTo>
                        <a:pt x="301" y="460"/>
                        <a:pt x="294" y="461"/>
                        <a:pt x="288" y="463"/>
                      </a:cubicBezTo>
                      <a:cubicBezTo>
                        <a:pt x="304" y="455"/>
                        <a:pt x="318" y="445"/>
                        <a:pt x="331" y="433"/>
                      </a:cubicBezTo>
                      <a:cubicBezTo>
                        <a:pt x="364" y="422"/>
                        <a:pt x="398" y="418"/>
                        <a:pt x="434" y="418"/>
                      </a:cubicBezTo>
                      <a:cubicBezTo>
                        <a:pt x="450" y="418"/>
                        <a:pt x="467" y="419"/>
                        <a:pt x="482" y="417"/>
                      </a:cubicBezTo>
                      <a:cubicBezTo>
                        <a:pt x="469" y="422"/>
                        <a:pt x="456" y="426"/>
                        <a:pt x="443" y="426"/>
                      </a:cubicBezTo>
                      <a:cubicBezTo>
                        <a:pt x="440" y="426"/>
                        <a:pt x="439" y="428"/>
                        <a:pt x="440" y="429"/>
                      </a:cubicBezTo>
                      <a:cubicBezTo>
                        <a:pt x="436" y="429"/>
                        <a:pt x="433" y="429"/>
                        <a:pt x="429" y="430"/>
                      </a:cubicBezTo>
                      <a:cubicBezTo>
                        <a:pt x="428" y="430"/>
                        <a:pt x="423" y="432"/>
                        <a:pt x="427" y="432"/>
                      </a:cubicBezTo>
                      <a:cubicBezTo>
                        <a:pt x="459" y="431"/>
                        <a:pt x="498" y="431"/>
                        <a:pt x="520" y="405"/>
                      </a:cubicBezTo>
                      <a:cubicBezTo>
                        <a:pt x="521" y="404"/>
                        <a:pt x="520" y="404"/>
                        <a:pt x="520" y="404"/>
                      </a:cubicBezTo>
                      <a:cubicBezTo>
                        <a:pt x="523" y="402"/>
                        <a:pt x="526" y="399"/>
                        <a:pt x="530" y="396"/>
                      </a:cubicBezTo>
                      <a:cubicBezTo>
                        <a:pt x="532" y="394"/>
                        <a:pt x="526" y="393"/>
                        <a:pt x="525" y="395"/>
                      </a:cubicBezTo>
                      <a:cubicBezTo>
                        <a:pt x="517" y="402"/>
                        <a:pt x="509" y="407"/>
                        <a:pt x="500" y="410"/>
                      </a:cubicBezTo>
                      <a:cubicBezTo>
                        <a:pt x="499" y="410"/>
                        <a:pt x="499" y="410"/>
                        <a:pt x="498" y="410"/>
                      </a:cubicBezTo>
                      <a:cubicBezTo>
                        <a:pt x="497" y="410"/>
                        <a:pt x="497" y="411"/>
                        <a:pt x="496" y="411"/>
                      </a:cubicBezTo>
                      <a:cubicBezTo>
                        <a:pt x="467" y="419"/>
                        <a:pt x="432" y="413"/>
                        <a:pt x="403" y="415"/>
                      </a:cubicBezTo>
                      <a:cubicBezTo>
                        <a:pt x="381" y="416"/>
                        <a:pt x="360" y="420"/>
                        <a:pt x="339" y="426"/>
                      </a:cubicBezTo>
                      <a:cubicBezTo>
                        <a:pt x="346" y="421"/>
                        <a:pt x="353" y="416"/>
                        <a:pt x="358" y="410"/>
                      </a:cubicBezTo>
                      <a:cubicBezTo>
                        <a:pt x="360" y="408"/>
                        <a:pt x="357" y="408"/>
                        <a:pt x="356" y="408"/>
                      </a:cubicBezTo>
                      <a:cubicBezTo>
                        <a:pt x="352" y="408"/>
                        <a:pt x="348" y="409"/>
                        <a:pt x="345" y="410"/>
                      </a:cubicBezTo>
                      <a:cubicBezTo>
                        <a:pt x="348" y="408"/>
                        <a:pt x="351" y="404"/>
                        <a:pt x="354" y="401"/>
                      </a:cubicBezTo>
                      <a:cubicBezTo>
                        <a:pt x="355" y="399"/>
                        <a:pt x="352" y="399"/>
                        <a:pt x="351" y="399"/>
                      </a:cubicBezTo>
                      <a:cubicBezTo>
                        <a:pt x="385" y="387"/>
                        <a:pt x="420" y="385"/>
                        <a:pt x="456" y="386"/>
                      </a:cubicBezTo>
                      <a:cubicBezTo>
                        <a:pt x="490" y="386"/>
                        <a:pt x="520" y="383"/>
                        <a:pt x="551" y="369"/>
                      </a:cubicBezTo>
                      <a:cubicBezTo>
                        <a:pt x="546" y="378"/>
                        <a:pt x="539" y="385"/>
                        <a:pt x="533" y="394"/>
                      </a:cubicBezTo>
                      <a:cubicBezTo>
                        <a:pt x="533" y="395"/>
                        <a:pt x="539" y="394"/>
                        <a:pt x="539" y="393"/>
                      </a:cubicBezTo>
                      <a:cubicBezTo>
                        <a:pt x="546" y="383"/>
                        <a:pt x="554" y="374"/>
                        <a:pt x="561" y="363"/>
                      </a:cubicBezTo>
                      <a:cubicBezTo>
                        <a:pt x="561" y="363"/>
                        <a:pt x="555" y="363"/>
                        <a:pt x="555" y="365"/>
                      </a:cubicBezTo>
                      <a:cubicBezTo>
                        <a:pt x="554" y="365"/>
                        <a:pt x="554" y="365"/>
                        <a:pt x="554" y="366"/>
                      </a:cubicBezTo>
                      <a:cubicBezTo>
                        <a:pt x="553" y="365"/>
                        <a:pt x="552" y="365"/>
                        <a:pt x="551" y="366"/>
                      </a:cubicBezTo>
                      <a:cubicBezTo>
                        <a:pt x="533" y="374"/>
                        <a:pt x="514" y="380"/>
                        <a:pt x="494" y="382"/>
                      </a:cubicBezTo>
                      <a:cubicBezTo>
                        <a:pt x="472" y="384"/>
                        <a:pt x="449" y="382"/>
                        <a:pt x="427" y="382"/>
                      </a:cubicBezTo>
                      <a:cubicBezTo>
                        <a:pt x="398" y="383"/>
                        <a:pt x="371" y="388"/>
                        <a:pt x="345" y="398"/>
                      </a:cubicBezTo>
                      <a:cubicBezTo>
                        <a:pt x="350" y="395"/>
                        <a:pt x="353" y="391"/>
                        <a:pt x="357" y="388"/>
                      </a:cubicBezTo>
                      <a:cubicBezTo>
                        <a:pt x="357" y="388"/>
                        <a:pt x="358" y="387"/>
                        <a:pt x="358" y="387"/>
                      </a:cubicBezTo>
                      <a:cubicBezTo>
                        <a:pt x="392" y="364"/>
                        <a:pt x="437" y="366"/>
                        <a:pt x="476" y="366"/>
                      </a:cubicBezTo>
                      <a:cubicBezTo>
                        <a:pt x="507" y="366"/>
                        <a:pt x="541" y="372"/>
                        <a:pt x="569" y="355"/>
                      </a:cubicBezTo>
                      <a:cubicBezTo>
                        <a:pt x="573" y="353"/>
                        <a:pt x="567" y="352"/>
                        <a:pt x="565" y="354"/>
                      </a:cubicBezTo>
                      <a:cubicBezTo>
                        <a:pt x="544" y="366"/>
                        <a:pt x="520" y="363"/>
                        <a:pt x="496" y="362"/>
                      </a:cubicBezTo>
                      <a:cubicBezTo>
                        <a:pt x="478" y="362"/>
                        <a:pt x="459" y="362"/>
                        <a:pt x="441" y="363"/>
                      </a:cubicBezTo>
                      <a:cubicBezTo>
                        <a:pt x="414" y="364"/>
                        <a:pt x="386" y="367"/>
                        <a:pt x="362" y="380"/>
                      </a:cubicBezTo>
                      <a:cubicBezTo>
                        <a:pt x="363" y="379"/>
                        <a:pt x="362" y="379"/>
                        <a:pt x="361" y="379"/>
                      </a:cubicBezTo>
                      <a:cubicBezTo>
                        <a:pt x="372" y="372"/>
                        <a:pt x="384" y="366"/>
                        <a:pt x="396" y="361"/>
                      </a:cubicBezTo>
                      <a:cubicBezTo>
                        <a:pt x="422" y="356"/>
                        <a:pt x="449" y="354"/>
                        <a:pt x="477" y="355"/>
                      </a:cubicBezTo>
                      <a:cubicBezTo>
                        <a:pt x="483" y="355"/>
                        <a:pt x="489" y="356"/>
                        <a:pt x="496" y="356"/>
                      </a:cubicBezTo>
                      <a:cubicBezTo>
                        <a:pt x="492" y="357"/>
                        <a:pt x="489" y="357"/>
                        <a:pt x="486" y="357"/>
                      </a:cubicBezTo>
                      <a:cubicBezTo>
                        <a:pt x="484" y="357"/>
                        <a:pt x="479" y="360"/>
                        <a:pt x="483" y="359"/>
                      </a:cubicBezTo>
                      <a:cubicBezTo>
                        <a:pt x="490" y="359"/>
                        <a:pt x="497" y="358"/>
                        <a:pt x="504" y="358"/>
                      </a:cubicBezTo>
                      <a:cubicBezTo>
                        <a:pt x="517" y="359"/>
                        <a:pt x="529" y="361"/>
                        <a:pt x="542" y="359"/>
                      </a:cubicBezTo>
                      <a:cubicBezTo>
                        <a:pt x="544" y="359"/>
                        <a:pt x="547" y="357"/>
                        <a:pt x="545" y="356"/>
                      </a:cubicBezTo>
                      <a:cubicBezTo>
                        <a:pt x="546" y="356"/>
                        <a:pt x="547" y="356"/>
                        <a:pt x="548" y="356"/>
                      </a:cubicBezTo>
                      <a:cubicBezTo>
                        <a:pt x="553" y="355"/>
                        <a:pt x="557" y="354"/>
                        <a:pt x="562" y="352"/>
                      </a:cubicBezTo>
                      <a:cubicBezTo>
                        <a:pt x="565" y="351"/>
                        <a:pt x="565" y="349"/>
                        <a:pt x="564" y="349"/>
                      </a:cubicBezTo>
                      <a:cubicBezTo>
                        <a:pt x="589" y="335"/>
                        <a:pt x="609" y="313"/>
                        <a:pt x="626" y="290"/>
                      </a:cubicBezTo>
                      <a:cubicBezTo>
                        <a:pt x="627" y="288"/>
                        <a:pt x="621" y="289"/>
                        <a:pt x="620" y="290"/>
                      </a:cubicBezTo>
                      <a:cubicBezTo>
                        <a:pt x="603" y="313"/>
                        <a:pt x="584" y="336"/>
                        <a:pt x="558" y="348"/>
                      </a:cubicBezTo>
                      <a:cubicBezTo>
                        <a:pt x="559" y="347"/>
                        <a:pt x="558" y="346"/>
                        <a:pt x="555" y="347"/>
                      </a:cubicBezTo>
                      <a:cubicBezTo>
                        <a:pt x="553" y="348"/>
                        <a:pt x="550" y="348"/>
                        <a:pt x="548" y="349"/>
                      </a:cubicBezTo>
                      <a:cubicBezTo>
                        <a:pt x="561" y="344"/>
                        <a:pt x="574" y="338"/>
                        <a:pt x="584" y="329"/>
                      </a:cubicBezTo>
                      <a:cubicBezTo>
                        <a:pt x="585" y="328"/>
                        <a:pt x="580" y="328"/>
                        <a:pt x="579" y="329"/>
                      </a:cubicBezTo>
                      <a:cubicBezTo>
                        <a:pt x="566" y="340"/>
                        <a:pt x="550" y="347"/>
                        <a:pt x="534" y="351"/>
                      </a:cubicBezTo>
                      <a:cubicBezTo>
                        <a:pt x="525" y="352"/>
                        <a:pt x="515" y="352"/>
                        <a:pt x="505" y="352"/>
                      </a:cubicBezTo>
                      <a:cubicBezTo>
                        <a:pt x="477" y="349"/>
                        <a:pt x="449" y="342"/>
                        <a:pt x="422" y="347"/>
                      </a:cubicBezTo>
                      <a:cubicBezTo>
                        <a:pt x="430" y="342"/>
                        <a:pt x="438" y="337"/>
                        <a:pt x="446" y="331"/>
                      </a:cubicBezTo>
                      <a:cubicBezTo>
                        <a:pt x="449" y="329"/>
                        <a:pt x="444" y="328"/>
                        <a:pt x="442" y="330"/>
                      </a:cubicBezTo>
                      <a:cubicBezTo>
                        <a:pt x="431" y="337"/>
                        <a:pt x="420" y="344"/>
                        <a:pt x="408" y="350"/>
                      </a:cubicBezTo>
                      <a:cubicBezTo>
                        <a:pt x="407" y="351"/>
                        <a:pt x="405" y="351"/>
                        <a:pt x="404" y="352"/>
                      </a:cubicBezTo>
                      <a:cubicBezTo>
                        <a:pt x="393" y="354"/>
                        <a:pt x="383" y="357"/>
                        <a:pt x="373" y="363"/>
                      </a:cubicBezTo>
                      <a:cubicBezTo>
                        <a:pt x="374" y="362"/>
                        <a:pt x="376" y="360"/>
                        <a:pt x="377" y="359"/>
                      </a:cubicBezTo>
                      <a:cubicBezTo>
                        <a:pt x="378" y="359"/>
                        <a:pt x="380" y="359"/>
                        <a:pt x="381" y="358"/>
                      </a:cubicBezTo>
                      <a:cubicBezTo>
                        <a:pt x="396" y="344"/>
                        <a:pt x="413" y="333"/>
                        <a:pt x="433" y="330"/>
                      </a:cubicBezTo>
                      <a:cubicBezTo>
                        <a:pt x="435" y="330"/>
                        <a:pt x="437" y="329"/>
                        <a:pt x="436" y="328"/>
                      </a:cubicBezTo>
                      <a:cubicBezTo>
                        <a:pt x="462" y="322"/>
                        <a:pt x="488" y="324"/>
                        <a:pt x="515" y="321"/>
                      </a:cubicBezTo>
                      <a:cubicBezTo>
                        <a:pt x="518" y="321"/>
                        <a:pt x="520" y="318"/>
                        <a:pt x="516" y="318"/>
                      </a:cubicBezTo>
                      <a:cubicBezTo>
                        <a:pt x="499" y="320"/>
                        <a:pt x="482" y="318"/>
                        <a:pt x="464" y="320"/>
                      </a:cubicBezTo>
                      <a:cubicBezTo>
                        <a:pt x="448" y="321"/>
                        <a:pt x="433" y="326"/>
                        <a:pt x="418" y="330"/>
                      </a:cubicBezTo>
                      <a:cubicBezTo>
                        <a:pt x="413" y="332"/>
                        <a:pt x="408" y="333"/>
                        <a:pt x="403" y="334"/>
                      </a:cubicBezTo>
                      <a:cubicBezTo>
                        <a:pt x="408" y="330"/>
                        <a:pt x="414" y="325"/>
                        <a:pt x="420" y="321"/>
                      </a:cubicBezTo>
                      <a:cubicBezTo>
                        <a:pt x="439" y="315"/>
                        <a:pt x="460" y="311"/>
                        <a:pt x="480" y="308"/>
                      </a:cubicBezTo>
                      <a:cubicBezTo>
                        <a:pt x="484" y="308"/>
                        <a:pt x="485" y="303"/>
                        <a:pt x="481" y="304"/>
                      </a:cubicBezTo>
                      <a:cubicBezTo>
                        <a:pt x="465" y="306"/>
                        <a:pt x="450" y="309"/>
                        <a:pt x="434" y="313"/>
                      </a:cubicBezTo>
                      <a:cubicBezTo>
                        <a:pt x="437" y="311"/>
                        <a:pt x="434" y="308"/>
                        <a:pt x="431" y="310"/>
                      </a:cubicBezTo>
                      <a:cubicBezTo>
                        <a:pt x="425" y="312"/>
                        <a:pt x="420" y="315"/>
                        <a:pt x="416" y="319"/>
                      </a:cubicBezTo>
                      <a:cubicBezTo>
                        <a:pt x="412" y="320"/>
                        <a:pt x="409" y="321"/>
                        <a:pt x="405" y="323"/>
                      </a:cubicBezTo>
                      <a:cubicBezTo>
                        <a:pt x="417" y="313"/>
                        <a:pt x="430" y="304"/>
                        <a:pt x="443" y="294"/>
                      </a:cubicBezTo>
                      <a:cubicBezTo>
                        <a:pt x="443" y="294"/>
                        <a:pt x="443" y="294"/>
                        <a:pt x="443" y="294"/>
                      </a:cubicBezTo>
                      <a:cubicBezTo>
                        <a:pt x="450" y="293"/>
                        <a:pt x="456" y="291"/>
                        <a:pt x="462" y="290"/>
                      </a:cubicBezTo>
                      <a:cubicBezTo>
                        <a:pt x="481" y="288"/>
                        <a:pt x="500" y="287"/>
                        <a:pt x="519" y="288"/>
                      </a:cubicBezTo>
                      <a:cubicBezTo>
                        <a:pt x="550" y="290"/>
                        <a:pt x="581" y="291"/>
                        <a:pt x="610" y="279"/>
                      </a:cubicBezTo>
                      <a:cubicBezTo>
                        <a:pt x="614" y="277"/>
                        <a:pt x="608" y="277"/>
                        <a:pt x="607" y="278"/>
                      </a:cubicBezTo>
                      <a:cubicBezTo>
                        <a:pt x="570" y="294"/>
                        <a:pt x="528" y="286"/>
                        <a:pt x="489" y="285"/>
                      </a:cubicBezTo>
                      <a:cubicBezTo>
                        <a:pt x="490" y="285"/>
                        <a:pt x="492" y="285"/>
                        <a:pt x="494" y="285"/>
                      </a:cubicBezTo>
                      <a:cubicBezTo>
                        <a:pt x="497" y="284"/>
                        <a:pt x="499" y="280"/>
                        <a:pt x="495" y="281"/>
                      </a:cubicBezTo>
                      <a:cubicBezTo>
                        <a:pt x="482" y="283"/>
                        <a:pt x="469" y="285"/>
                        <a:pt x="457" y="288"/>
                      </a:cubicBezTo>
                      <a:cubicBezTo>
                        <a:pt x="446" y="289"/>
                        <a:pt x="436" y="292"/>
                        <a:pt x="426" y="296"/>
                      </a:cubicBezTo>
                      <a:cubicBezTo>
                        <a:pt x="431" y="291"/>
                        <a:pt x="436" y="286"/>
                        <a:pt x="442" y="282"/>
                      </a:cubicBezTo>
                      <a:cubicBezTo>
                        <a:pt x="461" y="279"/>
                        <a:pt x="482" y="280"/>
                        <a:pt x="500" y="278"/>
                      </a:cubicBezTo>
                      <a:cubicBezTo>
                        <a:pt x="504" y="277"/>
                        <a:pt x="505" y="273"/>
                        <a:pt x="501" y="273"/>
                      </a:cubicBezTo>
                      <a:cubicBezTo>
                        <a:pt x="484" y="276"/>
                        <a:pt x="466" y="275"/>
                        <a:pt x="448" y="277"/>
                      </a:cubicBezTo>
                      <a:cubicBezTo>
                        <a:pt x="474" y="268"/>
                        <a:pt x="507" y="271"/>
                        <a:pt x="533" y="271"/>
                      </a:cubicBezTo>
                      <a:cubicBezTo>
                        <a:pt x="572" y="272"/>
                        <a:pt x="610" y="275"/>
                        <a:pt x="645" y="255"/>
                      </a:cubicBezTo>
                      <a:cubicBezTo>
                        <a:pt x="649" y="253"/>
                        <a:pt x="643" y="252"/>
                        <a:pt x="641" y="253"/>
                      </a:cubicBezTo>
                      <a:cubicBezTo>
                        <a:pt x="600" y="276"/>
                        <a:pt x="551" y="268"/>
                        <a:pt x="505" y="268"/>
                      </a:cubicBezTo>
                      <a:cubicBezTo>
                        <a:pt x="489" y="267"/>
                        <a:pt x="471" y="268"/>
                        <a:pt x="454" y="272"/>
                      </a:cubicBezTo>
                      <a:cubicBezTo>
                        <a:pt x="456" y="271"/>
                        <a:pt x="458" y="270"/>
                        <a:pt x="459" y="268"/>
                      </a:cubicBezTo>
                      <a:cubicBezTo>
                        <a:pt x="463" y="266"/>
                        <a:pt x="458" y="265"/>
                        <a:pt x="455" y="266"/>
                      </a:cubicBezTo>
                      <a:cubicBezTo>
                        <a:pt x="451" y="269"/>
                        <a:pt x="447" y="272"/>
                        <a:pt x="443" y="276"/>
                      </a:cubicBezTo>
                      <a:cubicBezTo>
                        <a:pt x="441" y="276"/>
                        <a:pt x="438" y="278"/>
                        <a:pt x="436" y="279"/>
                      </a:cubicBezTo>
                      <a:cubicBezTo>
                        <a:pt x="430" y="280"/>
                        <a:pt x="423" y="282"/>
                        <a:pt x="417" y="284"/>
                      </a:cubicBezTo>
                      <a:cubicBezTo>
                        <a:pt x="424" y="277"/>
                        <a:pt x="431" y="270"/>
                        <a:pt x="437" y="263"/>
                      </a:cubicBezTo>
                      <a:cubicBezTo>
                        <a:pt x="438" y="263"/>
                        <a:pt x="442" y="263"/>
                        <a:pt x="442" y="262"/>
                      </a:cubicBezTo>
                      <a:cubicBezTo>
                        <a:pt x="445" y="260"/>
                        <a:pt x="447" y="258"/>
                        <a:pt x="450" y="256"/>
                      </a:cubicBezTo>
                      <a:cubicBezTo>
                        <a:pt x="450" y="256"/>
                        <a:pt x="455" y="256"/>
                        <a:pt x="455" y="255"/>
                      </a:cubicBezTo>
                      <a:cubicBezTo>
                        <a:pt x="504" y="216"/>
                        <a:pt x="567" y="223"/>
                        <a:pt x="625" y="221"/>
                      </a:cubicBezTo>
                      <a:cubicBezTo>
                        <a:pt x="641" y="221"/>
                        <a:pt x="655" y="217"/>
                        <a:pt x="669" y="210"/>
                      </a:cubicBezTo>
                      <a:cubicBezTo>
                        <a:pt x="674" y="207"/>
                        <a:pt x="678" y="204"/>
                        <a:pt x="683" y="201"/>
                      </a:cubicBezTo>
                      <a:cubicBezTo>
                        <a:pt x="706" y="192"/>
                        <a:pt x="728" y="178"/>
                        <a:pt x="744" y="160"/>
                      </a:cubicBezTo>
                      <a:cubicBezTo>
                        <a:pt x="726" y="194"/>
                        <a:pt x="682" y="219"/>
                        <a:pt x="645" y="223"/>
                      </a:cubicBezTo>
                      <a:cubicBezTo>
                        <a:pt x="643" y="223"/>
                        <a:pt x="640" y="227"/>
                        <a:pt x="644" y="226"/>
                      </a:cubicBezTo>
                      <a:cubicBezTo>
                        <a:pt x="685" y="221"/>
                        <a:pt x="733" y="194"/>
                        <a:pt x="751" y="157"/>
                      </a:cubicBezTo>
                      <a:cubicBezTo>
                        <a:pt x="751" y="156"/>
                        <a:pt x="748" y="156"/>
                        <a:pt x="746" y="157"/>
                      </a:cubicBezTo>
                      <a:cubicBezTo>
                        <a:pt x="751" y="150"/>
                        <a:pt x="756" y="143"/>
                        <a:pt x="759" y="136"/>
                      </a:cubicBezTo>
                      <a:cubicBezTo>
                        <a:pt x="760" y="134"/>
                        <a:pt x="758" y="133"/>
                        <a:pt x="756" y="133"/>
                      </a:cubicBezTo>
                      <a:cubicBezTo>
                        <a:pt x="759" y="130"/>
                        <a:pt x="761" y="126"/>
                        <a:pt x="763" y="123"/>
                      </a:cubicBezTo>
                      <a:cubicBezTo>
                        <a:pt x="765" y="120"/>
                        <a:pt x="758" y="120"/>
                        <a:pt x="757" y="122"/>
                      </a:cubicBezTo>
                      <a:cubicBezTo>
                        <a:pt x="747" y="141"/>
                        <a:pt x="731" y="153"/>
                        <a:pt x="714" y="163"/>
                      </a:cubicBezTo>
                      <a:cubicBezTo>
                        <a:pt x="693" y="175"/>
                        <a:pt x="670" y="191"/>
                        <a:pt x="645" y="192"/>
                      </a:cubicBezTo>
                      <a:cubicBezTo>
                        <a:pt x="643" y="192"/>
                        <a:pt x="639" y="196"/>
                        <a:pt x="643" y="196"/>
                      </a:cubicBezTo>
                      <a:cubicBezTo>
                        <a:pt x="668" y="195"/>
                        <a:pt x="688" y="182"/>
                        <a:pt x="709" y="170"/>
                      </a:cubicBezTo>
                      <a:cubicBezTo>
                        <a:pt x="725" y="162"/>
                        <a:pt x="739" y="152"/>
                        <a:pt x="751" y="140"/>
                      </a:cubicBezTo>
                      <a:cubicBezTo>
                        <a:pt x="739" y="163"/>
                        <a:pt x="718" y="179"/>
                        <a:pt x="695" y="191"/>
                      </a:cubicBezTo>
                      <a:cubicBezTo>
                        <a:pt x="704" y="182"/>
                        <a:pt x="713" y="173"/>
                        <a:pt x="723" y="166"/>
                      </a:cubicBezTo>
                      <a:cubicBezTo>
                        <a:pt x="724" y="165"/>
                        <a:pt x="718" y="166"/>
                        <a:pt x="717" y="166"/>
                      </a:cubicBezTo>
                      <a:cubicBezTo>
                        <a:pt x="705" y="175"/>
                        <a:pt x="695" y="187"/>
                        <a:pt x="683" y="196"/>
                      </a:cubicBezTo>
                      <a:cubicBezTo>
                        <a:pt x="675" y="200"/>
                        <a:pt x="666" y="203"/>
                        <a:pt x="658" y="205"/>
                      </a:cubicBezTo>
                      <a:cubicBezTo>
                        <a:pt x="654" y="206"/>
                        <a:pt x="655" y="210"/>
                        <a:pt x="659" y="209"/>
                      </a:cubicBezTo>
                      <a:cubicBezTo>
                        <a:pt x="663" y="208"/>
                        <a:pt x="667" y="207"/>
                        <a:pt x="671" y="205"/>
                      </a:cubicBezTo>
                      <a:cubicBezTo>
                        <a:pt x="662" y="212"/>
                        <a:pt x="652" y="216"/>
                        <a:pt x="640" y="218"/>
                      </a:cubicBezTo>
                      <a:cubicBezTo>
                        <a:pt x="614" y="222"/>
                        <a:pt x="587" y="218"/>
                        <a:pt x="561" y="220"/>
                      </a:cubicBezTo>
                      <a:cubicBezTo>
                        <a:pt x="525" y="222"/>
                        <a:pt x="489" y="229"/>
                        <a:pt x="459" y="249"/>
                      </a:cubicBezTo>
                      <a:cubicBezTo>
                        <a:pt x="482" y="232"/>
                        <a:pt x="507" y="218"/>
                        <a:pt x="533" y="203"/>
                      </a:cubicBezTo>
                      <a:cubicBezTo>
                        <a:pt x="557" y="195"/>
                        <a:pt x="583" y="191"/>
                        <a:pt x="608" y="194"/>
                      </a:cubicBezTo>
                      <a:cubicBezTo>
                        <a:pt x="610" y="194"/>
                        <a:pt x="616" y="191"/>
                        <a:pt x="612" y="191"/>
                      </a:cubicBezTo>
                      <a:cubicBezTo>
                        <a:pt x="589" y="188"/>
                        <a:pt x="565" y="191"/>
                        <a:pt x="542" y="197"/>
                      </a:cubicBezTo>
                      <a:cubicBezTo>
                        <a:pt x="545" y="196"/>
                        <a:pt x="543" y="196"/>
                        <a:pt x="541" y="196"/>
                      </a:cubicBezTo>
                      <a:cubicBezTo>
                        <a:pt x="546" y="193"/>
                        <a:pt x="552" y="190"/>
                        <a:pt x="557" y="187"/>
                      </a:cubicBezTo>
                      <a:cubicBezTo>
                        <a:pt x="559" y="186"/>
                        <a:pt x="558" y="185"/>
                        <a:pt x="556" y="184"/>
                      </a:cubicBezTo>
                      <a:cubicBezTo>
                        <a:pt x="581" y="180"/>
                        <a:pt x="606" y="178"/>
                        <a:pt x="630" y="176"/>
                      </a:cubicBezTo>
                      <a:cubicBezTo>
                        <a:pt x="633" y="176"/>
                        <a:pt x="635" y="172"/>
                        <a:pt x="631" y="172"/>
                      </a:cubicBezTo>
                      <a:cubicBezTo>
                        <a:pt x="607" y="174"/>
                        <a:pt x="583" y="176"/>
                        <a:pt x="559" y="180"/>
                      </a:cubicBezTo>
                      <a:cubicBezTo>
                        <a:pt x="560" y="179"/>
                        <a:pt x="562" y="178"/>
                        <a:pt x="563" y="177"/>
                      </a:cubicBezTo>
                      <a:cubicBezTo>
                        <a:pt x="565" y="176"/>
                        <a:pt x="564" y="176"/>
                        <a:pt x="562" y="176"/>
                      </a:cubicBezTo>
                      <a:cubicBezTo>
                        <a:pt x="593" y="168"/>
                        <a:pt x="623" y="168"/>
                        <a:pt x="656" y="165"/>
                      </a:cubicBezTo>
                      <a:cubicBezTo>
                        <a:pt x="679" y="163"/>
                        <a:pt x="702" y="157"/>
                        <a:pt x="720" y="144"/>
                      </a:cubicBezTo>
                      <a:cubicBezTo>
                        <a:pt x="699" y="163"/>
                        <a:pt x="672" y="175"/>
                        <a:pt x="641" y="176"/>
                      </a:cubicBezTo>
                      <a:cubicBezTo>
                        <a:pt x="638" y="176"/>
                        <a:pt x="636" y="180"/>
                        <a:pt x="641" y="180"/>
                      </a:cubicBezTo>
                      <a:cubicBezTo>
                        <a:pt x="685" y="180"/>
                        <a:pt x="724" y="156"/>
                        <a:pt x="748" y="119"/>
                      </a:cubicBezTo>
                      <a:cubicBezTo>
                        <a:pt x="750" y="116"/>
                        <a:pt x="744" y="114"/>
                        <a:pt x="743" y="117"/>
                      </a:cubicBezTo>
                      <a:cubicBezTo>
                        <a:pt x="739" y="123"/>
                        <a:pt x="735" y="128"/>
                        <a:pt x="730" y="133"/>
                      </a:cubicBezTo>
                      <a:cubicBezTo>
                        <a:pt x="729" y="133"/>
                        <a:pt x="726" y="134"/>
                        <a:pt x="725" y="134"/>
                      </a:cubicBezTo>
                      <a:cubicBezTo>
                        <a:pt x="694" y="166"/>
                        <a:pt x="650" y="162"/>
                        <a:pt x="610" y="164"/>
                      </a:cubicBezTo>
                      <a:cubicBezTo>
                        <a:pt x="595" y="165"/>
                        <a:pt x="581" y="168"/>
                        <a:pt x="567" y="172"/>
                      </a:cubicBezTo>
                      <a:cubicBezTo>
                        <a:pt x="579" y="165"/>
                        <a:pt x="591" y="158"/>
                        <a:pt x="602" y="151"/>
                      </a:cubicBezTo>
                      <a:cubicBezTo>
                        <a:pt x="606" y="149"/>
                        <a:pt x="601" y="148"/>
                        <a:pt x="599" y="149"/>
                      </a:cubicBezTo>
                      <a:cubicBezTo>
                        <a:pt x="583" y="159"/>
                        <a:pt x="567" y="168"/>
                        <a:pt x="551" y="177"/>
                      </a:cubicBezTo>
                      <a:cubicBezTo>
                        <a:pt x="544" y="179"/>
                        <a:pt x="536" y="182"/>
                        <a:pt x="529" y="186"/>
                      </a:cubicBezTo>
                      <a:cubicBezTo>
                        <a:pt x="529" y="186"/>
                        <a:pt x="528" y="186"/>
                        <a:pt x="527" y="186"/>
                      </a:cubicBezTo>
                      <a:cubicBezTo>
                        <a:pt x="527" y="186"/>
                        <a:pt x="528" y="185"/>
                        <a:pt x="528" y="185"/>
                      </a:cubicBezTo>
                      <a:cubicBezTo>
                        <a:pt x="531" y="182"/>
                        <a:pt x="533" y="179"/>
                        <a:pt x="536" y="177"/>
                      </a:cubicBezTo>
                      <a:cubicBezTo>
                        <a:pt x="538" y="175"/>
                        <a:pt x="541" y="173"/>
                        <a:pt x="544" y="172"/>
                      </a:cubicBezTo>
                      <a:cubicBezTo>
                        <a:pt x="545" y="172"/>
                        <a:pt x="548" y="171"/>
                        <a:pt x="548" y="171"/>
                      </a:cubicBezTo>
                      <a:cubicBezTo>
                        <a:pt x="549" y="170"/>
                        <a:pt x="550" y="169"/>
                        <a:pt x="551" y="168"/>
                      </a:cubicBezTo>
                      <a:cubicBezTo>
                        <a:pt x="570" y="158"/>
                        <a:pt x="591" y="150"/>
                        <a:pt x="610" y="138"/>
                      </a:cubicBezTo>
                      <a:cubicBezTo>
                        <a:pt x="621" y="137"/>
                        <a:pt x="633" y="136"/>
                        <a:pt x="644" y="133"/>
                      </a:cubicBezTo>
                      <a:cubicBezTo>
                        <a:pt x="638" y="136"/>
                        <a:pt x="632" y="138"/>
                        <a:pt x="625" y="140"/>
                      </a:cubicBezTo>
                      <a:cubicBezTo>
                        <a:pt x="622" y="141"/>
                        <a:pt x="623" y="146"/>
                        <a:pt x="626" y="144"/>
                      </a:cubicBezTo>
                      <a:cubicBezTo>
                        <a:pt x="655" y="136"/>
                        <a:pt x="680" y="122"/>
                        <a:pt x="704" y="103"/>
                      </a:cubicBezTo>
                      <a:cubicBezTo>
                        <a:pt x="707" y="101"/>
                        <a:pt x="702" y="99"/>
                        <a:pt x="700" y="101"/>
                      </a:cubicBezTo>
                      <a:cubicBezTo>
                        <a:pt x="684" y="112"/>
                        <a:pt x="668" y="122"/>
                        <a:pt x="651" y="130"/>
                      </a:cubicBezTo>
                      <a:cubicBezTo>
                        <a:pt x="638" y="134"/>
                        <a:pt x="624" y="136"/>
                        <a:pt x="611" y="137"/>
                      </a:cubicBezTo>
                      <a:cubicBezTo>
                        <a:pt x="611" y="136"/>
                        <a:pt x="611" y="136"/>
                        <a:pt x="610" y="135"/>
                      </a:cubicBezTo>
                      <a:cubicBezTo>
                        <a:pt x="637" y="123"/>
                        <a:pt x="661" y="106"/>
                        <a:pt x="684" y="87"/>
                      </a:cubicBezTo>
                      <a:cubicBezTo>
                        <a:pt x="687" y="85"/>
                        <a:pt x="681" y="85"/>
                        <a:pt x="680" y="86"/>
                      </a:cubicBezTo>
                      <a:cubicBezTo>
                        <a:pt x="652" y="109"/>
                        <a:pt x="622" y="128"/>
                        <a:pt x="588" y="140"/>
                      </a:cubicBezTo>
                      <a:cubicBezTo>
                        <a:pt x="583" y="141"/>
                        <a:pt x="577" y="142"/>
                        <a:pt x="571" y="143"/>
                      </a:cubicBezTo>
                      <a:cubicBezTo>
                        <a:pt x="572" y="143"/>
                        <a:pt x="572" y="142"/>
                        <a:pt x="573" y="142"/>
                      </a:cubicBezTo>
                      <a:cubicBezTo>
                        <a:pt x="573" y="142"/>
                        <a:pt x="577" y="142"/>
                        <a:pt x="578" y="141"/>
                      </a:cubicBezTo>
                      <a:cubicBezTo>
                        <a:pt x="586" y="135"/>
                        <a:pt x="595" y="129"/>
                        <a:pt x="603" y="124"/>
                      </a:cubicBezTo>
                      <a:cubicBezTo>
                        <a:pt x="606" y="123"/>
                        <a:pt x="608" y="121"/>
                        <a:pt x="611" y="120"/>
                      </a:cubicBezTo>
                      <a:cubicBezTo>
                        <a:pt x="611" y="120"/>
                        <a:pt x="610" y="120"/>
                        <a:pt x="610" y="121"/>
                      </a:cubicBezTo>
                      <a:cubicBezTo>
                        <a:pt x="609" y="122"/>
                        <a:pt x="613" y="121"/>
                        <a:pt x="613" y="121"/>
                      </a:cubicBezTo>
                      <a:cubicBezTo>
                        <a:pt x="616" y="120"/>
                        <a:pt x="617" y="120"/>
                        <a:pt x="619" y="118"/>
                      </a:cubicBezTo>
                      <a:cubicBezTo>
                        <a:pt x="620" y="117"/>
                        <a:pt x="615" y="118"/>
                        <a:pt x="614" y="119"/>
                      </a:cubicBezTo>
                      <a:cubicBezTo>
                        <a:pt x="614" y="119"/>
                        <a:pt x="614" y="118"/>
                        <a:pt x="614" y="118"/>
                      </a:cubicBezTo>
                      <a:cubicBezTo>
                        <a:pt x="620" y="115"/>
                        <a:pt x="626" y="113"/>
                        <a:pt x="632" y="110"/>
                      </a:cubicBezTo>
                      <a:cubicBezTo>
                        <a:pt x="635" y="109"/>
                        <a:pt x="633" y="107"/>
                        <a:pt x="631" y="106"/>
                      </a:cubicBezTo>
                      <a:cubicBezTo>
                        <a:pt x="637" y="103"/>
                        <a:pt x="642" y="99"/>
                        <a:pt x="648" y="96"/>
                      </a:cubicBezTo>
                      <a:cubicBezTo>
                        <a:pt x="647" y="96"/>
                        <a:pt x="647" y="97"/>
                        <a:pt x="646" y="98"/>
                      </a:cubicBezTo>
                      <a:cubicBezTo>
                        <a:pt x="645" y="99"/>
                        <a:pt x="651" y="98"/>
                        <a:pt x="652" y="97"/>
                      </a:cubicBezTo>
                      <a:cubicBezTo>
                        <a:pt x="658" y="91"/>
                        <a:pt x="664" y="85"/>
                        <a:pt x="670" y="79"/>
                      </a:cubicBezTo>
                      <a:cubicBezTo>
                        <a:pt x="681" y="70"/>
                        <a:pt x="692" y="62"/>
                        <a:pt x="702" y="52"/>
                      </a:cubicBezTo>
                      <a:cubicBezTo>
                        <a:pt x="707" y="48"/>
                        <a:pt x="712" y="44"/>
                        <a:pt x="716" y="39"/>
                      </a:cubicBezTo>
                      <a:cubicBezTo>
                        <a:pt x="717" y="39"/>
                        <a:pt x="716" y="39"/>
                        <a:pt x="715" y="39"/>
                      </a:cubicBezTo>
                      <a:cubicBezTo>
                        <a:pt x="717" y="36"/>
                        <a:pt x="718" y="34"/>
                        <a:pt x="720" y="32"/>
                      </a:cubicBezTo>
                      <a:cubicBezTo>
                        <a:pt x="720" y="31"/>
                        <a:pt x="715" y="32"/>
                        <a:pt x="714" y="33"/>
                      </a:cubicBezTo>
                      <a:cubicBezTo>
                        <a:pt x="713" y="33"/>
                        <a:pt x="713" y="34"/>
                        <a:pt x="712" y="35"/>
                      </a:cubicBezTo>
                      <a:cubicBezTo>
                        <a:pt x="717" y="28"/>
                        <a:pt x="722" y="22"/>
                        <a:pt x="726" y="15"/>
                      </a:cubicBezTo>
                      <a:cubicBezTo>
                        <a:pt x="727" y="13"/>
                        <a:pt x="721" y="14"/>
                        <a:pt x="720" y="15"/>
                      </a:cubicBezTo>
                      <a:cubicBezTo>
                        <a:pt x="704" y="40"/>
                        <a:pt x="684" y="63"/>
                        <a:pt x="657" y="77"/>
                      </a:cubicBezTo>
                      <a:cubicBezTo>
                        <a:pt x="657" y="76"/>
                        <a:pt x="657" y="76"/>
                        <a:pt x="657" y="76"/>
                      </a:cubicBezTo>
                      <a:cubicBezTo>
                        <a:pt x="660" y="73"/>
                        <a:pt x="663" y="71"/>
                        <a:pt x="667" y="68"/>
                      </a:cubicBezTo>
                      <a:cubicBezTo>
                        <a:pt x="667" y="67"/>
                        <a:pt x="667" y="67"/>
                        <a:pt x="666" y="67"/>
                      </a:cubicBezTo>
                      <a:cubicBezTo>
                        <a:pt x="672" y="61"/>
                        <a:pt x="678" y="54"/>
                        <a:pt x="684" y="47"/>
                      </a:cubicBezTo>
                      <a:cubicBezTo>
                        <a:pt x="686" y="46"/>
                        <a:pt x="687" y="45"/>
                        <a:pt x="688" y="43"/>
                      </a:cubicBezTo>
                      <a:cubicBezTo>
                        <a:pt x="698" y="34"/>
                        <a:pt x="706" y="23"/>
                        <a:pt x="713" y="11"/>
                      </a:cubicBezTo>
                      <a:cubicBezTo>
                        <a:pt x="714" y="11"/>
                        <a:pt x="715" y="11"/>
                        <a:pt x="717" y="11"/>
                      </a:cubicBezTo>
                      <a:cubicBezTo>
                        <a:pt x="718" y="11"/>
                        <a:pt x="723" y="8"/>
                        <a:pt x="719" y="8"/>
                      </a:cubicBezTo>
                      <a:cubicBezTo>
                        <a:pt x="718" y="8"/>
                        <a:pt x="716" y="8"/>
                        <a:pt x="715" y="8"/>
                      </a:cubicBezTo>
                      <a:cubicBezTo>
                        <a:pt x="716" y="6"/>
                        <a:pt x="718" y="4"/>
                        <a:pt x="719" y="2"/>
                      </a:cubicBezTo>
                      <a:cubicBezTo>
                        <a:pt x="720" y="0"/>
                        <a:pt x="714" y="1"/>
                        <a:pt x="713" y="2"/>
                      </a:cubicBezTo>
                      <a:cubicBezTo>
                        <a:pt x="712" y="4"/>
                        <a:pt x="711" y="6"/>
                        <a:pt x="709" y="8"/>
                      </a:cubicBezTo>
                      <a:cubicBezTo>
                        <a:pt x="708" y="8"/>
                        <a:pt x="706" y="8"/>
                        <a:pt x="704" y="8"/>
                      </a:cubicBezTo>
                      <a:cubicBezTo>
                        <a:pt x="703" y="8"/>
                        <a:pt x="698" y="11"/>
                        <a:pt x="702" y="11"/>
                      </a:cubicBezTo>
                      <a:cubicBezTo>
                        <a:pt x="704" y="11"/>
                        <a:pt x="706" y="11"/>
                        <a:pt x="708" y="11"/>
                      </a:cubicBezTo>
                      <a:cubicBezTo>
                        <a:pt x="699" y="24"/>
                        <a:pt x="690" y="36"/>
                        <a:pt x="680" y="46"/>
                      </a:cubicBezTo>
                      <a:cubicBezTo>
                        <a:pt x="680" y="46"/>
                        <a:pt x="679" y="47"/>
                        <a:pt x="679" y="47"/>
                      </a:cubicBezTo>
                      <a:cubicBezTo>
                        <a:pt x="679" y="47"/>
                        <a:pt x="678" y="48"/>
                        <a:pt x="678" y="48"/>
                      </a:cubicBezTo>
                      <a:cubicBezTo>
                        <a:pt x="669" y="57"/>
                        <a:pt x="659" y="65"/>
                        <a:pt x="652" y="75"/>
                      </a:cubicBezTo>
                      <a:cubicBezTo>
                        <a:pt x="645" y="82"/>
                        <a:pt x="638" y="89"/>
                        <a:pt x="630" y="95"/>
                      </a:cubicBezTo>
                      <a:cubicBezTo>
                        <a:pt x="629" y="94"/>
                        <a:pt x="628" y="94"/>
                        <a:pt x="626" y="95"/>
                      </a:cubicBezTo>
                      <a:cubicBezTo>
                        <a:pt x="619" y="98"/>
                        <a:pt x="612" y="102"/>
                        <a:pt x="605" y="106"/>
                      </a:cubicBezTo>
                      <a:cubicBezTo>
                        <a:pt x="607" y="103"/>
                        <a:pt x="609" y="101"/>
                        <a:pt x="612" y="98"/>
                      </a:cubicBezTo>
                      <a:cubicBezTo>
                        <a:pt x="614" y="96"/>
                        <a:pt x="616" y="94"/>
                        <a:pt x="619" y="92"/>
                      </a:cubicBezTo>
                      <a:cubicBezTo>
                        <a:pt x="630" y="82"/>
                        <a:pt x="640" y="72"/>
                        <a:pt x="649" y="60"/>
                      </a:cubicBezTo>
                      <a:cubicBezTo>
                        <a:pt x="654" y="57"/>
                        <a:pt x="658" y="53"/>
                        <a:pt x="663" y="49"/>
                      </a:cubicBezTo>
                      <a:cubicBezTo>
                        <a:pt x="665" y="47"/>
                        <a:pt x="663" y="46"/>
                        <a:pt x="661" y="46"/>
                      </a:cubicBezTo>
                      <a:cubicBezTo>
                        <a:pt x="662" y="45"/>
                        <a:pt x="662" y="45"/>
                        <a:pt x="663" y="44"/>
                      </a:cubicBezTo>
                      <a:cubicBezTo>
                        <a:pt x="663" y="44"/>
                        <a:pt x="663" y="44"/>
                        <a:pt x="663" y="44"/>
                      </a:cubicBezTo>
                      <a:cubicBezTo>
                        <a:pt x="663" y="44"/>
                        <a:pt x="663" y="44"/>
                        <a:pt x="663" y="43"/>
                      </a:cubicBezTo>
                      <a:cubicBezTo>
                        <a:pt x="668" y="39"/>
                        <a:pt x="672" y="33"/>
                        <a:pt x="675" y="27"/>
                      </a:cubicBezTo>
                      <a:cubicBezTo>
                        <a:pt x="675" y="28"/>
                        <a:pt x="675" y="28"/>
                        <a:pt x="675" y="29"/>
                      </a:cubicBezTo>
                      <a:cubicBezTo>
                        <a:pt x="675" y="32"/>
                        <a:pt x="680" y="31"/>
                        <a:pt x="681" y="29"/>
                      </a:cubicBezTo>
                      <a:cubicBezTo>
                        <a:pt x="681" y="28"/>
                        <a:pt x="682" y="27"/>
                        <a:pt x="682" y="26"/>
                      </a:cubicBezTo>
                      <a:cubicBezTo>
                        <a:pt x="684" y="26"/>
                        <a:pt x="687" y="25"/>
                        <a:pt x="687" y="24"/>
                      </a:cubicBezTo>
                      <a:cubicBezTo>
                        <a:pt x="689" y="19"/>
                        <a:pt x="690" y="13"/>
                        <a:pt x="691" y="7"/>
                      </a:cubicBezTo>
                      <a:cubicBezTo>
                        <a:pt x="692" y="5"/>
                        <a:pt x="686" y="6"/>
                        <a:pt x="685" y="8"/>
                      </a:cubicBezTo>
                      <a:cubicBezTo>
                        <a:pt x="685" y="9"/>
                        <a:pt x="685" y="9"/>
                        <a:pt x="685" y="10"/>
                      </a:cubicBezTo>
                      <a:cubicBezTo>
                        <a:pt x="684" y="10"/>
                        <a:pt x="683" y="11"/>
                        <a:pt x="682" y="12"/>
                      </a:cubicBezTo>
                      <a:cubicBezTo>
                        <a:pt x="682" y="13"/>
                        <a:pt x="681" y="14"/>
                        <a:pt x="681" y="15"/>
                      </a:cubicBezTo>
                      <a:cubicBezTo>
                        <a:pt x="681" y="15"/>
                        <a:pt x="681" y="14"/>
                        <a:pt x="681" y="14"/>
                      </a:cubicBezTo>
                      <a:cubicBezTo>
                        <a:pt x="681" y="11"/>
                        <a:pt x="675" y="12"/>
                        <a:pt x="675" y="14"/>
                      </a:cubicBezTo>
                      <a:cubicBezTo>
                        <a:pt x="675" y="16"/>
                        <a:pt x="675" y="17"/>
                        <a:pt x="675" y="18"/>
                      </a:cubicBezTo>
                      <a:cubicBezTo>
                        <a:pt x="673" y="18"/>
                        <a:pt x="672" y="19"/>
                        <a:pt x="672" y="20"/>
                      </a:cubicBezTo>
                      <a:cubicBezTo>
                        <a:pt x="670" y="24"/>
                        <a:pt x="668" y="28"/>
                        <a:pt x="666" y="32"/>
                      </a:cubicBezTo>
                      <a:cubicBezTo>
                        <a:pt x="666" y="29"/>
                        <a:pt x="667" y="25"/>
                        <a:pt x="667" y="22"/>
                      </a:cubicBezTo>
                      <a:cubicBezTo>
                        <a:pt x="668" y="19"/>
                        <a:pt x="661" y="20"/>
                        <a:pt x="661" y="23"/>
                      </a:cubicBezTo>
                      <a:cubicBezTo>
                        <a:pt x="660" y="29"/>
                        <a:pt x="659" y="36"/>
                        <a:pt x="658" y="43"/>
                      </a:cubicBezTo>
                      <a:cubicBezTo>
                        <a:pt x="658" y="43"/>
                        <a:pt x="658" y="43"/>
                        <a:pt x="658" y="44"/>
                      </a:cubicBezTo>
                      <a:cubicBezTo>
                        <a:pt x="658" y="44"/>
                        <a:pt x="657" y="44"/>
                        <a:pt x="657" y="44"/>
                      </a:cubicBezTo>
                      <a:cubicBezTo>
                        <a:pt x="654" y="48"/>
                        <a:pt x="650" y="52"/>
                        <a:pt x="647" y="56"/>
                      </a:cubicBezTo>
                      <a:cubicBezTo>
                        <a:pt x="619" y="79"/>
                        <a:pt x="590" y="101"/>
                        <a:pt x="563" y="125"/>
                      </a:cubicBezTo>
                      <a:cubicBezTo>
                        <a:pt x="531" y="153"/>
                        <a:pt x="501" y="183"/>
                        <a:pt x="471" y="213"/>
                      </a:cubicBezTo>
                      <a:cubicBezTo>
                        <a:pt x="410" y="273"/>
                        <a:pt x="352" y="336"/>
                        <a:pt x="294" y="399"/>
                      </a:cubicBezTo>
                      <a:cubicBezTo>
                        <a:pt x="266" y="430"/>
                        <a:pt x="238" y="461"/>
                        <a:pt x="210" y="492"/>
                      </a:cubicBezTo>
                      <a:cubicBezTo>
                        <a:pt x="208" y="495"/>
                        <a:pt x="206" y="498"/>
                        <a:pt x="204" y="500"/>
                      </a:cubicBezTo>
                      <a:cubicBezTo>
                        <a:pt x="203" y="500"/>
                        <a:pt x="203" y="500"/>
                        <a:pt x="203" y="500"/>
                      </a:cubicBezTo>
                      <a:cubicBezTo>
                        <a:pt x="204" y="498"/>
                        <a:pt x="204" y="496"/>
                        <a:pt x="205" y="494"/>
                      </a:cubicBezTo>
                      <a:cubicBezTo>
                        <a:pt x="206" y="492"/>
                        <a:pt x="200" y="493"/>
                        <a:pt x="199" y="494"/>
                      </a:cubicBezTo>
                      <a:cubicBezTo>
                        <a:pt x="199" y="494"/>
                        <a:pt x="199" y="494"/>
                        <a:pt x="199" y="494"/>
                      </a:cubicBezTo>
                      <a:cubicBezTo>
                        <a:pt x="199" y="494"/>
                        <a:pt x="199" y="494"/>
                        <a:pt x="199" y="494"/>
                      </a:cubicBezTo>
                      <a:cubicBezTo>
                        <a:pt x="201" y="492"/>
                        <a:pt x="195" y="493"/>
                        <a:pt x="194" y="494"/>
                      </a:cubicBezTo>
                      <a:cubicBezTo>
                        <a:pt x="191" y="498"/>
                        <a:pt x="189" y="502"/>
                        <a:pt x="187" y="506"/>
                      </a:cubicBezTo>
                      <a:cubicBezTo>
                        <a:pt x="187" y="506"/>
                        <a:pt x="188" y="505"/>
                        <a:pt x="188" y="504"/>
                      </a:cubicBezTo>
                      <a:cubicBezTo>
                        <a:pt x="188" y="504"/>
                        <a:pt x="188" y="503"/>
                        <a:pt x="188" y="503"/>
                      </a:cubicBezTo>
                      <a:cubicBezTo>
                        <a:pt x="189" y="503"/>
                        <a:pt x="189" y="502"/>
                        <a:pt x="189" y="502"/>
                      </a:cubicBezTo>
                      <a:cubicBezTo>
                        <a:pt x="194" y="490"/>
                        <a:pt x="199" y="479"/>
                        <a:pt x="200" y="466"/>
                      </a:cubicBezTo>
                      <a:cubicBezTo>
                        <a:pt x="200" y="466"/>
                        <a:pt x="200" y="465"/>
                        <a:pt x="200" y="465"/>
                      </a:cubicBezTo>
                      <a:cubicBezTo>
                        <a:pt x="205" y="435"/>
                        <a:pt x="207" y="404"/>
                        <a:pt x="220" y="375"/>
                      </a:cubicBezTo>
                      <a:cubicBezTo>
                        <a:pt x="224" y="366"/>
                        <a:pt x="229" y="357"/>
                        <a:pt x="234" y="349"/>
                      </a:cubicBezTo>
                      <a:cubicBezTo>
                        <a:pt x="229" y="359"/>
                        <a:pt x="225" y="370"/>
                        <a:pt x="220" y="381"/>
                      </a:cubicBezTo>
                      <a:cubicBezTo>
                        <a:pt x="207" y="415"/>
                        <a:pt x="201" y="448"/>
                        <a:pt x="201" y="485"/>
                      </a:cubicBezTo>
                      <a:cubicBezTo>
                        <a:pt x="201" y="489"/>
                        <a:pt x="207" y="488"/>
                        <a:pt x="207" y="485"/>
                      </a:cubicBezTo>
                      <a:cubicBezTo>
                        <a:pt x="208" y="450"/>
                        <a:pt x="212" y="419"/>
                        <a:pt x="224" y="386"/>
                      </a:cubicBezTo>
                      <a:cubicBezTo>
                        <a:pt x="236" y="355"/>
                        <a:pt x="252" y="324"/>
                        <a:pt x="272" y="297"/>
                      </a:cubicBezTo>
                      <a:cubicBezTo>
                        <a:pt x="269" y="305"/>
                        <a:pt x="266" y="312"/>
                        <a:pt x="262" y="319"/>
                      </a:cubicBezTo>
                      <a:cubicBezTo>
                        <a:pt x="257" y="328"/>
                        <a:pt x="252" y="337"/>
                        <a:pt x="248" y="346"/>
                      </a:cubicBezTo>
                      <a:cubicBezTo>
                        <a:pt x="244" y="354"/>
                        <a:pt x="239" y="362"/>
                        <a:pt x="235" y="371"/>
                      </a:cubicBezTo>
                      <a:cubicBezTo>
                        <a:pt x="231" y="379"/>
                        <a:pt x="228" y="389"/>
                        <a:pt x="225" y="398"/>
                      </a:cubicBezTo>
                      <a:cubicBezTo>
                        <a:pt x="223" y="402"/>
                        <a:pt x="221" y="406"/>
                        <a:pt x="219" y="410"/>
                      </a:cubicBezTo>
                      <a:cubicBezTo>
                        <a:pt x="218" y="411"/>
                        <a:pt x="220" y="411"/>
                        <a:pt x="221" y="411"/>
                      </a:cubicBezTo>
                      <a:cubicBezTo>
                        <a:pt x="220" y="414"/>
                        <a:pt x="219" y="417"/>
                        <a:pt x="218" y="420"/>
                      </a:cubicBezTo>
                      <a:cubicBezTo>
                        <a:pt x="217" y="427"/>
                        <a:pt x="216" y="434"/>
                        <a:pt x="216" y="441"/>
                      </a:cubicBezTo>
                      <a:cubicBezTo>
                        <a:pt x="216" y="452"/>
                        <a:pt x="226" y="461"/>
                        <a:pt x="218" y="473"/>
                      </a:cubicBezTo>
                      <a:cubicBezTo>
                        <a:pt x="217" y="475"/>
                        <a:pt x="223" y="474"/>
                        <a:pt x="224" y="473"/>
                      </a:cubicBezTo>
                      <a:cubicBezTo>
                        <a:pt x="231" y="461"/>
                        <a:pt x="224" y="451"/>
                        <a:pt x="222" y="439"/>
                      </a:cubicBezTo>
                      <a:cubicBezTo>
                        <a:pt x="220" y="428"/>
                        <a:pt x="224" y="414"/>
                        <a:pt x="229" y="402"/>
                      </a:cubicBezTo>
                      <a:cubicBezTo>
                        <a:pt x="244" y="372"/>
                        <a:pt x="255" y="340"/>
                        <a:pt x="273" y="312"/>
                      </a:cubicBezTo>
                      <a:cubicBezTo>
                        <a:pt x="290" y="285"/>
                        <a:pt x="310" y="261"/>
                        <a:pt x="319" y="231"/>
                      </a:cubicBezTo>
                      <a:cubicBezTo>
                        <a:pt x="329" y="221"/>
                        <a:pt x="338" y="209"/>
                        <a:pt x="349" y="200"/>
                      </a:cubicBezTo>
                      <a:cubicBezTo>
                        <a:pt x="340" y="236"/>
                        <a:pt x="314" y="263"/>
                        <a:pt x="296" y="295"/>
                      </a:cubicBezTo>
                      <a:cubicBezTo>
                        <a:pt x="278" y="329"/>
                        <a:pt x="264" y="366"/>
                        <a:pt x="266" y="405"/>
                      </a:cubicBezTo>
                      <a:cubicBezTo>
                        <a:pt x="266" y="409"/>
                        <a:pt x="272" y="408"/>
                        <a:pt x="272" y="405"/>
                      </a:cubicBezTo>
                      <a:cubicBezTo>
                        <a:pt x="271" y="362"/>
                        <a:pt x="287" y="323"/>
                        <a:pt x="307" y="286"/>
                      </a:cubicBezTo>
                      <a:cubicBezTo>
                        <a:pt x="325" y="256"/>
                        <a:pt x="348" y="232"/>
                        <a:pt x="356" y="196"/>
                      </a:cubicBezTo>
                      <a:cubicBezTo>
                        <a:pt x="356" y="195"/>
                        <a:pt x="355" y="194"/>
                        <a:pt x="354" y="194"/>
                      </a:cubicBezTo>
                      <a:cubicBezTo>
                        <a:pt x="353" y="193"/>
                        <a:pt x="350" y="193"/>
                        <a:pt x="349" y="194"/>
                      </a:cubicBezTo>
                      <a:cubicBezTo>
                        <a:pt x="336" y="203"/>
                        <a:pt x="327" y="217"/>
                        <a:pt x="316" y="227"/>
                      </a:cubicBezTo>
                      <a:cubicBezTo>
                        <a:pt x="315" y="228"/>
                        <a:pt x="314" y="228"/>
                        <a:pt x="314" y="229"/>
                      </a:cubicBezTo>
                      <a:cubicBezTo>
                        <a:pt x="314" y="229"/>
                        <a:pt x="314" y="229"/>
                        <a:pt x="313" y="229"/>
                      </a:cubicBezTo>
                      <a:cubicBezTo>
                        <a:pt x="311" y="232"/>
                        <a:pt x="308" y="234"/>
                        <a:pt x="305" y="236"/>
                      </a:cubicBezTo>
                      <a:cubicBezTo>
                        <a:pt x="305" y="236"/>
                        <a:pt x="304" y="236"/>
                        <a:pt x="304" y="236"/>
                      </a:cubicBezTo>
                      <a:cubicBezTo>
                        <a:pt x="288" y="237"/>
                        <a:pt x="275" y="246"/>
                        <a:pt x="264" y="256"/>
                      </a:cubicBezTo>
                      <a:cubicBezTo>
                        <a:pt x="249" y="268"/>
                        <a:pt x="234" y="284"/>
                        <a:pt x="230" y="303"/>
                      </a:cubicBezTo>
                      <a:cubicBezTo>
                        <a:pt x="229" y="305"/>
                        <a:pt x="236" y="304"/>
                        <a:pt x="236" y="302"/>
                      </a:cubicBezTo>
                      <a:cubicBezTo>
                        <a:pt x="239" y="289"/>
                        <a:pt x="247" y="278"/>
                        <a:pt x="256" y="268"/>
                      </a:cubicBezTo>
                      <a:cubicBezTo>
                        <a:pt x="267" y="256"/>
                        <a:pt x="284" y="240"/>
                        <a:pt x="301" y="239"/>
                      </a:cubicBezTo>
                      <a:cubicBezTo>
                        <a:pt x="302" y="239"/>
                        <a:pt x="303" y="239"/>
                        <a:pt x="304" y="238"/>
                      </a:cubicBezTo>
                      <a:cubicBezTo>
                        <a:pt x="304" y="239"/>
                        <a:pt x="307" y="240"/>
                        <a:pt x="309" y="239"/>
                      </a:cubicBezTo>
                      <a:cubicBezTo>
                        <a:pt x="309" y="238"/>
                        <a:pt x="310" y="238"/>
                        <a:pt x="311" y="237"/>
                      </a:cubicBezTo>
                      <a:cubicBezTo>
                        <a:pt x="303" y="258"/>
                        <a:pt x="291" y="277"/>
                        <a:pt x="278" y="295"/>
                      </a:cubicBezTo>
                      <a:cubicBezTo>
                        <a:pt x="280" y="290"/>
                        <a:pt x="282" y="284"/>
                        <a:pt x="283" y="278"/>
                      </a:cubicBezTo>
                      <a:cubicBezTo>
                        <a:pt x="284" y="276"/>
                        <a:pt x="278" y="277"/>
                        <a:pt x="277" y="279"/>
                      </a:cubicBezTo>
                      <a:cubicBezTo>
                        <a:pt x="276" y="284"/>
                        <a:pt x="275" y="288"/>
                        <a:pt x="273" y="293"/>
                      </a:cubicBezTo>
                      <a:cubicBezTo>
                        <a:pt x="272" y="292"/>
                        <a:pt x="269" y="292"/>
                        <a:pt x="268" y="294"/>
                      </a:cubicBezTo>
                      <a:cubicBezTo>
                        <a:pt x="267" y="296"/>
                        <a:pt x="265" y="298"/>
                        <a:pt x="264" y="300"/>
                      </a:cubicBezTo>
                      <a:cubicBezTo>
                        <a:pt x="264" y="300"/>
                        <a:pt x="263" y="300"/>
                        <a:pt x="263" y="300"/>
                      </a:cubicBezTo>
                      <a:cubicBezTo>
                        <a:pt x="246" y="326"/>
                        <a:pt x="225" y="350"/>
                        <a:pt x="212" y="379"/>
                      </a:cubicBezTo>
                      <a:cubicBezTo>
                        <a:pt x="202" y="401"/>
                        <a:pt x="200" y="425"/>
                        <a:pt x="196" y="449"/>
                      </a:cubicBezTo>
                      <a:cubicBezTo>
                        <a:pt x="196" y="448"/>
                        <a:pt x="196" y="447"/>
                        <a:pt x="196" y="447"/>
                      </a:cubicBezTo>
                      <a:cubicBezTo>
                        <a:pt x="196" y="445"/>
                        <a:pt x="190" y="446"/>
                        <a:pt x="190" y="448"/>
                      </a:cubicBezTo>
                      <a:cubicBezTo>
                        <a:pt x="189" y="467"/>
                        <a:pt x="186" y="485"/>
                        <a:pt x="183" y="503"/>
                      </a:cubicBezTo>
                      <a:cubicBezTo>
                        <a:pt x="183" y="503"/>
                        <a:pt x="182" y="503"/>
                        <a:pt x="182" y="503"/>
                      </a:cubicBezTo>
                      <a:cubicBezTo>
                        <a:pt x="181" y="505"/>
                        <a:pt x="180" y="507"/>
                        <a:pt x="179" y="509"/>
                      </a:cubicBezTo>
                      <a:cubicBezTo>
                        <a:pt x="180" y="502"/>
                        <a:pt x="182" y="495"/>
                        <a:pt x="183" y="488"/>
                      </a:cubicBezTo>
                      <a:cubicBezTo>
                        <a:pt x="183" y="486"/>
                        <a:pt x="184" y="484"/>
                        <a:pt x="185" y="482"/>
                      </a:cubicBezTo>
                      <a:cubicBezTo>
                        <a:pt x="185" y="481"/>
                        <a:pt x="184" y="481"/>
                        <a:pt x="184" y="481"/>
                      </a:cubicBezTo>
                      <a:cubicBezTo>
                        <a:pt x="189" y="445"/>
                        <a:pt x="192" y="410"/>
                        <a:pt x="203" y="377"/>
                      </a:cubicBezTo>
                      <a:cubicBezTo>
                        <a:pt x="214" y="356"/>
                        <a:pt x="230" y="337"/>
                        <a:pt x="243" y="316"/>
                      </a:cubicBezTo>
                      <a:cubicBezTo>
                        <a:pt x="245" y="314"/>
                        <a:pt x="238" y="314"/>
                        <a:pt x="237" y="316"/>
                      </a:cubicBezTo>
                      <a:cubicBezTo>
                        <a:pt x="229" y="329"/>
                        <a:pt x="220" y="341"/>
                        <a:pt x="212" y="354"/>
                      </a:cubicBezTo>
                      <a:cubicBezTo>
                        <a:pt x="220" y="336"/>
                        <a:pt x="231" y="319"/>
                        <a:pt x="246" y="304"/>
                      </a:cubicBezTo>
                      <a:cubicBezTo>
                        <a:pt x="249" y="301"/>
                        <a:pt x="243" y="300"/>
                        <a:pt x="241" y="302"/>
                      </a:cubicBezTo>
                      <a:cubicBezTo>
                        <a:pt x="218" y="325"/>
                        <a:pt x="205" y="351"/>
                        <a:pt x="196" y="379"/>
                      </a:cubicBezTo>
                      <a:cubicBezTo>
                        <a:pt x="193" y="384"/>
                        <a:pt x="191" y="389"/>
                        <a:pt x="189" y="395"/>
                      </a:cubicBezTo>
                      <a:cubicBezTo>
                        <a:pt x="175" y="426"/>
                        <a:pt x="178" y="463"/>
                        <a:pt x="174" y="497"/>
                      </a:cubicBezTo>
                      <a:cubicBezTo>
                        <a:pt x="174" y="498"/>
                        <a:pt x="174" y="498"/>
                        <a:pt x="175" y="498"/>
                      </a:cubicBezTo>
                      <a:cubicBezTo>
                        <a:pt x="173" y="509"/>
                        <a:pt x="171" y="520"/>
                        <a:pt x="169" y="531"/>
                      </a:cubicBezTo>
                      <a:cubicBezTo>
                        <a:pt x="168" y="534"/>
                        <a:pt x="174" y="533"/>
                        <a:pt x="175" y="530"/>
                      </a:cubicBezTo>
                      <a:cubicBezTo>
                        <a:pt x="175" y="530"/>
                        <a:pt x="175" y="529"/>
                        <a:pt x="175" y="529"/>
                      </a:cubicBezTo>
                      <a:cubicBezTo>
                        <a:pt x="177" y="528"/>
                        <a:pt x="178" y="528"/>
                        <a:pt x="179" y="527"/>
                      </a:cubicBezTo>
                      <a:cubicBezTo>
                        <a:pt x="182" y="523"/>
                        <a:pt x="185" y="519"/>
                        <a:pt x="188" y="514"/>
                      </a:cubicBezTo>
                      <a:cubicBezTo>
                        <a:pt x="190" y="512"/>
                        <a:pt x="192" y="509"/>
                        <a:pt x="195" y="506"/>
                      </a:cubicBezTo>
                      <a:cubicBezTo>
                        <a:pt x="194" y="508"/>
                        <a:pt x="193" y="510"/>
                        <a:pt x="192" y="512"/>
                      </a:cubicBezTo>
                      <a:cubicBezTo>
                        <a:pt x="190" y="515"/>
                        <a:pt x="188" y="518"/>
                        <a:pt x="186" y="521"/>
                      </a:cubicBezTo>
                      <a:cubicBezTo>
                        <a:pt x="186" y="521"/>
                        <a:pt x="186" y="521"/>
                        <a:pt x="186" y="521"/>
                      </a:cubicBezTo>
                      <a:cubicBezTo>
                        <a:pt x="186" y="521"/>
                        <a:pt x="186" y="521"/>
                        <a:pt x="186" y="521"/>
                      </a:cubicBezTo>
                      <a:cubicBezTo>
                        <a:pt x="186" y="521"/>
                        <a:pt x="186" y="521"/>
                        <a:pt x="186" y="522"/>
                      </a:cubicBezTo>
                      <a:cubicBezTo>
                        <a:pt x="185" y="522"/>
                        <a:pt x="186" y="522"/>
                        <a:pt x="186" y="522"/>
                      </a:cubicBezTo>
                      <a:cubicBezTo>
                        <a:pt x="167" y="545"/>
                        <a:pt x="150" y="569"/>
                        <a:pt x="132" y="593"/>
                      </a:cubicBezTo>
                      <a:cubicBezTo>
                        <a:pt x="129" y="597"/>
                        <a:pt x="126" y="600"/>
                        <a:pt x="124" y="604"/>
                      </a:cubicBezTo>
                      <a:cubicBezTo>
                        <a:pt x="124" y="604"/>
                        <a:pt x="124" y="604"/>
                        <a:pt x="124" y="604"/>
                      </a:cubicBezTo>
                      <a:cubicBezTo>
                        <a:pt x="119" y="574"/>
                        <a:pt x="109" y="548"/>
                        <a:pt x="115" y="517"/>
                      </a:cubicBezTo>
                      <a:cubicBezTo>
                        <a:pt x="121" y="493"/>
                        <a:pt x="132" y="470"/>
                        <a:pt x="128" y="444"/>
                      </a:cubicBezTo>
                      <a:cubicBezTo>
                        <a:pt x="128" y="443"/>
                        <a:pt x="122" y="444"/>
                        <a:pt x="122" y="446"/>
                      </a:cubicBezTo>
                      <a:cubicBezTo>
                        <a:pt x="126" y="473"/>
                        <a:pt x="113" y="497"/>
                        <a:pt x="108" y="523"/>
                      </a:cubicBezTo>
                      <a:cubicBezTo>
                        <a:pt x="103" y="552"/>
                        <a:pt x="113" y="578"/>
                        <a:pt x="118" y="606"/>
                      </a:cubicBezTo>
                      <a:cubicBezTo>
                        <a:pt x="118" y="607"/>
                        <a:pt x="122" y="606"/>
                        <a:pt x="123" y="605"/>
                      </a:cubicBezTo>
                      <a:cubicBezTo>
                        <a:pt x="104" y="631"/>
                        <a:pt x="85" y="657"/>
                        <a:pt x="68" y="685"/>
                      </a:cubicBezTo>
                      <a:cubicBezTo>
                        <a:pt x="48" y="719"/>
                        <a:pt x="29" y="753"/>
                        <a:pt x="3" y="783"/>
                      </a:cubicBezTo>
                      <a:cubicBezTo>
                        <a:pt x="0" y="786"/>
                        <a:pt x="6" y="786"/>
                        <a:pt x="8" y="784"/>
                      </a:cubicBezTo>
                      <a:cubicBezTo>
                        <a:pt x="8" y="784"/>
                        <a:pt x="9" y="783"/>
                        <a:pt x="9" y="783"/>
                      </a:cubicBezTo>
                      <a:cubicBezTo>
                        <a:pt x="10" y="783"/>
                        <a:pt x="10" y="782"/>
                        <a:pt x="11" y="782"/>
                      </a:cubicBezTo>
                      <a:cubicBezTo>
                        <a:pt x="44" y="761"/>
                        <a:pt x="70" y="733"/>
                        <a:pt x="92" y="701"/>
                      </a:cubicBezTo>
                      <a:cubicBezTo>
                        <a:pt x="116" y="667"/>
                        <a:pt x="133" y="629"/>
                        <a:pt x="156" y="595"/>
                      </a:cubicBezTo>
                      <a:cubicBezTo>
                        <a:pt x="185" y="582"/>
                        <a:pt x="208" y="561"/>
                        <a:pt x="236" y="547"/>
                      </a:cubicBezTo>
                      <a:close/>
                      <a:moveTo>
                        <a:pt x="462" y="428"/>
                      </a:moveTo>
                      <a:cubicBezTo>
                        <a:pt x="476" y="425"/>
                        <a:pt x="488" y="420"/>
                        <a:pt x="501" y="414"/>
                      </a:cubicBezTo>
                      <a:cubicBezTo>
                        <a:pt x="501" y="414"/>
                        <a:pt x="501" y="413"/>
                        <a:pt x="502" y="413"/>
                      </a:cubicBezTo>
                      <a:cubicBezTo>
                        <a:pt x="504" y="412"/>
                        <a:pt x="507" y="411"/>
                        <a:pt x="510" y="410"/>
                      </a:cubicBezTo>
                      <a:cubicBezTo>
                        <a:pt x="497" y="422"/>
                        <a:pt x="480" y="426"/>
                        <a:pt x="462" y="428"/>
                      </a:cubicBezTo>
                      <a:close/>
                      <a:moveTo>
                        <a:pt x="243" y="539"/>
                      </a:moveTo>
                      <a:cubicBezTo>
                        <a:pt x="213" y="551"/>
                        <a:pt x="189" y="574"/>
                        <a:pt x="161" y="588"/>
                      </a:cubicBezTo>
                      <a:cubicBezTo>
                        <a:pt x="166" y="581"/>
                        <a:pt x="172" y="573"/>
                        <a:pt x="177" y="566"/>
                      </a:cubicBezTo>
                      <a:cubicBezTo>
                        <a:pt x="178" y="566"/>
                        <a:pt x="180" y="566"/>
                        <a:pt x="181" y="565"/>
                      </a:cubicBezTo>
                      <a:cubicBezTo>
                        <a:pt x="220" y="533"/>
                        <a:pt x="270" y="524"/>
                        <a:pt x="320" y="520"/>
                      </a:cubicBezTo>
                      <a:cubicBezTo>
                        <a:pt x="294" y="525"/>
                        <a:pt x="268" y="530"/>
                        <a:pt x="243" y="539"/>
                      </a:cubicBezTo>
                      <a:close/>
                      <a:moveTo>
                        <a:pt x="653" y="82"/>
                      </a:moveTo>
                      <a:cubicBezTo>
                        <a:pt x="656" y="80"/>
                        <a:pt x="659" y="79"/>
                        <a:pt x="662" y="77"/>
                      </a:cubicBezTo>
                      <a:cubicBezTo>
                        <a:pt x="659" y="79"/>
                        <a:pt x="657" y="81"/>
                        <a:pt x="654" y="83"/>
                      </a:cubicBezTo>
                      <a:cubicBezTo>
                        <a:pt x="648" y="88"/>
                        <a:pt x="641" y="93"/>
                        <a:pt x="634" y="98"/>
                      </a:cubicBezTo>
                      <a:cubicBezTo>
                        <a:pt x="640" y="92"/>
                        <a:pt x="645" y="87"/>
                        <a:pt x="651" y="82"/>
                      </a:cubicBezTo>
                      <a:cubicBezTo>
                        <a:pt x="652" y="82"/>
                        <a:pt x="653" y="82"/>
                        <a:pt x="653" y="82"/>
                      </a:cubicBezTo>
                      <a:close/>
                      <a:moveTo>
                        <a:pt x="541" y="168"/>
                      </a:moveTo>
                      <a:cubicBezTo>
                        <a:pt x="543" y="166"/>
                        <a:pt x="545" y="164"/>
                        <a:pt x="547" y="163"/>
                      </a:cubicBezTo>
                      <a:cubicBezTo>
                        <a:pt x="546" y="164"/>
                        <a:pt x="545" y="165"/>
                        <a:pt x="545" y="166"/>
                      </a:cubicBezTo>
                      <a:cubicBezTo>
                        <a:pt x="544" y="167"/>
                        <a:pt x="542" y="168"/>
                        <a:pt x="541" y="168"/>
                      </a:cubicBezTo>
                      <a:close/>
                      <a:moveTo>
                        <a:pt x="479" y="224"/>
                      </a:moveTo>
                      <a:cubicBezTo>
                        <a:pt x="481" y="223"/>
                        <a:pt x="484" y="222"/>
                        <a:pt x="486" y="221"/>
                      </a:cubicBezTo>
                      <a:cubicBezTo>
                        <a:pt x="482" y="224"/>
                        <a:pt x="478" y="226"/>
                        <a:pt x="474" y="229"/>
                      </a:cubicBezTo>
                      <a:cubicBezTo>
                        <a:pt x="476" y="227"/>
                        <a:pt x="478" y="226"/>
                        <a:pt x="479" y="224"/>
                      </a:cubicBezTo>
                      <a:close/>
                      <a:moveTo>
                        <a:pt x="509" y="208"/>
                      </a:moveTo>
                      <a:cubicBezTo>
                        <a:pt x="509" y="208"/>
                        <a:pt x="509" y="208"/>
                        <a:pt x="510" y="207"/>
                      </a:cubicBezTo>
                      <a:cubicBezTo>
                        <a:pt x="509" y="208"/>
                        <a:pt x="509" y="208"/>
                        <a:pt x="509" y="208"/>
                      </a:cubicBezTo>
                      <a:cubicBezTo>
                        <a:pt x="509" y="208"/>
                        <a:pt x="509" y="208"/>
                        <a:pt x="509" y="208"/>
                      </a:cubicBezTo>
                      <a:close/>
                      <a:moveTo>
                        <a:pt x="489" y="216"/>
                      </a:moveTo>
                      <a:cubicBezTo>
                        <a:pt x="496" y="209"/>
                        <a:pt x="503" y="203"/>
                        <a:pt x="510" y="196"/>
                      </a:cubicBezTo>
                      <a:cubicBezTo>
                        <a:pt x="510" y="196"/>
                        <a:pt x="511" y="196"/>
                        <a:pt x="511" y="196"/>
                      </a:cubicBezTo>
                      <a:cubicBezTo>
                        <a:pt x="511" y="196"/>
                        <a:pt x="510" y="196"/>
                        <a:pt x="510" y="197"/>
                      </a:cubicBezTo>
                      <a:cubicBezTo>
                        <a:pt x="509" y="199"/>
                        <a:pt x="515" y="197"/>
                        <a:pt x="516" y="196"/>
                      </a:cubicBezTo>
                      <a:cubicBezTo>
                        <a:pt x="517" y="196"/>
                        <a:pt x="518" y="195"/>
                        <a:pt x="518" y="194"/>
                      </a:cubicBezTo>
                      <a:cubicBezTo>
                        <a:pt x="519" y="194"/>
                        <a:pt x="520" y="194"/>
                        <a:pt x="520" y="194"/>
                      </a:cubicBezTo>
                      <a:cubicBezTo>
                        <a:pt x="516" y="197"/>
                        <a:pt x="511" y="200"/>
                        <a:pt x="506" y="202"/>
                      </a:cubicBezTo>
                      <a:cubicBezTo>
                        <a:pt x="503" y="204"/>
                        <a:pt x="508" y="205"/>
                        <a:pt x="510" y="204"/>
                      </a:cubicBezTo>
                      <a:cubicBezTo>
                        <a:pt x="519" y="199"/>
                        <a:pt x="529" y="193"/>
                        <a:pt x="538" y="188"/>
                      </a:cubicBezTo>
                      <a:cubicBezTo>
                        <a:pt x="539" y="188"/>
                        <a:pt x="540" y="187"/>
                        <a:pt x="541" y="187"/>
                      </a:cubicBezTo>
                      <a:cubicBezTo>
                        <a:pt x="524" y="197"/>
                        <a:pt x="507" y="207"/>
                        <a:pt x="489" y="216"/>
                      </a:cubicBezTo>
                      <a:close/>
                      <a:moveTo>
                        <a:pt x="536" y="161"/>
                      </a:moveTo>
                      <a:cubicBezTo>
                        <a:pt x="533" y="164"/>
                        <a:pt x="530" y="168"/>
                        <a:pt x="527" y="171"/>
                      </a:cubicBezTo>
                      <a:cubicBezTo>
                        <a:pt x="525" y="173"/>
                        <a:pt x="523" y="175"/>
                        <a:pt x="521" y="178"/>
                      </a:cubicBezTo>
                      <a:cubicBezTo>
                        <a:pt x="521" y="178"/>
                        <a:pt x="521" y="179"/>
                        <a:pt x="521" y="179"/>
                      </a:cubicBezTo>
                      <a:cubicBezTo>
                        <a:pt x="516" y="184"/>
                        <a:pt x="511" y="188"/>
                        <a:pt x="506" y="193"/>
                      </a:cubicBezTo>
                      <a:cubicBezTo>
                        <a:pt x="505" y="193"/>
                        <a:pt x="504" y="194"/>
                        <a:pt x="504" y="194"/>
                      </a:cubicBezTo>
                      <a:cubicBezTo>
                        <a:pt x="514" y="183"/>
                        <a:pt x="525" y="172"/>
                        <a:pt x="536" y="161"/>
                      </a:cubicBezTo>
                      <a:close/>
                      <a:moveTo>
                        <a:pt x="556" y="156"/>
                      </a:moveTo>
                      <a:cubicBezTo>
                        <a:pt x="556" y="156"/>
                        <a:pt x="555" y="156"/>
                        <a:pt x="555" y="156"/>
                      </a:cubicBezTo>
                      <a:cubicBezTo>
                        <a:pt x="556" y="155"/>
                        <a:pt x="557" y="154"/>
                        <a:pt x="558" y="153"/>
                      </a:cubicBezTo>
                      <a:cubicBezTo>
                        <a:pt x="557" y="154"/>
                        <a:pt x="556" y="155"/>
                        <a:pt x="556" y="156"/>
                      </a:cubicBezTo>
                      <a:close/>
                      <a:moveTo>
                        <a:pt x="524" y="192"/>
                      </a:moveTo>
                      <a:cubicBezTo>
                        <a:pt x="524" y="192"/>
                        <a:pt x="524" y="192"/>
                        <a:pt x="524" y="191"/>
                      </a:cubicBezTo>
                      <a:cubicBezTo>
                        <a:pt x="525" y="191"/>
                        <a:pt x="525" y="191"/>
                        <a:pt x="525" y="191"/>
                      </a:cubicBezTo>
                      <a:cubicBezTo>
                        <a:pt x="525" y="191"/>
                        <a:pt x="525" y="192"/>
                        <a:pt x="524" y="192"/>
                      </a:cubicBezTo>
                      <a:close/>
                      <a:moveTo>
                        <a:pt x="522" y="185"/>
                      </a:moveTo>
                      <a:cubicBezTo>
                        <a:pt x="522" y="185"/>
                        <a:pt x="522" y="185"/>
                        <a:pt x="523" y="185"/>
                      </a:cubicBezTo>
                      <a:cubicBezTo>
                        <a:pt x="523" y="185"/>
                        <a:pt x="523" y="185"/>
                        <a:pt x="523" y="184"/>
                      </a:cubicBezTo>
                      <a:cubicBezTo>
                        <a:pt x="523" y="184"/>
                        <a:pt x="523" y="185"/>
                        <a:pt x="523" y="185"/>
                      </a:cubicBezTo>
                      <a:cubicBezTo>
                        <a:pt x="523" y="185"/>
                        <a:pt x="522" y="185"/>
                        <a:pt x="522" y="185"/>
                      </a:cubicBezTo>
                      <a:close/>
                      <a:moveTo>
                        <a:pt x="562" y="157"/>
                      </a:moveTo>
                      <a:cubicBezTo>
                        <a:pt x="563" y="156"/>
                        <a:pt x="564" y="154"/>
                        <a:pt x="565" y="153"/>
                      </a:cubicBezTo>
                      <a:cubicBezTo>
                        <a:pt x="564" y="154"/>
                        <a:pt x="563" y="156"/>
                        <a:pt x="562" y="157"/>
                      </a:cubicBezTo>
                      <a:close/>
                      <a:moveTo>
                        <a:pt x="591" y="126"/>
                      </a:moveTo>
                      <a:cubicBezTo>
                        <a:pt x="600" y="120"/>
                        <a:pt x="610" y="115"/>
                        <a:pt x="619" y="109"/>
                      </a:cubicBezTo>
                      <a:cubicBezTo>
                        <a:pt x="620" y="109"/>
                        <a:pt x="620" y="109"/>
                        <a:pt x="621" y="109"/>
                      </a:cubicBezTo>
                      <a:cubicBezTo>
                        <a:pt x="620" y="110"/>
                        <a:pt x="620" y="111"/>
                        <a:pt x="619" y="111"/>
                      </a:cubicBezTo>
                      <a:cubicBezTo>
                        <a:pt x="618" y="112"/>
                        <a:pt x="618" y="112"/>
                        <a:pt x="617" y="112"/>
                      </a:cubicBezTo>
                      <a:cubicBezTo>
                        <a:pt x="608" y="117"/>
                        <a:pt x="599" y="121"/>
                        <a:pt x="591" y="126"/>
                      </a:cubicBezTo>
                      <a:close/>
                      <a:moveTo>
                        <a:pt x="638" y="99"/>
                      </a:moveTo>
                      <a:cubicBezTo>
                        <a:pt x="638" y="99"/>
                        <a:pt x="638" y="99"/>
                        <a:pt x="639" y="99"/>
                      </a:cubicBezTo>
                      <a:cubicBezTo>
                        <a:pt x="638" y="99"/>
                        <a:pt x="637" y="100"/>
                        <a:pt x="637" y="100"/>
                      </a:cubicBezTo>
                      <a:cubicBezTo>
                        <a:pt x="637" y="100"/>
                        <a:pt x="637" y="100"/>
                        <a:pt x="638" y="99"/>
                      </a:cubicBezTo>
                      <a:close/>
                      <a:moveTo>
                        <a:pt x="655" y="88"/>
                      </a:moveTo>
                      <a:cubicBezTo>
                        <a:pt x="653" y="90"/>
                        <a:pt x="652" y="91"/>
                        <a:pt x="651" y="93"/>
                      </a:cubicBezTo>
                      <a:cubicBezTo>
                        <a:pt x="650" y="93"/>
                        <a:pt x="649" y="93"/>
                        <a:pt x="648" y="93"/>
                      </a:cubicBezTo>
                      <a:cubicBezTo>
                        <a:pt x="650" y="91"/>
                        <a:pt x="653" y="90"/>
                        <a:pt x="655" y="88"/>
                      </a:cubicBezTo>
                      <a:close/>
                      <a:moveTo>
                        <a:pt x="590" y="123"/>
                      </a:moveTo>
                      <a:cubicBezTo>
                        <a:pt x="586" y="125"/>
                        <a:pt x="583" y="128"/>
                        <a:pt x="579" y="130"/>
                      </a:cubicBezTo>
                      <a:cubicBezTo>
                        <a:pt x="583" y="128"/>
                        <a:pt x="586" y="125"/>
                        <a:pt x="590" y="122"/>
                      </a:cubicBezTo>
                      <a:cubicBezTo>
                        <a:pt x="590" y="122"/>
                        <a:pt x="590" y="122"/>
                        <a:pt x="590" y="122"/>
                      </a:cubicBezTo>
                      <a:cubicBezTo>
                        <a:pt x="589" y="123"/>
                        <a:pt x="590" y="123"/>
                        <a:pt x="590" y="123"/>
                      </a:cubicBezTo>
                      <a:close/>
                      <a:moveTo>
                        <a:pt x="545" y="154"/>
                      </a:moveTo>
                      <a:cubicBezTo>
                        <a:pt x="545" y="154"/>
                        <a:pt x="544" y="154"/>
                        <a:pt x="544" y="154"/>
                      </a:cubicBezTo>
                      <a:cubicBezTo>
                        <a:pt x="545" y="154"/>
                        <a:pt x="546" y="153"/>
                        <a:pt x="547" y="152"/>
                      </a:cubicBezTo>
                      <a:cubicBezTo>
                        <a:pt x="547" y="153"/>
                        <a:pt x="546" y="154"/>
                        <a:pt x="545" y="154"/>
                      </a:cubicBezTo>
                      <a:close/>
                      <a:moveTo>
                        <a:pt x="497" y="200"/>
                      </a:moveTo>
                      <a:cubicBezTo>
                        <a:pt x="497" y="200"/>
                        <a:pt x="498" y="200"/>
                        <a:pt x="498" y="200"/>
                      </a:cubicBezTo>
                      <a:cubicBezTo>
                        <a:pt x="494" y="204"/>
                        <a:pt x="491" y="207"/>
                        <a:pt x="487" y="211"/>
                      </a:cubicBezTo>
                      <a:cubicBezTo>
                        <a:pt x="488" y="210"/>
                        <a:pt x="488" y="210"/>
                        <a:pt x="488" y="209"/>
                      </a:cubicBezTo>
                      <a:cubicBezTo>
                        <a:pt x="491" y="206"/>
                        <a:pt x="494" y="203"/>
                        <a:pt x="497" y="200"/>
                      </a:cubicBezTo>
                      <a:close/>
                      <a:moveTo>
                        <a:pt x="422" y="293"/>
                      </a:moveTo>
                      <a:cubicBezTo>
                        <a:pt x="420" y="296"/>
                        <a:pt x="417" y="298"/>
                        <a:pt x="415" y="300"/>
                      </a:cubicBezTo>
                      <a:cubicBezTo>
                        <a:pt x="413" y="301"/>
                        <a:pt x="412" y="302"/>
                        <a:pt x="410" y="302"/>
                      </a:cubicBezTo>
                      <a:cubicBezTo>
                        <a:pt x="414" y="299"/>
                        <a:pt x="418" y="296"/>
                        <a:pt x="422" y="293"/>
                      </a:cubicBezTo>
                      <a:close/>
                      <a:moveTo>
                        <a:pt x="355" y="364"/>
                      </a:moveTo>
                      <a:cubicBezTo>
                        <a:pt x="356" y="364"/>
                        <a:pt x="356" y="364"/>
                        <a:pt x="357" y="364"/>
                      </a:cubicBezTo>
                      <a:cubicBezTo>
                        <a:pt x="353" y="369"/>
                        <a:pt x="349" y="373"/>
                        <a:pt x="344" y="377"/>
                      </a:cubicBezTo>
                      <a:cubicBezTo>
                        <a:pt x="347" y="372"/>
                        <a:pt x="351" y="368"/>
                        <a:pt x="355" y="364"/>
                      </a:cubicBezTo>
                      <a:close/>
                      <a:moveTo>
                        <a:pt x="378" y="343"/>
                      </a:moveTo>
                      <a:cubicBezTo>
                        <a:pt x="378" y="343"/>
                        <a:pt x="378" y="343"/>
                        <a:pt x="379" y="343"/>
                      </a:cubicBezTo>
                      <a:cubicBezTo>
                        <a:pt x="379" y="343"/>
                        <a:pt x="379" y="343"/>
                        <a:pt x="379" y="343"/>
                      </a:cubicBezTo>
                      <a:cubicBezTo>
                        <a:pt x="379" y="343"/>
                        <a:pt x="378" y="343"/>
                        <a:pt x="378" y="343"/>
                      </a:cubicBezTo>
                      <a:close/>
                      <a:moveTo>
                        <a:pt x="364" y="343"/>
                      </a:moveTo>
                      <a:cubicBezTo>
                        <a:pt x="361" y="346"/>
                        <a:pt x="358" y="350"/>
                        <a:pt x="355" y="353"/>
                      </a:cubicBezTo>
                      <a:cubicBezTo>
                        <a:pt x="355" y="353"/>
                        <a:pt x="356" y="352"/>
                        <a:pt x="356" y="352"/>
                      </a:cubicBezTo>
                      <a:cubicBezTo>
                        <a:pt x="359" y="349"/>
                        <a:pt x="361" y="346"/>
                        <a:pt x="364" y="343"/>
                      </a:cubicBezTo>
                      <a:close/>
                      <a:moveTo>
                        <a:pt x="343" y="366"/>
                      </a:moveTo>
                      <a:cubicBezTo>
                        <a:pt x="343" y="367"/>
                        <a:pt x="344" y="367"/>
                        <a:pt x="345" y="367"/>
                      </a:cubicBezTo>
                      <a:cubicBezTo>
                        <a:pt x="337" y="376"/>
                        <a:pt x="329" y="385"/>
                        <a:pt x="320" y="393"/>
                      </a:cubicBezTo>
                      <a:cubicBezTo>
                        <a:pt x="324" y="389"/>
                        <a:pt x="327" y="386"/>
                        <a:pt x="330" y="382"/>
                      </a:cubicBezTo>
                      <a:cubicBezTo>
                        <a:pt x="330" y="382"/>
                        <a:pt x="330" y="381"/>
                        <a:pt x="330" y="381"/>
                      </a:cubicBezTo>
                      <a:cubicBezTo>
                        <a:pt x="334" y="376"/>
                        <a:pt x="339" y="371"/>
                        <a:pt x="343" y="366"/>
                      </a:cubicBezTo>
                      <a:close/>
                      <a:moveTo>
                        <a:pt x="270" y="469"/>
                      </a:moveTo>
                      <a:cubicBezTo>
                        <a:pt x="269" y="468"/>
                        <a:pt x="265" y="469"/>
                        <a:pt x="265" y="469"/>
                      </a:cubicBezTo>
                      <a:cubicBezTo>
                        <a:pt x="265" y="469"/>
                        <a:pt x="265" y="469"/>
                        <a:pt x="264" y="469"/>
                      </a:cubicBezTo>
                      <a:cubicBezTo>
                        <a:pt x="264" y="469"/>
                        <a:pt x="264" y="469"/>
                        <a:pt x="264" y="469"/>
                      </a:cubicBezTo>
                      <a:cubicBezTo>
                        <a:pt x="265" y="467"/>
                        <a:pt x="266" y="465"/>
                        <a:pt x="266" y="463"/>
                      </a:cubicBezTo>
                      <a:cubicBezTo>
                        <a:pt x="267" y="462"/>
                        <a:pt x="268" y="462"/>
                        <a:pt x="269" y="461"/>
                      </a:cubicBezTo>
                      <a:cubicBezTo>
                        <a:pt x="270" y="461"/>
                        <a:pt x="271" y="460"/>
                        <a:pt x="272" y="460"/>
                      </a:cubicBezTo>
                      <a:cubicBezTo>
                        <a:pt x="274" y="458"/>
                        <a:pt x="276" y="457"/>
                        <a:pt x="277" y="456"/>
                      </a:cubicBezTo>
                      <a:cubicBezTo>
                        <a:pt x="277" y="457"/>
                        <a:pt x="281" y="458"/>
                        <a:pt x="282" y="457"/>
                      </a:cubicBezTo>
                      <a:cubicBezTo>
                        <a:pt x="283" y="456"/>
                        <a:pt x="284" y="455"/>
                        <a:pt x="285" y="454"/>
                      </a:cubicBezTo>
                      <a:cubicBezTo>
                        <a:pt x="286" y="454"/>
                        <a:pt x="287" y="454"/>
                        <a:pt x="288" y="454"/>
                      </a:cubicBezTo>
                      <a:cubicBezTo>
                        <a:pt x="298" y="447"/>
                        <a:pt x="309" y="441"/>
                        <a:pt x="321" y="436"/>
                      </a:cubicBezTo>
                      <a:cubicBezTo>
                        <a:pt x="306" y="450"/>
                        <a:pt x="288" y="460"/>
                        <a:pt x="270" y="468"/>
                      </a:cubicBezTo>
                      <a:cubicBezTo>
                        <a:pt x="270" y="468"/>
                        <a:pt x="270" y="469"/>
                        <a:pt x="270" y="469"/>
                      </a:cubicBezTo>
                      <a:close/>
                      <a:moveTo>
                        <a:pt x="264" y="501"/>
                      </a:moveTo>
                      <a:cubicBezTo>
                        <a:pt x="260" y="503"/>
                        <a:pt x="256" y="504"/>
                        <a:pt x="253" y="505"/>
                      </a:cubicBezTo>
                      <a:cubicBezTo>
                        <a:pt x="251" y="506"/>
                        <a:pt x="251" y="507"/>
                        <a:pt x="251" y="507"/>
                      </a:cubicBezTo>
                      <a:cubicBezTo>
                        <a:pt x="248" y="509"/>
                        <a:pt x="245" y="510"/>
                        <a:pt x="242" y="512"/>
                      </a:cubicBezTo>
                      <a:cubicBezTo>
                        <a:pt x="243" y="510"/>
                        <a:pt x="245" y="508"/>
                        <a:pt x="247" y="507"/>
                      </a:cubicBezTo>
                      <a:cubicBezTo>
                        <a:pt x="247" y="507"/>
                        <a:pt x="247" y="506"/>
                        <a:pt x="247" y="506"/>
                      </a:cubicBezTo>
                      <a:cubicBezTo>
                        <a:pt x="248" y="506"/>
                        <a:pt x="249" y="506"/>
                        <a:pt x="250" y="506"/>
                      </a:cubicBezTo>
                      <a:cubicBezTo>
                        <a:pt x="255" y="503"/>
                        <a:pt x="260" y="500"/>
                        <a:pt x="266" y="498"/>
                      </a:cubicBezTo>
                      <a:cubicBezTo>
                        <a:pt x="270" y="495"/>
                        <a:pt x="274" y="494"/>
                        <a:pt x="278" y="494"/>
                      </a:cubicBezTo>
                      <a:cubicBezTo>
                        <a:pt x="275" y="496"/>
                        <a:pt x="271" y="498"/>
                        <a:pt x="267" y="500"/>
                      </a:cubicBezTo>
                      <a:cubicBezTo>
                        <a:pt x="266" y="501"/>
                        <a:pt x="265" y="501"/>
                        <a:pt x="264" y="501"/>
                      </a:cubicBezTo>
                      <a:close/>
                      <a:moveTo>
                        <a:pt x="211" y="524"/>
                      </a:moveTo>
                      <a:cubicBezTo>
                        <a:pt x="211" y="524"/>
                        <a:pt x="211" y="524"/>
                        <a:pt x="211" y="524"/>
                      </a:cubicBezTo>
                      <a:cubicBezTo>
                        <a:pt x="211" y="524"/>
                        <a:pt x="211" y="524"/>
                        <a:pt x="210" y="525"/>
                      </a:cubicBezTo>
                      <a:cubicBezTo>
                        <a:pt x="211" y="524"/>
                        <a:pt x="211" y="524"/>
                        <a:pt x="211" y="524"/>
                      </a:cubicBezTo>
                      <a:close/>
                      <a:moveTo>
                        <a:pt x="248" y="499"/>
                      </a:moveTo>
                      <a:cubicBezTo>
                        <a:pt x="249" y="498"/>
                        <a:pt x="250" y="497"/>
                        <a:pt x="251" y="495"/>
                      </a:cubicBezTo>
                      <a:cubicBezTo>
                        <a:pt x="252" y="495"/>
                        <a:pt x="253" y="495"/>
                        <a:pt x="253" y="495"/>
                      </a:cubicBezTo>
                      <a:cubicBezTo>
                        <a:pt x="253" y="495"/>
                        <a:pt x="253" y="494"/>
                        <a:pt x="254" y="494"/>
                      </a:cubicBezTo>
                      <a:cubicBezTo>
                        <a:pt x="252" y="496"/>
                        <a:pt x="250" y="498"/>
                        <a:pt x="248" y="499"/>
                      </a:cubicBezTo>
                      <a:close/>
                      <a:moveTo>
                        <a:pt x="249" y="491"/>
                      </a:moveTo>
                      <a:cubicBezTo>
                        <a:pt x="249" y="491"/>
                        <a:pt x="249" y="491"/>
                        <a:pt x="249" y="491"/>
                      </a:cubicBezTo>
                      <a:cubicBezTo>
                        <a:pt x="249" y="491"/>
                        <a:pt x="249" y="491"/>
                        <a:pt x="249" y="491"/>
                      </a:cubicBezTo>
                      <a:cubicBezTo>
                        <a:pt x="249" y="491"/>
                        <a:pt x="249" y="491"/>
                        <a:pt x="249" y="491"/>
                      </a:cubicBezTo>
                      <a:cubicBezTo>
                        <a:pt x="249" y="491"/>
                        <a:pt x="249" y="491"/>
                        <a:pt x="249" y="491"/>
                      </a:cubicBezTo>
                      <a:close/>
                      <a:moveTo>
                        <a:pt x="255" y="473"/>
                      </a:moveTo>
                      <a:cubicBezTo>
                        <a:pt x="255" y="474"/>
                        <a:pt x="255" y="474"/>
                        <a:pt x="254" y="475"/>
                      </a:cubicBezTo>
                      <a:cubicBezTo>
                        <a:pt x="254" y="475"/>
                        <a:pt x="253" y="476"/>
                        <a:pt x="252" y="476"/>
                      </a:cubicBezTo>
                      <a:cubicBezTo>
                        <a:pt x="253" y="475"/>
                        <a:pt x="254" y="474"/>
                        <a:pt x="255" y="473"/>
                      </a:cubicBezTo>
                      <a:close/>
                      <a:moveTo>
                        <a:pt x="204" y="533"/>
                      </a:moveTo>
                      <a:cubicBezTo>
                        <a:pt x="213" y="527"/>
                        <a:pt x="222" y="522"/>
                        <a:pt x="230" y="516"/>
                      </a:cubicBezTo>
                      <a:cubicBezTo>
                        <a:pt x="222" y="523"/>
                        <a:pt x="214" y="530"/>
                        <a:pt x="206" y="538"/>
                      </a:cubicBezTo>
                      <a:cubicBezTo>
                        <a:pt x="204" y="539"/>
                        <a:pt x="202" y="540"/>
                        <a:pt x="199" y="541"/>
                      </a:cubicBezTo>
                      <a:cubicBezTo>
                        <a:pt x="201" y="538"/>
                        <a:pt x="202" y="535"/>
                        <a:pt x="204" y="533"/>
                      </a:cubicBezTo>
                      <a:close/>
                      <a:moveTo>
                        <a:pt x="213" y="537"/>
                      </a:moveTo>
                      <a:cubicBezTo>
                        <a:pt x="212" y="537"/>
                        <a:pt x="212" y="537"/>
                        <a:pt x="211" y="538"/>
                      </a:cubicBezTo>
                      <a:cubicBezTo>
                        <a:pt x="212" y="537"/>
                        <a:pt x="212" y="537"/>
                        <a:pt x="213" y="537"/>
                      </a:cubicBezTo>
                      <a:cubicBezTo>
                        <a:pt x="213" y="537"/>
                        <a:pt x="213" y="537"/>
                        <a:pt x="213" y="537"/>
                      </a:cubicBezTo>
                      <a:close/>
                      <a:moveTo>
                        <a:pt x="253" y="500"/>
                      </a:moveTo>
                      <a:cubicBezTo>
                        <a:pt x="260" y="495"/>
                        <a:pt x="266" y="490"/>
                        <a:pt x="272" y="484"/>
                      </a:cubicBezTo>
                      <a:cubicBezTo>
                        <a:pt x="272" y="483"/>
                        <a:pt x="272" y="483"/>
                        <a:pt x="272" y="483"/>
                      </a:cubicBezTo>
                      <a:cubicBezTo>
                        <a:pt x="274" y="482"/>
                        <a:pt x="275" y="481"/>
                        <a:pt x="277" y="480"/>
                      </a:cubicBezTo>
                      <a:cubicBezTo>
                        <a:pt x="283" y="477"/>
                        <a:pt x="290" y="474"/>
                        <a:pt x="284" y="481"/>
                      </a:cubicBezTo>
                      <a:cubicBezTo>
                        <a:pt x="279" y="486"/>
                        <a:pt x="272" y="490"/>
                        <a:pt x="266" y="493"/>
                      </a:cubicBezTo>
                      <a:cubicBezTo>
                        <a:pt x="262" y="495"/>
                        <a:pt x="257" y="498"/>
                        <a:pt x="253" y="500"/>
                      </a:cubicBezTo>
                      <a:close/>
                      <a:moveTo>
                        <a:pt x="235" y="492"/>
                      </a:moveTo>
                      <a:cubicBezTo>
                        <a:pt x="238" y="490"/>
                        <a:pt x="241" y="488"/>
                        <a:pt x="242" y="486"/>
                      </a:cubicBezTo>
                      <a:cubicBezTo>
                        <a:pt x="244" y="485"/>
                        <a:pt x="247" y="483"/>
                        <a:pt x="249" y="481"/>
                      </a:cubicBezTo>
                      <a:cubicBezTo>
                        <a:pt x="245" y="486"/>
                        <a:pt x="240" y="490"/>
                        <a:pt x="236" y="495"/>
                      </a:cubicBezTo>
                      <a:cubicBezTo>
                        <a:pt x="234" y="497"/>
                        <a:pt x="231" y="499"/>
                        <a:pt x="229" y="501"/>
                      </a:cubicBezTo>
                      <a:cubicBezTo>
                        <a:pt x="229" y="501"/>
                        <a:pt x="228" y="501"/>
                        <a:pt x="228" y="501"/>
                      </a:cubicBezTo>
                      <a:cubicBezTo>
                        <a:pt x="230" y="498"/>
                        <a:pt x="233" y="495"/>
                        <a:pt x="235" y="492"/>
                      </a:cubicBezTo>
                      <a:close/>
                      <a:moveTo>
                        <a:pt x="193" y="545"/>
                      </a:moveTo>
                      <a:cubicBezTo>
                        <a:pt x="194" y="545"/>
                        <a:pt x="196" y="545"/>
                        <a:pt x="196" y="545"/>
                      </a:cubicBezTo>
                      <a:cubicBezTo>
                        <a:pt x="197" y="544"/>
                        <a:pt x="198" y="544"/>
                        <a:pt x="200" y="544"/>
                      </a:cubicBezTo>
                      <a:cubicBezTo>
                        <a:pt x="196" y="547"/>
                        <a:pt x="192" y="550"/>
                        <a:pt x="189" y="554"/>
                      </a:cubicBezTo>
                      <a:cubicBezTo>
                        <a:pt x="189" y="554"/>
                        <a:pt x="189" y="554"/>
                        <a:pt x="189" y="554"/>
                      </a:cubicBezTo>
                      <a:cubicBezTo>
                        <a:pt x="187" y="555"/>
                        <a:pt x="185" y="557"/>
                        <a:pt x="183" y="558"/>
                      </a:cubicBezTo>
                      <a:cubicBezTo>
                        <a:pt x="186" y="554"/>
                        <a:pt x="189" y="550"/>
                        <a:pt x="193" y="545"/>
                      </a:cubicBezTo>
                      <a:close/>
                      <a:moveTo>
                        <a:pt x="218" y="538"/>
                      </a:moveTo>
                      <a:cubicBezTo>
                        <a:pt x="213" y="540"/>
                        <a:pt x="208" y="542"/>
                        <a:pt x="203" y="545"/>
                      </a:cubicBezTo>
                      <a:cubicBezTo>
                        <a:pt x="205" y="544"/>
                        <a:pt x="206" y="542"/>
                        <a:pt x="208" y="541"/>
                      </a:cubicBezTo>
                      <a:cubicBezTo>
                        <a:pt x="209" y="541"/>
                        <a:pt x="211" y="541"/>
                        <a:pt x="212" y="541"/>
                      </a:cubicBezTo>
                      <a:cubicBezTo>
                        <a:pt x="215" y="539"/>
                        <a:pt x="218" y="538"/>
                        <a:pt x="221" y="536"/>
                      </a:cubicBezTo>
                      <a:cubicBezTo>
                        <a:pt x="220" y="537"/>
                        <a:pt x="219" y="537"/>
                        <a:pt x="218" y="538"/>
                      </a:cubicBezTo>
                      <a:close/>
                      <a:moveTo>
                        <a:pt x="255" y="517"/>
                      </a:moveTo>
                      <a:cubicBezTo>
                        <a:pt x="255" y="517"/>
                        <a:pt x="254" y="517"/>
                        <a:pt x="254" y="517"/>
                      </a:cubicBezTo>
                      <a:cubicBezTo>
                        <a:pt x="257" y="515"/>
                        <a:pt x="259" y="513"/>
                        <a:pt x="262" y="511"/>
                      </a:cubicBezTo>
                      <a:cubicBezTo>
                        <a:pt x="269" y="508"/>
                        <a:pt x="277" y="506"/>
                        <a:pt x="284" y="504"/>
                      </a:cubicBezTo>
                      <a:cubicBezTo>
                        <a:pt x="274" y="507"/>
                        <a:pt x="265" y="512"/>
                        <a:pt x="255" y="517"/>
                      </a:cubicBezTo>
                      <a:close/>
                      <a:moveTo>
                        <a:pt x="252" y="514"/>
                      </a:moveTo>
                      <a:cubicBezTo>
                        <a:pt x="250" y="516"/>
                        <a:pt x="248" y="517"/>
                        <a:pt x="245" y="519"/>
                      </a:cubicBezTo>
                      <a:cubicBezTo>
                        <a:pt x="244" y="519"/>
                        <a:pt x="243" y="520"/>
                        <a:pt x="241" y="521"/>
                      </a:cubicBezTo>
                      <a:cubicBezTo>
                        <a:pt x="236" y="522"/>
                        <a:pt x="232" y="524"/>
                        <a:pt x="227" y="526"/>
                      </a:cubicBezTo>
                      <a:cubicBezTo>
                        <a:pt x="229" y="524"/>
                        <a:pt x="232" y="522"/>
                        <a:pt x="235" y="519"/>
                      </a:cubicBezTo>
                      <a:cubicBezTo>
                        <a:pt x="235" y="519"/>
                        <a:pt x="235" y="519"/>
                        <a:pt x="236" y="519"/>
                      </a:cubicBezTo>
                      <a:cubicBezTo>
                        <a:pt x="241" y="517"/>
                        <a:pt x="247" y="516"/>
                        <a:pt x="252" y="514"/>
                      </a:cubicBezTo>
                      <a:close/>
                      <a:moveTo>
                        <a:pt x="328" y="455"/>
                      </a:moveTo>
                      <a:cubicBezTo>
                        <a:pt x="358" y="446"/>
                        <a:pt x="389" y="442"/>
                        <a:pt x="421" y="441"/>
                      </a:cubicBezTo>
                      <a:cubicBezTo>
                        <a:pt x="443" y="440"/>
                        <a:pt x="466" y="443"/>
                        <a:pt x="488" y="437"/>
                      </a:cubicBezTo>
                      <a:cubicBezTo>
                        <a:pt x="428" y="485"/>
                        <a:pt x="348" y="478"/>
                        <a:pt x="276" y="498"/>
                      </a:cubicBezTo>
                      <a:cubicBezTo>
                        <a:pt x="280" y="496"/>
                        <a:pt x="283" y="494"/>
                        <a:pt x="287" y="491"/>
                      </a:cubicBezTo>
                      <a:cubicBezTo>
                        <a:pt x="288" y="490"/>
                        <a:pt x="287" y="490"/>
                        <a:pt x="286" y="490"/>
                      </a:cubicBezTo>
                      <a:cubicBezTo>
                        <a:pt x="281" y="490"/>
                        <a:pt x="277" y="491"/>
                        <a:pt x="273" y="492"/>
                      </a:cubicBezTo>
                      <a:cubicBezTo>
                        <a:pt x="275" y="491"/>
                        <a:pt x="276" y="490"/>
                        <a:pt x="278" y="489"/>
                      </a:cubicBezTo>
                      <a:cubicBezTo>
                        <a:pt x="284" y="485"/>
                        <a:pt x="290" y="481"/>
                        <a:pt x="295" y="474"/>
                      </a:cubicBezTo>
                      <a:cubicBezTo>
                        <a:pt x="296" y="473"/>
                        <a:pt x="293" y="473"/>
                        <a:pt x="293" y="473"/>
                      </a:cubicBezTo>
                      <a:cubicBezTo>
                        <a:pt x="290" y="474"/>
                        <a:pt x="288" y="474"/>
                        <a:pt x="285" y="475"/>
                      </a:cubicBezTo>
                      <a:cubicBezTo>
                        <a:pt x="289" y="472"/>
                        <a:pt x="294" y="469"/>
                        <a:pt x="298" y="466"/>
                      </a:cubicBezTo>
                      <a:cubicBezTo>
                        <a:pt x="300" y="464"/>
                        <a:pt x="294" y="465"/>
                        <a:pt x="293" y="466"/>
                      </a:cubicBezTo>
                      <a:cubicBezTo>
                        <a:pt x="286" y="471"/>
                        <a:pt x="279" y="475"/>
                        <a:pt x="272" y="480"/>
                      </a:cubicBezTo>
                      <a:cubicBezTo>
                        <a:pt x="271" y="481"/>
                        <a:pt x="270" y="481"/>
                        <a:pt x="269" y="481"/>
                      </a:cubicBezTo>
                      <a:cubicBezTo>
                        <a:pt x="274" y="478"/>
                        <a:pt x="278" y="473"/>
                        <a:pt x="282" y="469"/>
                      </a:cubicBezTo>
                      <a:cubicBezTo>
                        <a:pt x="297" y="463"/>
                        <a:pt x="313" y="460"/>
                        <a:pt x="328" y="455"/>
                      </a:cubicBezTo>
                      <a:close/>
                      <a:moveTo>
                        <a:pt x="268" y="472"/>
                      </a:moveTo>
                      <a:cubicBezTo>
                        <a:pt x="269" y="471"/>
                        <a:pt x="269" y="471"/>
                        <a:pt x="269" y="471"/>
                      </a:cubicBezTo>
                      <a:cubicBezTo>
                        <a:pt x="269" y="471"/>
                        <a:pt x="269" y="471"/>
                        <a:pt x="270" y="471"/>
                      </a:cubicBezTo>
                      <a:cubicBezTo>
                        <a:pt x="269" y="471"/>
                        <a:pt x="269" y="471"/>
                        <a:pt x="268" y="472"/>
                      </a:cubicBezTo>
                      <a:close/>
                      <a:moveTo>
                        <a:pt x="343" y="414"/>
                      </a:moveTo>
                      <a:cubicBezTo>
                        <a:pt x="355" y="409"/>
                        <a:pt x="337" y="423"/>
                        <a:pt x="338" y="423"/>
                      </a:cubicBezTo>
                      <a:cubicBezTo>
                        <a:pt x="333" y="426"/>
                        <a:pt x="328" y="428"/>
                        <a:pt x="323" y="431"/>
                      </a:cubicBezTo>
                      <a:cubicBezTo>
                        <a:pt x="315" y="433"/>
                        <a:pt x="308" y="436"/>
                        <a:pt x="300" y="440"/>
                      </a:cubicBezTo>
                      <a:cubicBezTo>
                        <a:pt x="302" y="438"/>
                        <a:pt x="303" y="436"/>
                        <a:pt x="305" y="434"/>
                      </a:cubicBezTo>
                      <a:cubicBezTo>
                        <a:pt x="307" y="433"/>
                        <a:pt x="308" y="432"/>
                        <a:pt x="310" y="431"/>
                      </a:cubicBezTo>
                      <a:cubicBezTo>
                        <a:pt x="309" y="433"/>
                        <a:pt x="313" y="433"/>
                        <a:pt x="315" y="432"/>
                      </a:cubicBezTo>
                      <a:cubicBezTo>
                        <a:pt x="320" y="428"/>
                        <a:pt x="326" y="424"/>
                        <a:pt x="332" y="420"/>
                      </a:cubicBezTo>
                      <a:cubicBezTo>
                        <a:pt x="335" y="418"/>
                        <a:pt x="339" y="416"/>
                        <a:pt x="343" y="414"/>
                      </a:cubicBezTo>
                      <a:close/>
                      <a:moveTo>
                        <a:pt x="326" y="420"/>
                      </a:moveTo>
                      <a:cubicBezTo>
                        <a:pt x="327" y="419"/>
                        <a:pt x="327" y="418"/>
                        <a:pt x="328" y="418"/>
                      </a:cubicBezTo>
                      <a:cubicBezTo>
                        <a:pt x="331" y="416"/>
                        <a:pt x="328" y="414"/>
                        <a:pt x="326" y="415"/>
                      </a:cubicBezTo>
                      <a:cubicBezTo>
                        <a:pt x="327" y="413"/>
                        <a:pt x="329" y="411"/>
                        <a:pt x="330" y="409"/>
                      </a:cubicBezTo>
                      <a:cubicBezTo>
                        <a:pt x="334" y="408"/>
                        <a:pt x="348" y="402"/>
                        <a:pt x="339" y="411"/>
                      </a:cubicBezTo>
                      <a:cubicBezTo>
                        <a:pt x="336" y="413"/>
                        <a:pt x="334" y="414"/>
                        <a:pt x="332" y="416"/>
                      </a:cubicBezTo>
                      <a:cubicBezTo>
                        <a:pt x="330" y="417"/>
                        <a:pt x="328" y="418"/>
                        <a:pt x="326" y="420"/>
                      </a:cubicBezTo>
                      <a:close/>
                      <a:moveTo>
                        <a:pt x="336" y="400"/>
                      </a:moveTo>
                      <a:cubicBezTo>
                        <a:pt x="335" y="399"/>
                        <a:pt x="331" y="400"/>
                        <a:pt x="330" y="401"/>
                      </a:cubicBezTo>
                      <a:cubicBezTo>
                        <a:pt x="327" y="404"/>
                        <a:pt x="324" y="406"/>
                        <a:pt x="321" y="409"/>
                      </a:cubicBezTo>
                      <a:cubicBezTo>
                        <a:pt x="318" y="411"/>
                        <a:pt x="315" y="413"/>
                        <a:pt x="312" y="415"/>
                      </a:cubicBezTo>
                      <a:cubicBezTo>
                        <a:pt x="310" y="417"/>
                        <a:pt x="312" y="417"/>
                        <a:pt x="314" y="417"/>
                      </a:cubicBezTo>
                      <a:cubicBezTo>
                        <a:pt x="309" y="422"/>
                        <a:pt x="305" y="427"/>
                        <a:pt x="300" y="432"/>
                      </a:cubicBezTo>
                      <a:cubicBezTo>
                        <a:pt x="300" y="433"/>
                        <a:pt x="299" y="433"/>
                        <a:pt x="298" y="434"/>
                      </a:cubicBezTo>
                      <a:cubicBezTo>
                        <a:pt x="293" y="437"/>
                        <a:pt x="288" y="441"/>
                        <a:pt x="283" y="444"/>
                      </a:cubicBezTo>
                      <a:cubicBezTo>
                        <a:pt x="293" y="434"/>
                        <a:pt x="304" y="423"/>
                        <a:pt x="312" y="410"/>
                      </a:cubicBezTo>
                      <a:cubicBezTo>
                        <a:pt x="312" y="409"/>
                        <a:pt x="312" y="408"/>
                        <a:pt x="311" y="408"/>
                      </a:cubicBezTo>
                      <a:cubicBezTo>
                        <a:pt x="319" y="401"/>
                        <a:pt x="326" y="394"/>
                        <a:pt x="333" y="387"/>
                      </a:cubicBezTo>
                      <a:cubicBezTo>
                        <a:pt x="332" y="390"/>
                        <a:pt x="336" y="390"/>
                        <a:pt x="338" y="389"/>
                      </a:cubicBezTo>
                      <a:cubicBezTo>
                        <a:pt x="338" y="388"/>
                        <a:pt x="339" y="388"/>
                        <a:pt x="339" y="388"/>
                      </a:cubicBezTo>
                      <a:cubicBezTo>
                        <a:pt x="339" y="389"/>
                        <a:pt x="342" y="389"/>
                        <a:pt x="343" y="389"/>
                      </a:cubicBezTo>
                      <a:cubicBezTo>
                        <a:pt x="347" y="387"/>
                        <a:pt x="350" y="385"/>
                        <a:pt x="354" y="384"/>
                      </a:cubicBezTo>
                      <a:cubicBezTo>
                        <a:pt x="349" y="391"/>
                        <a:pt x="342" y="396"/>
                        <a:pt x="336" y="400"/>
                      </a:cubicBezTo>
                      <a:close/>
                      <a:moveTo>
                        <a:pt x="462" y="352"/>
                      </a:moveTo>
                      <a:cubicBezTo>
                        <a:pt x="442" y="352"/>
                        <a:pt x="422" y="354"/>
                        <a:pt x="402" y="357"/>
                      </a:cubicBezTo>
                      <a:cubicBezTo>
                        <a:pt x="404" y="356"/>
                        <a:pt x="406" y="355"/>
                        <a:pt x="408" y="354"/>
                      </a:cubicBezTo>
                      <a:cubicBezTo>
                        <a:pt x="409" y="354"/>
                        <a:pt x="410" y="353"/>
                        <a:pt x="411" y="353"/>
                      </a:cubicBezTo>
                      <a:cubicBezTo>
                        <a:pt x="439" y="348"/>
                        <a:pt x="468" y="352"/>
                        <a:pt x="496" y="354"/>
                      </a:cubicBezTo>
                      <a:cubicBezTo>
                        <a:pt x="500" y="354"/>
                        <a:pt x="504" y="355"/>
                        <a:pt x="508" y="355"/>
                      </a:cubicBezTo>
                      <a:cubicBezTo>
                        <a:pt x="507" y="355"/>
                        <a:pt x="505" y="356"/>
                        <a:pt x="504" y="356"/>
                      </a:cubicBezTo>
                      <a:cubicBezTo>
                        <a:pt x="490" y="354"/>
                        <a:pt x="476" y="352"/>
                        <a:pt x="462" y="352"/>
                      </a:cubicBezTo>
                      <a:close/>
                      <a:moveTo>
                        <a:pt x="532" y="357"/>
                      </a:moveTo>
                      <a:cubicBezTo>
                        <a:pt x="526" y="358"/>
                        <a:pt x="519" y="357"/>
                        <a:pt x="512" y="357"/>
                      </a:cubicBezTo>
                      <a:cubicBezTo>
                        <a:pt x="514" y="356"/>
                        <a:pt x="515" y="356"/>
                        <a:pt x="516" y="356"/>
                      </a:cubicBezTo>
                      <a:cubicBezTo>
                        <a:pt x="522" y="357"/>
                        <a:pt x="528" y="357"/>
                        <a:pt x="533" y="357"/>
                      </a:cubicBezTo>
                      <a:cubicBezTo>
                        <a:pt x="533" y="357"/>
                        <a:pt x="533" y="357"/>
                        <a:pt x="532" y="357"/>
                      </a:cubicBezTo>
                      <a:close/>
                      <a:moveTo>
                        <a:pt x="555" y="350"/>
                      </a:moveTo>
                      <a:cubicBezTo>
                        <a:pt x="554" y="350"/>
                        <a:pt x="553" y="350"/>
                        <a:pt x="552" y="351"/>
                      </a:cubicBezTo>
                      <a:cubicBezTo>
                        <a:pt x="548" y="352"/>
                        <a:pt x="543" y="352"/>
                        <a:pt x="539" y="353"/>
                      </a:cubicBezTo>
                      <a:cubicBezTo>
                        <a:pt x="544" y="352"/>
                        <a:pt x="550" y="351"/>
                        <a:pt x="555" y="350"/>
                      </a:cubicBezTo>
                      <a:close/>
                      <a:moveTo>
                        <a:pt x="467" y="350"/>
                      </a:moveTo>
                      <a:cubicBezTo>
                        <a:pt x="455" y="349"/>
                        <a:pt x="442" y="348"/>
                        <a:pt x="430" y="349"/>
                      </a:cubicBezTo>
                      <a:cubicBezTo>
                        <a:pt x="442" y="347"/>
                        <a:pt x="454" y="348"/>
                        <a:pt x="467" y="350"/>
                      </a:cubicBezTo>
                      <a:close/>
                      <a:moveTo>
                        <a:pt x="376" y="365"/>
                      </a:moveTo>
                      <a:cubicBezTo>
                        <a:pt x="381" y="362"/>
                        <a:pt x="387" y="359"/>
                        <a:pt x="392" y="357"/>
                      </a:cubicBezTo>
                      <a:cubicBezTo>
                        <a:pt x="392" y="357"/>
                        <a:pt x="392" y="358"/>
                        <a:pt x="392" y="358"/>
                      </a:cubicBezTo>
                      <a:cubicBezTo>
                        <a:pt x="391" y="358"/>
                        <a:pt x="391" y="359"/>
                        <a:pt x="391" y="359"/>
                      </a:cubicBezTo>
                      <a:cubicBezTo>
                        <a:pt x="391" y="359"/>
                        <a:pt x="391" y="359"/>
                        <a:pt x="391" y="359"/>
                      </a:cubicBezTo>
                      <a:cubicBezTo>
                        <a:pt x="390" y="359"/>
                        <a:pt x="389" y="359"/>
                        <a:pt x="387" y="360"/>
                      </a:cubicBezTo>
                      <a:cubicBezTo>
                        <a:pt x="385" y="360"/>
                        <a:pt x="383" y="362"/>
                        <a:pt x="385" y="362"/>
                      </a:cubicBezTo>
                      <a:cubicBezTo>
                        <a:pt x="370" y="370"/>
                        <a:pt x="355" y="377"/>
                        <a:pt x="341" y="386"/>
                      </a:cubicBezTo>
                      <a:cubicBezTo>
                        <a:pt x="352" y="377"/>
                        <a:pt x="363" y="366"/>
                        <a:pt x="371" y="354"/>
                      </a:cubicBezTo>
                      <a:cubicBezTo>
                        <a:pt x="372" y="353"/>
                        <a:pt x="374" y="352"/>
                        <a:pt x="375" y="351"/>
                      </a:cubicBezTo>
                      <a:cubicBezTo>
                        <a:pt x="376" y="351"/>
                        <a:pt x="378" y="351"/>
                        <a:pt x="378" y="350"/>
                      </a:cubicBezTo>
                      <a:cubicBezTo>
                        <a:pt x="379" y="349"/>
                        <a:pt x="380" y="348"/>
                        <a:pt x="380" y="347"/>
                      </a:cubicBezTo>
                      <a:cubicBezTo>
                        <a:pt x="381" y="347"/>
                        <a:pt x="383" y="346"/>
                        <a:pt x="384" y="345"/>
                      </a:cubicBezTo>
                      <a:cubicBezTo>
                        <a:pt x="376" y="352"/>
                        <a:pt x="369" y="360"/>
                        <a:pt x="362" y="368"/>
                      </a:cubicBezTo>
                      <a:cubicBezTo>
                        <a:pt x="359" y="370"/>
                        <a:pt x="365" y="371"/>
                        <a:pt x="367" y="369"/>
                      </a:cubicBezTo>
                      <a:cubicBezTo>
                        <a:pt x="368" y="368"/>
                        <a:pt x="370" y="366"/>
                        <a:pt x="371" y="365"/>
                      </a:cubicBezTo>
                      <a:cubicBezTo>
                        <a:pt x="372" y="365"/>
                        <a:pt x="375" y="365"/>
                        <a:pt x="376" y="365"/>
                      </a:cubicBezTo>
                      <a:close/>
                      <a:moveTo>
                        <a:pt x="406" y="336"/>
                      </a:moveTo>
                      <a:cubicBezTo>
                        <a:pt x="401" y="338"/>
                        <a:pt x="395" y="342"/>
                        <a:pt x="390" y="346"/>
                      </a:cubicBezTo>
                      <a:cubicBezTo>
                        <a:pt x="393" y="343"/>
                        <a:pt x="396" y="341"/>
                        <a:pt x="398" y="338"/>
                      </a:cubicBezTo>
                      <a:cubicBezTo>
                        <a:pt x="401" y="337"/>
                        <a:pt x="404" y="336"/>
                        <a:pt x="406" y="336"/>
                      </a:cubicBezTo>
                      <a:close/>
                      <a:moveTo>
                        <a:pt x="402" y="329"/>
                      </a:moveTo>
                      <a:cubicBezTo>
                        <a:pt x="398" y="332"/>
                        <a:pt x="395" y="335"/>
                        <a:pt x="391" y="338"/>
                      </a:cubicBezTo>
                      <a:cubicBezTo>
                        <a:pt x="390" y="339"/>
                        <a:pt x="388" y="339"/>
                        <a:pt x="387" y="340"/>
                      </a:cubicBezTo>
                      <a:cubicBezTo>
                        <a:pt x="389" y="338"/>
                        <a:pt x="391" y="336"/>
                        <a:pt x="393" y="334"/>
                      </a:cubicBezTo>
                      <a:cubicBezTo>
                        <a:pt x="396" y="332"/>
                        <a:pt x="399" y="330"/>
                        <a:pt x="402" y="329"/>
                      </a:cubicBezTo>
                      <a:close/>
                      <a:moveTo>
                        <a:pt x="392" y="329"/>
                      </a:moveTo>
                      <a:cubicBezTo>
                        <a:pt x="390" y="330"/>
                        <a:pt x="389" y="331"/>
                        <a:pt x="387" y="332"/>
                      </a:cubicBezTo>
                      <a:cubicBezTo>
                        <a:pt x="389" y="328"/>
                        <a:pt x="392" y="324"/>
                        <a:pt x="393" y="318"/>
                      </a:cubicBezTo>
                      <a:cubicBezTo>
                        <a:pt x="393" y="318"/>
                        <a:pt x="393" y="318"/>
                        <a:pt x="393" y="318"/>
                      </a:cubicBezTo>
                      <a:cubicBezTo>
                        <a:pt x="395" y="316"/>
                        <a:pt x="396" y="315"/>
                        <a:pt x="398" y="313"/>
                      </a:cubicBezTo>
                      <a:cubicBezTo>
                        <a:pt x="401" y="311"/>
                        <a:pt x="404" y="309"/>
                        <a:pt x="408" y="308"/>
                      </a:cubicBezTo>
                      <a:cubicBezTo>
                        <a:pt x="406" y="310"/>
                        <a:pt x="403" y="312"/>
                        <a:pt x="401" y="315"/>
                      </a:cubicBezTo>
                      <a:cubicBezTo>
                        <a:pt x="399" y="318"/>
                        <a:pt x="405" y="318"/>
                        <a:pt x="406" y="316"/>
                      </a:cubicBezTo>
                      <a:cubicBezTo>
                        <a:pt x="410" y="311"/>
                        <a:pt x="415" y="307"/>
                        <a:pt x="419" y="302"/>
                      </a:cubicBezTo>
                      <a:cubicBezTo>
                        <a:pt x="424" y="300"/>
                        <a:pt x="429" y="299"/>
                        <a:pt x="434" y="297"/>
                      </a:cubicBezTo>
                      <a:cubicBezTo>
                        <a:pt x="420" y="307"/>
                        <a:pt x="405" y="317"/>
                        <a:pt x="392" y="329"/>
                      </a:cubicBezTo>
                      <a:close/>
                      <a:moveTo>
                        <a:pt x="425" y="286"/>
                      </a:moveTo>
                      <a:cubicBezTo>
                        <a:pt x="423" y="287"/>
                        <a:pt x="421" y="289"/>
                        <a:pt x="419" y="290"/>
                      </a:cubicBezTo>
                      <a:cubicBezTo>
                        <a:pt x="419" y="291"/>
                        <a:pt x="419" y="291"/>
                        <a:pt x="419" y="291"/>
                      </a:cubicBezTo>
                      <a:cubicBezTo>
                        <a:pt x="410" y="297"/>
                        <a:pt x="402" y="304"/>
                        <a:pt x="394" y="311"/>
                      </a:cubicBezTo>
                      <a:cubicBezTo>
                        <a:pt x="393" y="312"/>
                        <a:pt x="391" y="313"/>
                        <a:pt x="390" y="314"/>
                      </a:cubicBezTo>
                      <a:cubicBezTo>
                        <a:pt x="395" y="308"/>
                        <a:pt x="401" y="301"/>
                        <a:pt x="407" y="295"/>
                      </a:cubicBezTo>
                      <a:cubicBezTo>
                        <a:pt x="413" y="291"/>
                        <a:pt x="418" y="288"/>
                        <a:pt x="425" y="286"/>
                      </a:cubicBezTo>
                      <a:close/>
                      <a:moveTo>
                        <a:pt x="441" y="259"/>
                      </a:moveTo>
                      <a:cubicBezTo>
                        <a:pt x="446" y="254"/>
                        <a:pt x="452" y="249"/>
                        <a:pt x="457" y="244"/>
                      </a:cubicBezTo>
                      <a:cubicBezTo>
                        <a:pt x="464" y="239"/>
                        <a:pt x="471" y="235"/>
                        <a:pt x="478" y="230"/>
                      </a:cubicBezTo>
                      <a:cubicBezTo>
                        <a:pt x="478" y="231"/>
                        <a:pt x="478" y="232"/>
                        <a:pt x="478" y="232"/>
                      </a:cubicBezTo>
                      <a:cubicBezTo>
                        <a:pt x="466" y="240"/>
                        <a:pt x="453" y="249"/>
                        <a:pt x="441" y="259"/>
                      </a:cubicBezTo>
                      <a:close/>
                      <a:moveTo>
                        <a:pt x="494" y="223"/>
                      </a:moveTo>
                      <a:cubicBezTo>
                        <a:pt x="500" y="218"/>
                        <a:pt x="507" y="214"/>
                        <a:pt x="514" y="210"/>
                      </a:cubicBezTo>
                      <a:cubicBezTo>
                        <a:pt x="515" y="209"/>
                        <a:pt x="517" y="208"/>
                        <a:pt x="519" y="208"/>
                      </a:cubicBezTo>
                      <a:cubicBezTo>
                        <a:pt x="511" y="213"/>
                        <a:pt x="502" y="218"/>
                        <a:pt x="494" y="223"/>
                      </a:cubicBezTo>
                      <a:close/>
                      <a:moveTo>
                        <a:pt x="531" y="201"/>
                      </a:moveTo>
                      <a:cubicBezTo>
                        <a:pt x="531" y="201"/>
                        <a:pt x="531" y="201"/>
                        <a:pt x="531" y="201"/>
                      </a:cubicBezTo>
                      <a:cubicBezTo>
                        <a:pt x="531" y="201"/>
                        <a:pt x="531" y="201"/>
                        <a:pt x="531" y="201"/>
                      </a:cubicBezTo>
                      <a:cubicBezTo>
                        <a:pt x="531" y="201"/>
                        <a:pt x="531" y="201"/>
                        <a:pt x="531" y="201"/>
                      </a:cubicBezTo>
                      <a:close/>
                      <a:moveTo>
                        <a:pt x="552" y="185"/>
                      </a:moveTo>
                      <a:cubicBezTo>
                        <a:pt x="541" y="192"/>
                        <a:pt x="529" y="197"/>
                        <a:pt x="517" y="203"/>
                      </a:cubicBezTo>
                      <a:cubicBezTo>
                        <a:pt x="528" y="198"/>
                        <a:pt x="538" y="192"/>
                        <a:pt x="548" y="186"/>
                      </a:cubicBezTo>
                      <a:cubicBezTo>
                        <a:pt x="549" y="186"/>
                        <a:pt x="551" y="185"/>
                        <a:pt x="552" y="185"/>
                      </a:cubicBezTo>
                      <a:close/>
                      <a:moveTo>
                        <a:pt x="558" y="178"/>
                      </a:moveTo>
                      <a:cubicBezTo>
                        <a:pt x="556" y="179"/>
                        <a:pt x="554" y="180"/>
                        <a:pt x="552" y="181"/>
                      </a:cubicBezTo>
                      <a:cubicBezTo>
                        <a:pt x="551" y="181"/>
                        <a:pt x="551" y="181"/>
                        <a:pt x="550" y="181"/>
                      </a:cubicBezTo>
                      <a:cubicBezTo>
                        <a:pt x="551" y="180"/>
                        <a:pt x="553" y="180"/>
                        <a:pt x="554" y="179"/>
                      </a:cubicBezTo>
                      <a:cubicBezTo>
                        <a:pt x="555" y="178"/>
                        <a:pt x="556" y="178"/>
                        <a:pt x="558" y="178"/>
                      </a:cubicBezTo>
                      <a:close/>
                      <a:moveTo>
                        <a:pt x="580" y="146"/>
                      </a:moveTo>
                      <a:cubicBezTo>
                        <a:pt x="586" y="145"/>
                        <a:pt x="591" y="143"/>
                        <a:pt x="597" y="141"/>
                      </a:cubicBezTo>
                      <a:cubicBezTo>
                        <a:pt x="588" y="145"/>
                        <a:pt x="579" y="150"/>
                        <a:pt x="570" y="154"/>
                      </a:cubicBezTo>
                      <a:cubicBezTo>
                        <a:pt x="571" y="153"/>
                        <a:pt x="572" y="152"/>
                        <a:pt x="573" y="151"/>
                      </a:cubicBezTo>
                      <a:cubicBezTo>
                        <a:pt x="574" y="149"/>
                        <a:pt x="570" y="150"/>
                        <a:pt x="568" y="151"/>
                      </a:cubicBezTo>
                      <a:cubicBezTo>
                        <a:pt x="570" y="149"/>
                        <a:pt x="571" y="148"/>
                        <a:pt x="573" y="146"/>
                      </a:cubicBezTo>
                      <a:cubicBezTo>
                        <a:pt x="574" y="145"/>
                        <a:pt x="573" y="144"/>
                        <a:pt x="571" y="144"/>
                      </a:cubicBezTo>
                      <a:cubicBezTo>
                        <a:pt x="575" y="143"/>
                        <a:pt x="579" y="142"/>
                        <a:pt x="583" y="142"/>
                      </a:cubicBezTo>
                      <a:cubicBezTo>
                        <a:pt x="582" y="142"/>
                        <a:pt x="581" y="143"/>
                        <a:pt x="579" y="143"/>
                      </a:cubicBezTo>
                      <a:cubicBezTo>
                        <a:pt x="576" y="144"/>
                        <a:pt x="576" y="147"/>
                        <a:pt x="580" y="146"/>
                      </a:cubicBezTo>
                      <a:close/>
                      <a:moveTo>
                        <a:pt x="621" y="102"/>
                      </a:moveTo>
                      <a:cubicBezTo>
                        <a:pt x="613" y="108"/>
                        <a:pt x="606" y="113"/>
                        <a:pt x="598" y="117"/>
                      </a:cubicBezTo>
                      <a:cubicBezTo>
                        <a:pt x="598" y="117"/>
                        <a:pt x="598" y="116"/>
                        <a:pt x="598" y="116"/>
                      </a:cubicBezTo>
                      <a:cubicBezTo>
                        <a:pt x="606" y="111"/>
                        <a:pt x="613" y="106"/>
                        <a:pt x="621" y="102"/>
                      </a:cubicBezTo>
                      <a:close/>
                      <a:moveTo>
                        <a:pt x="594" y="113"/>
                      </a:moveTo>
                      <a:cubicBezTo>
                        <a:pt x="593" y="114"/>
                        <a:pt x="592" y="115"/>
                        <a:pt x="591" y="116"/>
                      </a:cubicBezTo>
                      <a:cubicBezTo>
                        <a:pt x="592" y="114"/>
                        <a:pt x="594" y="113"/>
                        <a:pt x="595" y="112"/>
                      </a:cubicBezTo>
                      <a:cubicBezTo>
                        <a:pt x="595" y="112"/>
                        <a:pt x="595" y="113"/>
                        <a:pt x="594" y="113"/>
                      </a:cubicBezTo>
                      <a:close/>
                      <a:moveTo>
                        <a:pt x="614" y="91"/>
                      </a:moveTo>
                      <a:cubicBezTo>
                        <a:pt x="613" y="91"/>
                        <a:pt x="612" y="91"/>
                        <a:pt x="612" y="92"/>
                      </a:cubicBezTo>
                      <a:cubicBezTo>
                        <a:pt x="610" y="94"/>
                        <a:pt x="608" y="96"/>
                        <a:pt x="607" y="98"/>
                      </a:cubicBezTo>
                      <a:cubicBezTo>
                        <a:pt x="606" y="98"/>
                        <a:pt x="606" y="98"/>
                        <a:pt x="606" y="98"/>
                      </a:cubicBezTo>
                      <a:cubicBezTo>
                        <a:pt x="590" y="111"/>
                        <a:pt x="575" y="124"/>
                        <a:pt x="562" y="139"/>
                      </a:cubicBezTo>
                      <a:cubicBezTo>
                        <a:pt x="562" y="140"/>
                        <a:pt x="561" y="140"/>
                        <a:pt x="561" y="141"/>
                      </a:cubicBezTo>
                      <a:cubicBezTo>
                        <a:pt x="560" y="141"/>
                        <a:pt x="560" y="141"/>
                        <a:pt x="560" y="141"/>
                      </a:cubicBezTo>
                      <a:cubicBezTo>
                        <a:pt x="557" y="144"/>
                        <a:pt x="554" y="146"/>
                        <a:pt x="552" y="149"/>
                      </a:cubicBezTo>
                      <a:cubicBezTo>
                        <a:pt x="550" y="149"/>
                        <a:pt x="549" y="150"/>
                        <a:pt x="547" y="150"/>
                      </a:cubicBezTo>
                      <a:cubicBezTo>
                        <a:pt x="569" y="129"/>
                        <a:pt x="591" y="108"/>
                        <a:pt x="614" y="88"/>
                      </a:cubicBezTo>
                      <a:cubicBezTo>
                        <a:pt x="619" y="85"/>
                        <a:pt x="623" y="81"/>
                        <a:pt x="628" y="77"/>
                      </a:cubicBezTo>
                      <a:cubicBezTo>
                        <a:pt x="623" y="82"/>
                        <a:pt x="619" y="86"/>
                        <a:pt x="614" y="91"/>
                      </a:cubicBezTo>
                      <a:close/>
                      <a:moveTo>
                        <a:pt x="490" y="201"/>
                      </a:moveTo>
                      <a:cubicBezTo>
                        <a:pt x="475" y="216"/>
                        <a:pt x="461" y="231"/>
                        <a:pt x="446" y="247"/>
                      </a:cubicBezTo>
                      <a:cubicBezTo>
                        <a:pt x="444" y="249"/>
                        <a:pt x="442" y="250"/>
                        <a:pt x="440" y="252"/>
                      </a:cubicBezTo>
                      <a:cubicBezTo>
                        <a:pt x="449" y="242"/>
                        <a:pt x="458" y="233"/>
                        <a:pt x="468" y="223"/>
                      </a:cubicBezTo>
                      <a:cubicBezTo>
                        <a:pt x="475" y="216"/>
                        <a:pt x="483" y="208"/>
                        <a:pt x="490" y="201"/>
                      </a:cubicBezTo>
                      <a:close/>
                      <a:moveTo>
                        <a:pt x="38" y="749"/>
                      </a:moveTo>
                      <a:cubicBezTo>
                        <a:pt x="36" y="752"/>
                        <a:pt x="33" y="756"/>
                        <a:pt x="30" y="759"/>
                      </a:cubicBezTo>
                      <a:cubicBezTo>
                        <a:pt x="33" y="755"/>
                        <a:pt x="35" y="752"/>
                        <a:pt x="38" y="749"/>
                      </a:cubicBezTo>
                      <a:close/>
                      <a:moveTo>
                        <a:pt x="67" y="706"/>
                      </a:moveTo>
                      <a:cubicBezTo>
                        <a:pt x="67" y="705"/>
                        <a:pt x="68" y="704"/>
                        <a:pt x="68" y="702"/>
                      </a:cubicBezTo>
                      <a:cubicBezTo>
                        <a:pt x="72" y="696"/>
                        <a:pt x="77" y="690"/>
                        <a:pt x="81" y="683"/>
                      </a:cubicBezTo>
                      <a:cubicBezTo>
                        <a:pt x="79" y="687"/>
                        <a:pt x="77" y="691"/>
                        <a:pt x="75" y="694"/>
                      </a:cubicBezTo>
                      <a:cubicBezTo>
                        <a:pt x="72" y="699"/>
                        <a:pt x="69" y="704"/>
                        <a:pt x="65" y="709"/>
                      </a:cubicBezTo>
                      <a:cubicBezTo>
                        <a:pt x="66" y="708"/>
                        <a:pt x="66" y="707"/>
                        <a:pt x="67" y="706"/>
                      </a:cubicBezTo>
                      <a:close/>
                      <a:moveTo>
                        <a:pt x="120" y="618"/>
                      </a:moveTo>
                      <a:cubicBezTo>
                        <a:pt x="120" y="618"/>
                        <a:pt x="120" y="618"/>
                        <a:pt x="119" y="619"/>
                      </a:cubicBezTo>
                      <a:cubicBezTo>
                        <a:pt x="122" y="614"/>
                        <a:pt x="125" y="610"/>
                        <a:pt x="129" y="606"/>
                      </a:cubicBezTo>
                      <a:cubicBezTo>
                        <a:pt x="126" y="610"/>
                        <a:pt x="123" y="614"/>
                        <a:pt x="120" y="618"/>
                      </a:cubicBezTo>
                      <a:close/>
                      <a:moveTo>
                        <a:pt x="40" y="756"/>
                      </a:moveTo>
                      <a:cubicBezTo>
                        <a:pt x="47" y="746"/>
                        <a:pt x="53" y="736"/>
                        <a:pt x="58" y="725"/>
                      </a:cubicBezTo>
                      <a:cubicBezTo>
                        <a:pt x="66" y="715"/>
                        <a:pt x="74" y="705"/>
                        <a:pt x="80" y="694"/>
                      </a:cubicBezTo>
                      <a:cubicBezTo>
                        <a:pt x="98" y="664"/>
                        <a:pt x="115" y="635"/>
                        <a:pt x="135" y="606"/>
                      </a:cubicBezTo>
                      <a:cubicBezTo>
                        <a:pt x="136" y="603"/>
                        <a:pt x="131" y="604"/>
                        <a:pt x="129" y="605"/>
                      </a:cubicBezTo>
                      <a:cubicBezTo>
                        <a:pt x="129" y="605"/>
                        <a:pt x="130" y="604"/>
                        <a:pt x="130" y="604"/>
                      </a:cubicBezTo>
                      <a:cubicBezTo>
                        <a:pt x="155" y="572"/>
                        <a:pt x="178" y="539"/>
                        <a:pt x="204" y="508"/>
                      </a:cubicBezTo>
                      <a:cubicBezTo>
                        <a:pt x="232" y="474"/>
                        <a:pt x="262" y="442"/>
                        <a:pt x="291" y="410"/>
                      </a:cubicBezTo>
                      <a:cubicBezTo>
                        <a:pt x="331" y="365"/>
                        <a:pt x="372" y="321"/>
                        <a:pt x="414" y="278"/>
                      </a:cubicBezTo>
                      <a:cubicBezTo>
                        <a:pt x="414" y="278"/>
                        <a:pt x="414" y="278"/>
                        <a:pt x="415" y="278"/>
                      </a:cubicBezTo>
                      <a:cubicBezTo>
                        <a:pt x="409" y="284"/>
                        <a:pt x="404" y="290"/>
                        <a:pt x="398" y="296"/>
                      </a:cubicBezTo>
                      <a:cubicBezTo>
                        <a:pt x="398" y="297"/>
                        <a:pt x="397" y="297"/>
                        <a:pt x="397" y="298"/>
                      </a:cubicBezTo>
                      <a:cubicBezTo>
                        <a:pt x="396" y="298"/>
                        <a:pt x="396" y="298"/>
                        <a:pt x="396" y="299"/>
                      </a:cubicBezTo>
                      <a:cubicBezTo>
                        <a:pt x="380" y="317"/>
                        <a:pt x="359" y="334"/>
                        <a:pt x="347" y="355"/>
                      </a:cubicBezTo>
                      <a:cubicBezTo>
                        <a:pt x="340" y="363"/>
                        <a:pt x="333" y="371"/>
                        <a:pt x="327" y="379"/>
                      </a:cubicBezTo>
                      <a:cubicBezTo>
                        <a:pt x="326" y="379"/>
                        <a:pt x="325" y="380"/>
                        <a:pt x="324" y="380"/>
                      </a:cubicBezTo>
                      <a:cubicBezTo>
                        <a:pt x="320" y="386"/>
                        <a:pt x="315" y="391"/>
                        <a:pt x="310" y="397"/>
                      </a:cubicBezTo>
                      <a:cubicBezTo>
                        <a:pt x="290" y="417"/>
                        <a:pt x="266" y="435"/>
                        <a:pt x="255" y="462"/>
                      </a:cubicBezTo>
                      <a:cubicBezTo>
                        <a:pt x="253" y="461"/>
                        <a:pt x="251" y="462"/>
                        <a:pt x="250" y="463"/>
                      </a:cubicBezTo>
                      <a:cubicBezTo>
                        <a:pt x="241" y="473"/>
                        <a:pt x="233" y="484"/>
                        <a:pt x="225" y="495"/>
                      </a:cubicBezTo>
                      <a:cubicBezTo>
                        <a:pt x="225" y="496"/>
                        <a:pt x="225" y="496"/>
                        <a:pt x="225" y="496"/>
                      </a:cubicBezTo>
                      <a:cubicBezTo>
                        <a:pt x="223" y="499"/>
                        <a:pt x="220" y="501"/>
                        <a:pt x="217" y="504"/>
                      </a:cubicBezTo>
                      <a:cubicBezTo>
                        <a:pt x="216" y="505"/>
                        <a:pt x="219" y="505"/>
                        <a:pt x="220" y="505"/>
                      </a:cubicBezTo>
                      <a:cubicBezTo>
                        <a:pt x="220" y="505"/>
                        <a:pt x="220" y="505"/>
                        <a:pt x="221" y="505"/>
                      </a:cubicBezTo>
                      <a:cubicBezTo>
                        <a:pt x="213" y="514"/>
                        <a:pt x="206" y="523"/>
                        <a:pt x="199" y="532"/>
                      </a:cubicBezTo>
                      <a:cubicBezTo>
                        <a:pt x="194" y="535"/>
                        <a:pt x="190" y="538"/>
                        <a:pt x="186" y="541"/>
                      </a:cubicBezTo>
                      <a:cubicBezTo>
                        <a:pt x="184" y="543"/>
                        <a:pt x="190" y="542"/>
                        <a:pt x="191" y="541"/>
                      </a:cubicBezTo>
                      <a:cubicBezTo>
                        <a:pt x="191" y="541"/>
                        <a:pt x="192" y="541"/>
                        <a:pt x="192" y="540"/>
                      </a:cubicBezTo>
                      <a:cubicBezTo>
                        <a:pt x="192" y="541"/>
                        <a:pt x="191" y="541"/>
                        <a:pt x="191" y="542"/>
                      </a:cubicBezTo>
                      <a:cubicBezTo>
                        <a:pt x="178" y="558"/>
                        <a:pt x="166" y="574"/>
                        <a:pt x="154" y="591"/>
                      </a:cubicBezTo>
                      <a:cubicBezTo>
                        <a:pt x="154" y="592"/>
                        <a:pt x="153" y="592"/>
                        <a:pt x="153" y="592"/>
                      </a:cubicBezTo>
                      <a:cubicBezTo>
                        <a:pt x="150" y="593"/>
                        <a:pt x="151" y="595"/>
                        <a:pt x="152" y="595"/>
                      </a:cubicBezTo>
                      <a:cubicBezTo>
                        <a:pt x="136" y="619"/>
                        <a:pt x="121" y="643"/>
                        <a:pt x="107" y="668"/>
                      </a:cubicBezTo>
                      <a:cubicBezTo>
                        <a:pt x="88" y="701"/>
                        <a:pt x="67" y="731"/>
                        <a:pt x="40" y="75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0" name="Google Shape;580;g75c63f5ab6_1_50"/>
                <p:cNvSpPr/>
                <p:nvPr/>
              </p:nvSpPr>
              <p:spPr>
                <a:xfrm>
                  <a:off x="9047164" y="4337051"/>
                  <a:ext cx="319088" cy="155575"/>
                </a:xfrm>
                <a:custGeom>
                  <a:rect b="b" l="l" r="r" t="t"/>
                  <a:pathLst>
                    <a:path extrusionOk="0" h="72" w="146">
                      <a:moveTo>
                        <a:pt x="140" y="1"/>
                      </a:moveTo>
                      <a:cubicBezTo>
                        <a:pt x="93" y="22"/>
                        <a:pt x="44" y="37"/>
                        <a:pt x="3" y="70"/>
                      </a:cubicBezTo>
                      <a:cubicBezTo>
                        <a:pt x="0" y="72"/>
                        <a:pt x="6" y="72"/>
                        <a:pt x="8" y="71"/>
                      </a:cubicBezTo>
                      <a:cubicBezTo>
                        <a:pt x="48" y="39"/>
                        <a:pt x="96" y="24"/>
                        <a:pt x="142" y="3"/>
                      </a:cubicBezTo>
                      <a:cubicBezTo>
                        <a:pt x="146" y="1"/>
                        <a:pt x="143" y="0"/>
                        <a:pt x="140"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1" name="Google Shape;581;g75c63f5ab6_1_50"/>
                <p:cNvSpPr/>
                <p:nvPr/>
              </p:nvSpPr>
              <p:spPr>
                <a:xfrm>
                  <a:off x="9005889" y="4410076"/>
                  <a:ext cx="357188" cy="150813"/>
                </a:xfrm>
                <a:custGeom>
                  <a:rect b="b" l="l" r="r" t="t"/>
                  <a:pathLst>
                    <a:path extrusionOk="0" h="69" w="164">
                      <a:moveTo>
                        <a:pt x="157" y="1"/>
                      </a:moveTo>
                      <a:cubicBezTo>
                        <a:pt x="106" y="26"/>
                        <a:pt x="48" y="28"/>
                        <a:pt x="3" y="65"/>
                      </a:cubicBezTo>
                      <a:cubicBezTo>
                        <a:pt x="0" y="67"/>
                        <a:pt x="5" y="69"/>
                        <a:pt x="7" y="67"/>
                      </a:cubicBezTo>
                      <a:cubicBezTo>
                        <a:pt x="52" y="32"/>
                        <a:pt x="110" y="29"/>
                        <a:pt x="160" y="5"/>
                      </a:cubicBezTo>
                      <a:cubicBezTo>
                        <a:pt x="164" y="3"/>
                        <a:pt x="160" y="0"/>
                        <a:pt x="157"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2" name="Google Shape;582;g75c63f5ab6_1_50"/>
                <p:cNvSpPr/>
                <p:nvPr/>
              </p:nvSpPr>
              <p:spPr>
                <a:xfrm>
                  <a:off x="9002714" y="4527551"/>
                  <a:ext cx="336550" cy="66675"/>
                </a:xfrm>
                <a:custGeom>
                  <a:rect b="b" l="l" r="r" t="t"/>
                  <a:pathLst>
                    <a:path extrusionOk="0" h="30" w="155">
                      <a:moveTo>
                        <a:pt x="148" y="3"/>
                      </a:moveTo>
                      <a:cubicBezTo>
                        <a:pt x="120" y="18"/>
                        <a:pt x="91" y="12"/>
                        <a:pt x="62" y="11"/>
                      </a:cubicBezTo>
                      <a:cubicBezTo>
                        <a:pt x="41" y="11"/>
                        <a:pt x="22" y="16"/>
                        <a:pt x="4" y="27"/>
                      </a:cubicBezTo>
                      <a:cubicBezTo>
                        <a:pt x="0" y="29"/>
                        <a:pt x="6" y="30"/>
                        <a:pt x="8" y="29"/>
                      </a:cubicBezTo>
                      <a:cubicBezTo>
                        <a:pt x="52" y="0"/>
                        <a:pt x="105" y="29"/>
                        <a:pt x="151" y="5"/>
                      </a:cubicBezTo>
                      <a:cubicBezTo>
                        <a:pt x="155" y="3"/>
                        <a:pt x="150" y="3"/>
                        <a:pt x="148"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3" name="Google Shape;583;g75c63f5ab6_1_50"/>
                <p:cNvSpPr/>
                <p:nvPr/>
              </p:nvSpPr>
              <p:spPr>
                <a:xfrm>
                  <a:off x="8905877" y="4279901"/>
                  <a:ext cx="50800" cy="303213"/>
                </a:xfrm>
                <a:custGeom>
                  <a:rect b="b" l="l" r="r" t="t"/>
                  <a:pathLst>
                    <a:path extrusionOk="0" h="139" w="23">
                      <a:moveTo>
                        <a:pt x="7" y="135"/>
                      </a:moveTo>
                      <a:cubicBezTo>
                        <a:pt x="10" y="114"/>
                        <a:pt x="9" y="93"/>
                        <a:pt x="11" y="72"/>
                      </a:cubicBezTo>
                      <a:cubicBezTo>
                        <a:pt x="12" y="49"/>
                        <a:pt x="19" y="26"/>
                        <a:pt x="23" y="2"/>
                      </a:cubicBezTo>
                      <a:cubicBezTo>
                        <a:pt x="23" y="0"/>
                        <a:pt x="17" y="1"/>
                        <a:pt x="17" y="3"/>
                      </a:cubicBezTo>
                      <a:cubicBezTo>
                        <a:pt x="14" y="25"/>
                        <a:pt x="8" y="46"/>
                        <a:pt x="5" y="67"/>
                      </a:cubicBezTo>
                      <a:cubicBezTo>
                        <a:pt x="2" y="90"/>
                        <a:pt x="4" y="113"/>
                        <a:pt x="1" y="136"/>
                      </a:cubicBezTo>
                      <a:cubicBezTo>
                        <a:pt x="0" y="139"/>
                        <a:pt x="7" y="138"/>
                        <a:pt x="7" y="135"/>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4" name="Google Shape;584;g75c63f5ab6_1_50"/>
                <p:cNvSpPr/>
                <p:nvPr/>
              </p:nvSpPr>
              <p:spPr>
                <a:xfrm>
                  <a:off x="10240964" y="3336926"/>
                  <a:ext cx="163513" cy="106363"/>
                </a:xfrm>
                <a:custGeom>
                  <a:rect b="b" l="l" r="r" t="t"/>
                  <a:pathLst>
                    <a:path extrusionOk="0" h="49" w="75">
                      <a:moveTo>
                        <a:pt x="74" y="2"/>
                      </a:moveTo>
                      <a:cubicBezTo>
                        <a:pt x="75" y="0"/>
                        <a:pt x="69" y="1"/>
                        <a:pt x="68" y="2"/>
                      </a:cubicBezTo>
                      <a:cubicBezTo>
                        <a:pt x="52" y="23"/>
                        <a:pt x="25" y="28"/>
                        <a:pt x="5" y="43"/>
                      </a:cubicBezTo>
                      <a:cubicBezTo>
                        <a:pt x="3" y="45"/>
                        <a:pt x="8" y="45"/>
                        <a:pt x="9" y="44"/>
                      </a:cubicBezTo>
                      <a:cubicBezTo>
                        <a:pt x="25" y="37"/>
                        <a:pt x="41" y="28"/>
                        <a:pt x="56" y="19"/>
                      </a:cubicBezTo>
                      <a:cubicBezTo>
                        <a:pt x="47" y="35"/>
                        <a:pt x="21" y="42"/>
                        <a:pt x="5" y="45"/>
                      </a:cubicBezTo>
                      <a:cubicBezTo>
                        <a:pt x="2" y="46"/>
                        <a:pt x="0" y="49"/>
                        <a:pt x="4" y="48"/>
                      </a:cubicBezTo>
                      <a:cubicBezTo>
                        <a:pt x="24" y="44"/>
                        <a:pt x="57" y="35"/>
                        <a:pt x="64" y="14"/>
                      </a:cubicBezTo>
                      <a:cubicBezTo>
                        <a:pt x="65" y="13"/>
                        <a:pt x="64" y="13"/>
                        <a:pt x="62" y="13"/>
                      </a:cubicBezTo>
                      <a:cubicBezTo>
                        <a:pt x="66" y="10"/>
                        <a:pt x="70" y="6"/>
                        <a:pt x="7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5" name="Google Shape;585;g75c63f5ab6_1_50"/>
                <p:cNvSpPr/>
                <p:nvPr/>
              </p:nvSpPr>
              <p:spPr>
                <a:xfrm>
                  <a:off x="10239377" y="3267076"/>
                  <a:ext cx="104775" cy="74613"/>
                </a:xfrm>
                <a:custGeom>
                  <a:rect b="b" l="l" r="r" t="t"/>
                  <a:pathLst>
                    <a:path extrusionOk="0" h="34" w="48">
                      <a:moveTo>
                        <a:pt x="5" y="31"/>
                      </a:moveTo>
                      <a:cubicBezTo>
                        <a:pt x="3" y="31"/>
                        <a:pt x="0" y="34"/>
                        <a:pt x="4" y="33"/>
                      </a:cubicBezTo>
                      <a:cubicBezTo>
                        <a:pt x="21" y="30"/>
                        <a:pt x="36" y="13"/>
                        <a:pt x="47" y="1"/>
                      </a:cubicBezTo>
                      <a:cubicBezTo>
                        <a:pt x="48" y="0"/>
                        <a:pt x="42" y="0"/>
                        <a:pt x="41" y="1"/>
                      </a:cubicBezTo>
                      <a:cubicBezTo>
                        <a:pt x="37" y="6"/>
                        <a:pt x="32" y="11"/>
                        <a:pt x="27" y="16"/>
                      </a:cubicBezTo>
                      <a:cubicBezTo>
                        <a:pt x="21" y="21"/>
                        <a:pt x="13" y="29"/>
                        <a:pt x="5" y="3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6" name="Google Shape;586;g75c63f5ab6_1_50"/>
                <p:cNvSpPr/>
                <p:nvPr/>
              </p:nvSpPr>
              <p:spPr>
                <a:xfrm>
                  <a:off x="10017127" y="3221038"/>
                  <a:ext cx="69850" cy="123825"/>
                </a:xfrm>
                <a:custGeom>
                  <a:rect b="b" l="l" r="r" t="t"/>
                  <a:pathLst>
                    <a:path extrusionOk="0" h="57" w="32">
                      <a:moveTo>
                        <a:pt x="26" y="3"/>
                      </a:moveTo>
                      <a:cubicBezTo>
                        <a:pt x="24" y="15"/>
                        <a:pt x="19" y="26"/>
                        <a:pt x="13" y="37"/>
                      </a:cubicBezTo>
                      <a:cubicBezTo>
                        <a:pt x="13" y="37"/>
                        <a:pt x="12" y="37"/>
                        <a:pt x="12" y="37"/>
                      </a:cubicBezTo>
                      <a:cubicBezTo>
                        <a:pt x="9" y="43"/>
                        <a:pt x="5" y="49"/>
                        <a:pt x="2" y="54"/>
                      </a:cubicBezTo>
                      <a:cubicBezTo>
                        <a:pt x="0" y="57"/>
                        <a:pt x="6" y="56"/>
                        <a:pt x="7" y="55"/>
                      </a:cubicBezTo>
                      <a:cubicBezTo>
                        <a:pt x="18" y="38"/>
                        <a:pt x="29" y="22"/>
                        <a:pt x="32" y="2"/>
                      </a:cubicBezTo>
                      <a:cubicBezTo>
                        <a:pt x="32" y="0"/>
                        <a:pt x="26" y="1"/>
                        <a:pt x="26"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7" name="Google Shape;587;g75c63f5ab6_1_50"/>
                <p:cNvSpPr/>
                <p:nvPr/>
              </p:nvSpPr>
              <p:spPr>
                <a:xfrm>
                  <a:off x="10063164" y="3221038"/>
                  <a:ext cx="47625" cy="92075"/>
                </a:xfrm>
                <a:custGeom>
                  <a:rect b="b" l="l" r="r" t="t"/>
                  <a:pathLst>
                    <a:path extrusionOk="0" h="42" w="22">
                      <a:moveTo>
                        <a:pt x="7" y="40"/>
                      </a:moveTo>
                      <a:cubicBezTo>
                        <a:pt x="9" y="36"/>
                        <a:pt x="11" y="33"/>
                        <a:pt x="13" y="29"/>
                      </a:cubicBezTo>
                      <a:cubicBezTo>
                        <a:pt x="13" y="28"/>
                        <a:pt x="13" y="28"/>
                        <a:pt x="12" y="28"/>
                      </a:cubicBezTo>
                      <a:cubicBezTo>
                        <a:pt x="16" y="19"/>
                        <a:pt x="19" y="10"/>
                        <a:pt x="21" y="1"/>
                      </a:cubicBezTo>
                      <a:cubicBezTo>
                        <a:pt x="22" y="0"/>
                        <a:pt x="16" y="0"/>
                        <a:pt x="15" y="2"/>
                      </a:cubicBezTo>
                      <a:cubicBezTo>
                        <a:pt x="12" y="16"/>
                        <a:pt x="7" y="29"/>
                        <a:pt x="1" y="41"/>
                      </a:cubicBezTo>
                      <a:cubicBezTo>
                        <a:pt x="0" y="42"/>
                        <a:pt x="6" y="42"/>
                        <a:pt x="7" y="4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8" name="Google Shape;588;g75c63f5ab6_1_50"/>
                <p:cNvSpPr/>
                <p:nvPr/>
              </p:nvSpPr>
              <p:spPr>
                <a:xfrm>
                  <a:off x="10086977" y="3213101"/>
                  <a:ext cx="47625" cy="96838"/>
                </a:xfrm>
                <a:custGeom>
                  <a:rect b="b" l="l" r="r" t="t"/>
                  <a:pathLst>
                    <a:path extrusionOk="0" h="45" w="22">
                      <a:moveTo>
                        <a:pt x="16" y="2"/>
                      </a:moveTo>
                      <a:cubicBezTo>
                        <a:pt x="14" y="18"/>
                        <a:pt x="7" y="31"/>
                        <a:pt x="0" y="44"/>
                      </a:cubicBezTo>
                      <a:cubicBezTo>
                        <a:pt x="0" y="45"/>
                        <a:pt x="5" y="45"/>
                        <a:pt x="6" y="43"/>
                      </a:cubicBezTo>
                      <a:cubicBezTo>
                        <a:pt x="11" y="35"/>
                        <a:pt x="15" y="27"/>
                        <a:pt x="20" y="20"/>
                      </a:cubicBezTo>
                      <a:cubicBezTo>
                        <a:pt x="20" y="20"/>
                        <a:pt x="19" y="19"/>
                        <a:pt x="17" y="20"/>
                      </a:cubicBezTo>
                      <a:cubicBezTo>
                        <a:pt x="20" y="14"/>
                        <a:pt x="21" y="7"/>
                        <a:pt x="22" y="1"/>
                      </a:cubicBezTo>
                      <a:cubicBezTo>
                        <a:pt x="22" y="0"/>
                        <a:pt x="16" y="0"/>
                        <a:pt x="16"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9" name="Google Shape;589;g75c63f5ab6_1_50"/>
                <p:cNvSpPr/>
                <p:nvPr/>
              </p:nvSpPr>
              <p:spPr>
                <a:xfrm>
                  <a:off x="9471027" y="4441826"/>
                  <a:ext cx="554038" cy="503238"/>
                </a:xfrm>
                <a:custGeom>
                  <a:rect b="b" l="l" r="r" t="t"/>
                  <a:pathLst>
                    <a:path extrusionOk="0" h="231" w="255">
                      <a:moveTo>
                        <a:pt x="247" y="182"/>
                      </a:moveTo>
                      <a:cubicBezTo>
                        <a:pt x="247" y="183"/>
                        <a:pt x="247" y="183"/>
                        <a:pt x="247" y="184"/>
                      </a:cubicBezTo>
                      <a:cubicBezTo>
                        <a:pt x="246" y="179"/>
                        <a:pt x="246" y="175"/>
                        <a:pt x="246" y="171"/>
                      </a:cubicBezTo>
                      <a:cubicBezTo>
                        <a:pt x="246" y="169"/>
                        <a:pt x="240" y="170"/>
                        <a:pt x="240" y="173"/>
                      </a:cubicBezTo>
                      <a:cubicBezTo>
                        <a:pt x="240" y="173"/>
                        <a:pt x="240" y="174"/>
                        <a:pt x="240" y="174"/>
                      </a:cubicBezTo>
                      <a:cubicBezTo>
                        <a:pt x="239" y="174"/>
                        <a:pt x="238" y="175"/>
                        <a:pt x="238" y="175"/>
                      </a:cubicBezTo>
                      <a:cubicBezTo>
                        <a:pt x="237" y="178"/>
                        <a:pt x="236" y="181"/>
                        <a:pt x="235" y="184"/>
                      </a:cubicBezTo>
                      <a:cubicBezTo>
                        <a:pt x="234" y="179"/>
                        <a:pt x="235" y="173"/>
                        <a:pt x="233" y="168"/>
                      </a:cubicBezTo>
                      <a:cubicBezTo>
                        <a:pt x="233" y="167"/>
                        <a:pt x="228" y="169"/>
                        <a:pt x="227" y="170"/>
                      </a:cubicBezTo>
                      <a:cubicBezTo>
                        <a:pt x="225" y="176"/>
                        <a:pt x="223" y="183"/>
                        <a:pt x="221" y="190"/>
                      </a:cubicBezTo>
                      <a:cubicBezTo>
                        <a:pt x="220" y="187"/>
                        <a:pt x="220" y="185"/>
                        <a:pt x="220" y="183"/>
                      </a:cubicBezTo>
                      <a:cubicBezTo>
                        <a:pt x="221" y="177"/>
                        <a:pt x="221" y="172"/>
                        <a:pt x="221" y="166"/>
                      </a:cubicBezTo>
                      <a:cubicBezTo>
                        <a:pt x="221" y="165"/>
                        <a:pt x="215" y="166"/>
                        <a:pt x="215" y="168"/>
                      </a:cubicBezTo>
                      <a:cubicBezTo>
                        <a:pt x="215" y="173"/>
                        <a:pt x="214" y="179"/>
                        <a:pt x="214" y="184"/>
                      </a:cubicBezTo>
                      <a:cubicBezTo>
                        <a:pt x="214" y="185"/>
                        <a:pt x="214" y="186"/>
                        <a:pt x="213" y="187"/>
                      </a:cubicBezTo>
                      <a:cubicBezTo>
                        <a:pt x="211" y="180"/>
                        <a:pt x="212" y="170"/>
                        <a:pt x="212" y="164"/>
                      </a:cubicBezTo>
                      <a:cubicBezTo>
                        <a:pt x="212" y="163"/>
                        <a:pt x="209" y="163"/>
                        <a:pt x="207" y="164"/>
                      </a:cubicBezTo>
                      <a:cubicBezTo>
                        <a:pt x="207" y="163"/>
                        <a:pt x="208" y="163"/>
                        <a:pt x="208" y="162"/>
                      </a:cubicBezTo>
                      <a:cubicBezTo>
                        <a:pt x="208" y="162"/>
                        <a:pt x="207" y="162"/>
                        <a:pt x="207" y="162"/>
                      </a:cubicBezTo>
                      <a:cubicBezTo>
                        <a:pt x="207" y="161"/>
                        <a:pt x="207" y="160"/>
                        <a:pt x="208" y="159"/>
                      </a:cubicBezTo>
                      <a:cubicBezTo>
                        <a:pt x="208" y="158"/>
                        <a:pt x="202" y="159"/>
                        <a:pt x="201" y="161"/>
                      </a:cubicBezTo>
                      <a:cubicBezTo>
                        <a:pt x="201" y="162"/>
                        <a:pt x="201" y="164"/>
                        <a:pt x="201" y="165"/>
                      </a:cubicBezTo>
                      <a:cubicBezTo>
                        <a:pt x="201" y="164"/>
                        <a:pt x="200" y="163"/>
                        <a:pt x="200" y="162"/>
                      </a:cubicBezTo>
                      <a:cubicBezTo>
                        <a:pt x="200" y="161"/>
                        <a:pt x="199" y="161"/>
                        <a:pt x="198" y="162"/>
                      </a:cubicBezTo>
                      <a:cubicBezTo>
                        <a:pt x="198" y="159"/>
                        <a:pt x="197" y="157"/>
                        <a:pt x="197" y="154"/>
                      </a:cubicBezTo>
                      <a:cubicBezTo>
                        <a:pt x="197" y="131"/>
                        <a:pt x="194" y="109"/>
                        <a:pt x="194" y="86"/>
                      </a:cubicBezTo>
                      <a:cubicBezTo>
                        <a:pt x="194" y="86"/>
                        <a:pt x="194" y="86"/>
                        <a:pt x="194" y="86"/>
                      </a:cubicBezTo>
                      <a:cubicBezTo>
                        <a:pt x="195" y="88"/>
                        <a:pt x="201" y="86"/>
                        <a:pt x="200" y="84"/>
                      </a:cubicBezTo>
                      <a:cubicBezTo>
                        <a:pt x="196" y="75"/>
                        <a:pt x="189" y="68"/>
                        <a:pt x="184" y="60"/>
                      </a:cubicBezTo>
                      <a:cubicBezTo>
                        <a:pt x="189" y="56"/>
                        <a:pt x="193" y="51"/>
                        <a:pt x="196" y="45"/>
                      </a:cubicBezTo>
                      <a:cubicBezTo>
                        <a:pt x="197" y="43"/>
                        <a:pt x="198" y="42"/>
                        <a:pt x="199" y="40"/>
                      </a:cubicBezTo>
                      <a:cubicBezTo>
                        <a:pt x="201" y="34"/>
                        <a:pt x="202" y="28"/>
                        <a:pt x="200" y="23"/>
                      </a:cubicBezTo>
                      <a:cubicBezTo>
                        <a:pt x="200" y="22"/>
                        <a:pt x="200" y="21"/>
                        <a:pt x="200" y="20"/>
                      </a:cubicBezTo>
                      <a:cubicBezTo>
                        <a:pt x="200" y="19"/>
                        <a:pt x="199" y="19"/>
                        <a:pt x="199" y="19"/>
                      </a:cubicBezTo>
                      <a:cubicBezTo>
                        <a:pt x="195" y="11"/>
                        <a:pt x="188" y="6"/>
                        <a:pt x="179" y="4"/>
                      </a:cubicBezTo>
                      <a:cubicBezTo>
                        <a:pt x="179" y="3"/>
                        <a:pt x="179" y="3"/>
                        <a:pt x="178" y="3"/>
                      </a:cubicBezTo>
                      <a:cubicBezTo>
                        <a:pt x="178" y="2"/>
                        <a:pt x="177" y="2"/>
                        <a:pt x="176" y="2"/>
                      </a:cubicBezTo>
                      <a:cubicBezTo>
                        <a:pt x="176" y="2"/>
                        <a:pt x="175" y="1"/>
                        <a:pt x="174" y="1"/>
                      </a:cubicBezTo>
                      <a:cubicBezTo>
                        <a:pt x="164" y="0"/>
                        <a:pt x="154" y="1"/>
                        <a:pt x="143" y="2"/>
                      </a:cubicBezTo>
                      <a:cubicBezTo>
                        <a:pt x="128" y="4"/>
                        <a:pt x="112" y="4"/>
                        <a:pt x="97" y="3"/>
                      </a:cubicBezTo>
                      <a:cubicBezTo>
                        <a:pt x="71" y="3"/>
                        <a:pt x="45" y="1"/>
                        <a:pt x="19" y="8"/>
                      </a:cubicBezTo>
                      <a:cubicBezTo>
                        <a:pt x="19" y="9"/>
                        <a:pt x="18" y="9"/>
                        <a:pt x="18" y="9"/>
                      </a:cubicBezTo>
                      <a:cubicBezTo>
                        <a:pt x="18" y="9"/>
                        <a:pt x="18" y="9"/>
                        <a:pt x="17" y="10"/>
                      </a:cubicBezTo>
                      <a:cubicBezTo>
                        <a:pt x="12" y="13"/>
                        <a:pt x="7" y="18"/>
                        <a:pt x="5" y="24"/>
                      </a:cubicBezTo>
                      <a:cubicBezTo>
                        <a:pt x="5" y="25"/>
                        <a:pt x="5" y="25"/>
                        <a:pt x="6" y="26"/>
                      </a:cubicBezTo>
                      <a:cubicBezTo>
                        <a:pt x="5" y="26"/>
                        <a:pt x="5" y="27"/>
                        <a:pt x="4" y="28"/>
                      </a:cubicBezTo>
                      <a:cubicBezTo>
                        <a:pt x="2" y="32"/>
                        <a:pt x="2" y="36"/>
                        <a:pt x="2" y="40"/>
                      </a:cubicBezTo>
                      <a:cubicBezTo>
                        <a:pt x="1" y="41"/>
                        <a:pt x="0" y="42"/>
                        <a:pt x="1" y="43"/>
                      </a:cubicBezTo>
                      <a:cubicBezTo>
                        <a:pt x="2" y="45"/>
                        <a:pt x="3" y="47"/>
                        <a:pt x="4" y="50"/>
                      </a:cubicBezTo>
                      <a:cubicBezTo>
                        <a:pt x="2" y="50"/>
                        <a:pt x="1" y="51"/>
                        <a:pt x="1" y="51"/>
                      </a:cubicBezTo>
                      <a:cubicBezTo>
                        <a:pt x="3" y="56"/>
                        <a:pt x="5" y="59"/>
                        <a:pt x="8" y="63"/>
                      </a:cubicBezTo>
                      <a:cubicBezTo>
                        <a:pt x="9" y="63"/>
                        <a:pt x="9" y="63"/>
                        <a:pt x="10" y="63"/>
                      </a:cubicBezTo>
                      <a:cubicBezTo>
                        <a:pt x="20" y="72"/>
                        <a:pt x="36" y="73"/>
                        <a:pt x="50" y="74"/>
                      </a:cubicBezTo>
                      <a:cubicBezTo>
                        <a:pt x="78" y="75"/>
                        <a:pt x="107" y="76"/>
                        <a:pt x="135" y="75"/>
                      </a:cubicBezTo>
                      <a:cubicBezTo>
                        <a:pt x="148" y="75"/>
                        <a:pt x="161" y="73"/>
                        <a:pt x="171" y="68"/>
                      </a:cubicBezTo>
                      <a:cubicBezTo>
                        <a:pt x="171" y="68"/>
                        <a:pt x="172" y="69"/>
                        <a:pt x="172" y="69"/>
                      </a:cubicBezTo>
                      <a:cubicBezTo>
                        <a:pt x="172" y="70"/>
                        <a:pt x="173" y="71"/>
                        <a:pt x="173" y="73"/>
                      </a:cubicBezTo>
                      <a:cubicBezTo>
                        <a:pt x="171" y="72"/>
                        <a:pt x="168" y="74"/>
                        <a:pt x="168" y="75"/>
                      </a:cubicBezTo>
                      <a:cubicBezTo>
                        <a:pt x="169" y="77"/>
                        <a:pt x="169" y="79"/>
                        <a:pt x="169" y="81"/>
                      </a:cubicBezTo>
                      <a:cubicBezTo>
                        <a:pt x="169" y="81"/>
                        <a:pt x="168" y="81"/>
                        <a:pt x="167" y="81"/>
                      </a:cubicBezTo>
                      <a:cubicBezTo>
                        <a:pt x="167" y="78"/>
                        <a:pt x="168" y="75"/>
                        <a:pt x="168" y="72"/>
                      </a:cubicBezTo>
                      <a:cubicBezTo>
                        <a:pt x="169" y="70"/>
                        <a:pt x="163" y="71"/>
                        <a:pt x="162" y="73"/>
                      </a:cubicBezTo>
                      <a:cubicBezTo>
                        <a:pt x="162" y="75"/>
                        <a:pt x="162" y="78"/>
                        <a:pt x="161" y="80"/>
                      </a:cubicBezTo>
                      <a:cubicBezTo>
                        <a:pt x="161" y="80"/>
                        <a:pt x="160" y="80"/>
                        <a:pt x="159" y="80"/>
                      </a:cubicBezTo>
                      <a:cubicBezTo>
                        <a:pt x="159" y="80"/>
                        <a:pt x="159" y="80"/>
                        <a:pt x="158" y="80"/>
                      </a:cubicBezTo>
                      <a:cubicBezTo>
                        <a:pt x="138" y="80"/>
                        <a:pt x="119" y="79"/>
                        <a:pt x="99" y="79"/>
                      </a:cubicBezTo>
                      <a:cubicBezTo>
                        <a:pt x="82" y="79"/>
                        <a:pt x="64" y="77"/>
                        <a:pt x="47" y="78"/>
                      </a:cubicBezTo>
                      <a:cubicBezTo>
                        <a:pt x="47" y="77"/>
                        <a:pt x="47" y="76"/>
                        <a:pt x="47" y="75"/>
                      </a:cubicBezTo>
                      <a:cubicBezTo>
                        <a:pt x="47" y="74"/>
                        <a:pt x="44" y="75"/>
                        <a:pt x="42" y="75"/>
                      </a:cubicBezTo>
                      <a:cubicBezTo>
                        <a:pt x="41" y="75"/>
                        <a:pt x="36" y="76"/>
                        <a:pt x="36" y="77"/>
                      </a:cubicBezTo>
                      <a:cubicBezTo>
                        <a:pt x="37" y="79"/>
                        <a:pt x="37" y="80"/>
                        <a:pt x="38" y="82"/>
                      </a:cubicBezTo>
                      <a:cubicBezTo>
                        <a:pt x="36" y="83"/>
                        <a:pt x="36" y="85"/>
                        <a:pt x="39" y="85"/>
                      </a:cubicBezTo>
                      <a:cubicBezTo>
                        <a:pt x="39" y="85"/>
                        <a:pt x="39" y="85"/>
                        <a:pt x="39" y="85"/>
                      </a:cubicBezTo>
                      <a:cubicBezTo>
                        <a:pt x="40" y="86"/>
                        <a:pt x="41" y="88"/>
                        <a:pt x="41" y="89"/>
                      </a:cubicBezTo>
                      <a:cubicBezTo>
                        <a:pt x="36" y="89"/>
                        <a:pt x="31" y="89"/>
                        <a:pt x="26" y="88"/>
                      </a:cubicBezTo>
                      <a:cubicBezTo>
                        <a:pt x="26" y="88"/>
                        <a:pt x="26" y="88"/>
                        <a:pt x="26" y="88"/>
                      </a:cubicBezTo>
                      <a:cubicBezTo>
                        <a:pt x="26" y="87"/>
                        <a:pt x="26" y="87"/>
                        <a:pt x="27" y="86"/>
                      </a:cubicBezTo>
                      <a:cubicBezTo>
                        <a:pt x="27" y="86"/>
                        <a:pt x="28" y="86"/>
                        <a:pt x="28" y="85"/>
                      </a:cubicBezTo>
                      <a:cubicBezTo>
                        <a:pt x="28" y="85"/>
                        <a:pt x="28" y="85"/>
                        <a:pt x="28" y="84"/>
                      </a:cubicBezTo>
                      <a:cubicBezTo>
                        <a:pt x="30" y="82"/>
                        <a:pt x="33" y="79"/>
                        <a:pt x="34" y="75"/>
                      </a:cubicBezTo>
                      <a:cubicBezTo>
                        <a:pt x="35" y="73"/>
                        <a:pt x="29" y="75"/>
                        <a:pt x="28" y="76"/>
                      </a:cubicBezTo>
                      <a:cubicBezTo>
                        <a:pt x="26" y="79"/>
                        <a:pt x="24" y="82"/>
                        <a:pt x="22" y="85"/>
                      </a:cubicBezTo>
                      <a:cubicBezTo>
                        <a:pt x="21" y="86"/>
                        <a:pt x="19" y="86"/>
                        <a:pt x="20" y="88"/>
                      </a:cubicBezTo>
                      <a:cubicBezTo>
                        <a:pt x="20" y="88"/>
                        <a:pt x="20" y="88"/>
                        <a:pt x="20" y="89"/>
                      </a:cubicBezTo>
                      <a:cubicBezTo>
                        <a:pt x="20" y="89"/>
                        <a:pt x="20" y="89"/>
                        <a:pt x="20" y="89"/>
                      </a:cubicBezTo>
                      <a:cubicBezTo>
                        <a:pt x="20" y="89"/>
                        <a:pt x="20" y="89"/>
                        <a:pt x="20" y="89"/>
                      </a:cubicBezTo>
                      <a:cubicBezTo>
                        <a:pt x="18" y="90"/>
                        <a:pt x="17" y="92"/>
                        <a:pt x="20" y="92"/>
                      </a:cubicBezTo>
                      <a:cubicBezTo>
                        <a:pt x="20" y="92"/>
                        <a:pt x="20" y="92"/>
                        <a:pt x="20" y="92"/>
                      </a:cubicBezTo>
                      <a:cubicBezTo>
                        <a:pt x="20" y="93"/>
                        <a:pt x="20" y="95"/>
                        <a:pt x="20" y="97"/>
                      </a:cubicBezTo>
                      <a:cubicBezTo>
                        <a:pt x="20" y="97"/>
                        <a:pt x="20" y="97"/>
                        <a:pt x="20" y="97"/>
                      </a:cubicBezTo>
                      <a:cubicBezTo>
                        <a:pt x="20" y="97"/>
                        <a:pt x="20" y="97"/>
                        <a:pt x="20" y="98"/>
                      </a:cubicBezTo>
                      <a:cubicBezTo>
                        <a:pt x="19" y="100"/>
                        <a:pt x="20" y="102"/>
                        <a:pt x="20" y="104"/>
                      </a:cubicBezTo>
                      <a:cubicBezTo>
                        <a:pt x="18" y="105"/>
                        <a:pt x="18" y="107"/>
                        <a:pt x="20" y="107"/>
                      </a:cubicBezTo>
                      <a:cubicBezTo>
                        <a:pt x="21" y="112"/>
                        <a:pt x="22" y="116"/>
                        <a:pt x="23" y="121"/>
                      </a:cubicBezTo>
                      <a:cubicBezTo>
                        <a:pt x="24" y="130"/>
                        <a:pt x="23" y="140"/>
                        <a:pt x="23" y="149"/>
                      </a:cubicBezTo>
                      <a:cubicBezTo>
                        <a:pt x="23" y="165"/>
                        <a:pt x="23" y="182"/>
                        <a:pt x="24" y="198"/>
                      </a:cubicBezTo>
                      <a:cubicBezTo>
                        <a:pt x="21" y="199"/>
                        <a:pt x="18" y="202"/>
                        <a:pt x="22" y="202"/>
                      </a:cubicBezTo>
                      <a:cubicBezTo>
                        <a:pt x="23" y="202"/>
                        <a:pt x="23" y="202"/>
                        <a:pt x="24" y="202"/>
                      </a:cubicBezTo>
                      <a:cubicBezTo>
                        <a:pt x="24" y="202"/>
                        <a:pt x="25" y="202"/>
                        <a:pt x="25" y="202"/>
                      </a:cubicBezTo>
                      <a:cubicBezTo>
                        <a:pt x="29" y="203"/>
                        <a:pt x="34" y="203"/>
                        <a:pt x="38" y="204"/>
                      </a:cubicBezTo>
                      <a:cubicBezTo>
                        <a:pt x="32" y="204"/>
                        <a:pt x="27" y="204"/>
                        <a:pt x="21" y="204"/>
                      </a:cubicBezTo>
                      <a:cubicBezTo>
                        <a:pt x="19" y="204"/>
                        <a:pt x="15" y="206"/>
                        <a:pt x="19" y="206"/>
                      </a:cubicBezTo>
                      <a:cubicBezTo>
                        <a:pt x="23" y="206"/>
                        <a:pt x="27" y="206"/>
                        <a:pt x="31" y="206"/>
                      </a:cubicBezTo>
                      <a:cubicBezTo>
                        <a:pt x="30" y="207"/>
                        <a:pt x="29" y="208"/>
                        <a:pt x="29" y="208"/>
                      </a:cubicBezTo>
                      <a:cubicBezTo>
                        <a:pt x="27" y="209"/>
                        <a:pt x="24" y="211"/>
                        <a:pt x="27" y="211"/>
                      </a:cubicBezTo>
                      <a:cubicBezTo>
                        <a:pt x="54" y="214"/>
                        <a:pt x="82" y="213"/>
                        <a:pt x="110" y="212"/>
                      </a:cubicBezTo>
                      <a:cubicBezTo>
                        <a:pt x="130" y="212"/>
                        <a:pt x="150" y="213"/>
                        <a:pt x="170" y="211"/>
                      </a:cubicBezTo>
                      <a:cubicBezTo>
                        <a:pt x="169" y="212"/>
                        <a:pt x="169" y="212"/>
                        <a:pt x="169" y="212"/>
                      </a:cubicBezTo>
                      <a:cubicBezTo>
                        <a:pt x="163" y="213"/>
                        <a:pt x="157" y="215"/>
                        <a:pt x="151" y="217"/>
                      </a:cubicBezTo>
                      <a:cubicBezTo>
                        <a:pt x="148" y="218"/>
                        <a:pt x="147" y="222"/>
                        <a:pt x="151" y="221"/>
                      </a:cubicBezTo>
                      <a:cubicBezTo>
                        <a:pt x="163" y="220"/>
                        <a:pt x="175" y="218"/>
                        <a:pt x="187" y="215"/>
                      </a:cubicBezTo>
                      <a:cubicBezTo>
                        <a:pt x="185" y="215"/>
                        <a:pt x="183" y="216"/>
                        <a:pt x="182" y="217"/>
                      </a:cubicBezTo>
                      <a:cubicBezTo>
                        <a:pt x="181" y="217"/>
                        <a:pt x="181" y="218"/>
                        <a:pt x="180" y="218"/>
                      </a:cubicBezTo>
                      <a:cubicBezTo>
                        <a:pt x="171" y="220"/>
                        <a:pt x="162" y="222"/>
                        <a:pt x="154" y="228"/>
                      </a:cubicBezTo>
                      <a:cubicBezTo>
                        <a:pt x="152" y="229"/>
                        <a:pt x="153" y="231"/>
                        <a:pt x="155" y="231"/>
                      </a:cubicBezTo>
                      <a:cubicBezTo>
                        <a:pt x="169" y="231"/>
                        <a:pt x="183" y="226"/>
                        <a:pt x="197" y="222"/>
                      </a:cubicBezTo>
                      <a:cubicBezTo>
                        <a:pt x="208" y="223"/>
                        <a:pt x="219" y="222"/>
                        <a:pt x="229" y="216"/>
                      </a:cubicBezTo>
                      <a:cubicBezTo>
                        <a:pt x="231" y="215"/>
                        <a:pt x="229" y="213"/>
                        <a:pt x="227" y="213"/>
                      </a:cubicBezTo>
                      <a:cubicBezTo>
                        <a:pt x="217" y="213"/>
                        <a:pt x="207" y="216"/>
                        <a:pt x="197" y="218"/>
                      </a:cubicBezTo>
                      <a:cubicBezTo>
                        <a:pt x="196" y="218"/>
                        <a:pt x="194" y="218"/>
                        <a:pt x="193" y="218"/>
                      </a:cubicBezTo>
                      <a:cubicBezTo>
                        <a:pt x="196" y="217"/>
                        <a:pt x="199" y="216"/>
                        <a:pt x="202" y="214"/>
                      </a:cubicBezTo>
                      <a:cubicBezTo>
                        <a:pt x="215" y="211"/>
                        <a:pt x="229" y="210"/>
                        <a:pt x="241" y="203"/>
                      </a:cubicBezTo>
                      <a:cubicBezTo>
                        <a:pt x="243" y="201"/>
                        <a:pt x="241" y="200"/>
                        <a:pt x="239" y="200"/>
                      </a:cubicBezTo>
                      <a:cubicBezTo>
                        <a:pt x="232" y="200"/>
                        <a:pt x="224" y="201"/>
                        <a:pt x="217" y="203"/>
                      </a:cubicBezTo>
                      <a:cubicBezTo>
                        <a:pt x="217" y="202"/>
                        <a:pt x="217" y="202"/>
                        <a:pt x="217" y="202"/>
                      </a:cubicBezTo>
                      <a:cubicBezTo>
                        <a:pt x="218" y="202"/>
                        <a:pt x="218" y="201"/>
                        <a:pt x="218" y="201"/>
                      </a:cubicBezTo>
                      <a:cubicBezTo>
                        <a:pt x="224" y="199"/>
                        <a:pt x="230" y="197"/>
                        <a:pt x="237" y="195"/>
                      </a:cubicBezTo>
                      <a:cubicBezTo>
                        <a:pt x="240" y="194"/>
                        <a:pt x="239" y="191"/>
                        <a:pt x="236" y="192"/>
                      </a:cubicBezTo>
                      <a:cubicBezTo>
                        <a:pt x="233" y="192"/>
                        <a:pt x="230" y="193"/>
                        <a:pt x="227" y="194"/>
                      </a:cubicBezTo>
                      <a:cubicBezTo>
                        <a:pt x="228" y="193"/>
                        <a:pt x="229" y="193"/>
                        <a:pt x="230" y="192"/>
                      </a:cubicBezTo>
                      <a:cubicBezTo>
                        <a:pt x="231" y="192"/>
                        <a:pt x="232" y="191"/>
                        <a:pt x="233" y="191"/>
                      </a:cubicBezTo>
                      <a:cubicBezTo>
                        <a:pt x="234" y="191"/>
                        <a:pt x="236" y="190"/>
                        <a:pt x="236" y="189"/>
                      </a:cubicBezTo>
                      <a:cubicBezTo>
                        <a:pt x="238" y="188"/>
                        <a:pt x="239" y="186"/>
                        <a:pt x="241" y="184"/>
                      </a:cubicBezTo>
                      <a:cubicBezTo>
                        <a:pt x="241" y="187"/>
                        <a:pt x="241" y="190"/>
                        <a:pt x="243" y="193"/>
                      </a:cubicBezTo>
                      <a:cubicBezTo>
                        <a:pt x="243" y="195"/>
                        <a:pt x="248" y="193"/>
                        <a:pt x="248" y="192"/>
                      </a:cubicBezTo>
                      <a:cubicBezTo>
                        <a:pt x="250" y="189"/>
                        <a:pt x="252" y="186"/>
                        <a:pt x="253" y="182"/>
                      </a:cubicBezTo>
                      <a:cubicBezTo>
                        <a:pt x="255" y="180"/>
                        <a:pt x="248" y="180"/>
                        <a:pt x="247" y="182"/>
                      </a:cubicBezTo>
                      <a:close/>
                      <a:moveTo>
                        <a:pt x="29" y="148"/>
                      </a:moveTo>
                      <a:cubicBezTo>
                        <a:pt x="29" y="138"/>
                        <a:pt x="29" y="129"/>
                        <a:pt x="29" y="120"/>
                      </a:cubicBezTo>
                      <a:cubicBezTo>
                        <a:pt x="29" y="115"/>
                        <a:pt x="28" y="111"/>
                        <a:pt x="27" y="107"/>
                      </a:cubicBezTo>
                      <a:cubicBezTo>
                        <a:pt x="29" y="107"/>
                        <a:pt x="31" y="107"/>
                        <a:pt x="34" y="107"/>
                      </a:cubicBezTo>
                      <a:cubicBezTo>
                        <a:pt x="35" y="119"/>
                        <a:pt x="39" y="131"/>
                        <a:pt x="40" y="144"/>
                      </a:cubicBezTo>
                      <a:cubicBezTo>
                        <a:pt x="41" y="152"/>
                        <a:pt x="41" y="160"/>
                        <a:pt x="42" y="168"/>
                      </a:cubicBezTo>
                      <a:cubicBezTo>
                        <a:pt x="41" y="169"/>
                        <a:pt x="40" y="169"/>
                        <a:pt x="40" y="170"/>
                      </a:cubicBezTo>
                      <a:cubicBezTo>
                        <a:pt x="38" y="179"/>
                        <a:pt x="39" y="187"/>
                        <a:pt x="38" y="195"/>
                      </a:cubicBezTo>
                      <a:cubicBezTo>
                        <a:pt x="38" y="196"/>
                        <a:pt x="39" y="196"/>
                        <a:pt x="40" y="196"/>
                      </a:cubicBezTo>
                      <a:cubicBezTo>
                        <a:pt x="85" y="200"/>
                        <a:pt x="129" y="200"/>
                        <a:pt x="174" y="201"/>
                      </a:cubicBezTo>
                      <a:cubicBezTo>
                        <a:pt x="174" y="201"/>
                        <a:pt x="174" y="202"/>
                        <a:pt x="175" y="203"/>
                      </a:cubicBezTo>
                      <a:cubicBezTo>
                        <a:pt x="175" y="203"/>
                        <a:pt x="175" y="203"/>
                        <a:pt x="175" y="203"/>
                      </a:cubicBezTo>
                      <a:cubicBezTo>
                        <a:pt x="175" y="203"/>
                        <a:pt x="175" y="203"/>
                        <a:pt x="175" y="203"/>
                      </a:cubicBezTo>
                      <a:cubicBezTo>
                        <a:pt x="170" y="203"/>
                        <a:pt x="166" y="203"/>
                        <a:pt x="161" y="202"/>
                      </a:cubicBezTo>
                      <a:cubicBezTo>
                        <a:pt x="145" y="202"/>
                        <a:pt x="129" y="203"/>
                        <a:pt x="113" y="203"/>
                      </a:cubicBezTo>
                      <a:cubicBezTo>
                        <a:pt x="85" y="204"/>
                        <a:pt x="57" y="202"/>
                        <a:pt x="30" y="199"/>
                      </a:cubicBezTo>
                      <a:cubicBezTo>
                        <a:pt x="29" y="182"/>
                        <a:pt x="29" y="165"/>
                        <a:pt x="29" y="148"/>
                      </a:cubicBezTo>
                      <a:close/>
                      <a:moveTo>
                        <a:pt x="118" y="88"/>
                      </a:moveTo>
                      <a:cubicBezTo>
                        <a:pt x="105" y="88"/>
                        <a:pt x="91" y="88"/>
                        <a:pt x="78" y="88"/>
                      </a:cubicBezTo>
                      <a:cubicBezTo>
                        <a:pt x="69" y="88"/>
                        <a:pt x="59" y="88"/>
                        <a:pt x="49" y="88"/>
                      </a:cubicBezTo>
                      <a:cubicBezTo>
                        <a:pt x="49" y="87"/>
                        <a:pt x="49" y="87"/>
                        <a:pt x="49" y="87"/>
                      </a:cubicBezTo>
                      <a:cubicBezTo>
                        <a:pt x="69" y="86"/>
                        <a:pt x="90" y="87"/>
                        <a:pt x="111" y="87"/>
                      </a:cubicBezTo>
                      <a:cubicBezTo>
                        <a:pt x="128" y="87"/>
                        <a:pt x="145" y="89"/>
                        <a:pt x="162" y="88"/>
                      </a:cubicBezTo>
                      <a:cubicBezTo>
                        <a:pt x="162" y="88"/>
                        <a:pt x="163" y="89"/>
                        <a:pt x="163" y="90"/>
                      </a:cubicBezTo>
                      <a:cubicBezTo>
                        <a:pt x="163" y="90"/>
                        <a:pt x="164" y="90"/>
                        <a:pt x="164" y="90"/>
                      </a:cubicBezTo>
                      <a:cubicBezTo>
                        <a:pt x="152" y="91"/>
                        <a:pt x="140" y="91"/>
                        <a:pt x="128" y="90"/>
                      </a:cubicBezTo>
                      <a:cubicBezTo>
                        <a:pt x="128" y="90"/>
                        <a:pt x="128" y="90"/>
                        <a:pt x="128" y="90"/>
                      </a:cubicBezTo>
                      <a:cubicBezTo>
                        <a:pt x="127" y="88"/>
                        <a:pt x="125" y="89"/>
                        <a:pt x="123" y="90"/>
                      </a:cubicBezTo>
                      <a:cubicBezTo>
                        <a:pt x="122" y="90"/>
                        <a:pt x="120" y="90"/>
                        <a:pt x="119" y="90"/>
                      </a:cubicBezTo>
                      <a:cubicBezTo>
                        <a:pt x="120" y="89"/>
                        <a:pt x="120" y="88"/>
                        <a:pt x="118" y="88"/>
                      </a:cubicBezTo>
                      <a:close/>
                      <a:moveTo>
                        <a:pt x="161" y="85"/>
                      </a:moveTo>
                      <a:cubicBezTo>
                        <a:pt x="151" y="86"/>
                        <a:pt x="140" y="85"/>
                        <a:pt x="130" y="85"/>
                      </a:cubicBezTo>
                      <a:cubicBezTo>
                        <a:pt x="140" y="84"/>
                        <a:pt x="151" y="83"/>
                        <a:pt x="161" y="84"/>
                      </a:cubicBezTo>
                      <a:cubicBezTo>
                        <a:pt x="161" y="84"/>
                        <a:pt x="161" y="85"/>
                        <a:pt x="161" y="85"/>
                      </a:cubicBezTo>
                      <a:close/>
                      <a:moveTo>
                        <a:pt x="175" y="87"/>
                      </a:moveTo>
                      <a:cubicBezTo>
                        <a:pt x="175" y="87"/>
                        <a:pt x="175" y="86"/>
                        <a:pt x="175" y="86"/>
                      </a:cubicBezTo>
                      <a:cubicBezTo>
                        <a:pt x="176" y="86"/>
                        <a:pt x="177" y="85"/>
                        <a:pt x="178" y="85"/>
                      </a:cubicBezTo>
                      <a:cubicBezTo>
                        <a:pt x="179" y="86"/>
                        <a:pt x="180" y="88"/>
                        <a:pt x="182" y="89"/>
                      </a:cubicBezTo>
                      <a:cubicBezTo>
                        <a:pt x="181" y="89"/>
                        <a:pt x="181" y="89"/>
                        <a:pt x="180" y="89"/>
                      </a:cubicBezTo>
                      <a:cubicBezTo>
                        <a:pt x="175" y="90"/>
                        <a:pt x="171" y="90"/>
                        <a:pt x="166" y="90"/>
                      </a:cubicBezTo>
                      <a:cubicBezTo>
                        <a:pt x="168" y="90"/>
                        <a:pt x="169" y="89"/>
                        <a:pt x="169" y="88"/>
                      </a:cubicBezTo>
                      <a:cubicBezTo>
                        <a:pt x="169" y="88"/>
                        <a:pt x="169" y="87"/>
                        <a:pt x="169" y="87"/>
                      </a:cubicBezTo>
                      <a:cubicBezTo>
                        <a:pt x="169" y="87"/>
                        <a:pt x="169" y="87"/>
                        <a:pt x="169" y="87"/>
                      </a:cubicBezTo>
                      <a:cubicBezTo>
                        <a:pt x="169" y="88"/>
                        <a:pt x="169" y="88"/>
                        <a:pt x="169" y="89"/>
                      </a:cubicBezTo>
                      <a:cubicBezTo>
                        <a:pt x="169" y="90"/>
                        <a:pt x="175" y="89"/>
                        <a:pt x="175" y="87"/>
                      </a:cubicBezTo>
                      <a:close/>
                      <a:moveTo>
                        <a:pt x="183" y="91"/>
                      </a:moveTo>
                      <a:cubicBezTo>
                        <a:pt x="183" y="91"/>
                        <a:pt x="182" y="91"/>
                        <a:pt x="182" y="91"/>
                      </a:cubicBezTo>
                      <a:cubicBezTo>
                        <a:pt x="182" y="91"/>
                        <a:pt x="182" y="91"/>
                        <a:pt x="182" y="91"/>
                      </a:cubicBezTo>
                      <a:cubicBezTo>
                        <a:pt x="183" y="91"/>
                        <a:pt x="183" y="91"/>
                        <a:pt x="183" y="91"/>
                      </a:cubicBezTo>
                      <a:close/>
                      <a:moveTo>
                        <a:pt x="121" y="165"/>
                      </a:moveTo>
                      <a:cubicBezTo>
                        <a:pt x="121" y="151"/>
                        <a:pt x="125" y="134"/>
                        <a:pt x="127" y="120"/>
                      </a:cubicBezTo>
                      <a:cubicBezTo>
                        <a:pt x="128" y="117"/>
                        <a:pt x="128" y="114"/>
                        <a:pt x="129" y="111"/>
                      </a:cubicBezTo>
                      <a:cubicBezTo>
                        <a:pt x="130" y="111"/>
                        <a:pt x="132" y="111"/>
                        <a:pt x="133" y="111"/>
                      </a:cubicBezTo>
                      <a:cubicBezTo>
                        <a:pt x="127" y="127"/>
                        <a:pt x="129" y="150"/>
                        <a:pt x="121" y="165"/>
                      </a:cubicBezTo>
                      <a:close/>
                      <a:moveTo>
                        <a:pt x="83" y="173"/>
                      </a:moveTo>
                      <a:cubicBezTo>
                        <a:pt x="83" y="164"/>
                        <a:pt x="89" y="153"/>
                        <a:pt x="91" y="144"/>
                      </a:cubicBezTo>
                      <a:cubicBezTo>
                        <a:pt x="95" y="134"/>
                        <a:pt x="98" y="122"/>
                        <a:pt x="98" y="111"/>
                      </a:cubicBezTo>
                      <a:cubicBezTo>
                        <a:pt x="100" y="111"/>
                        <a:pt x="102" y="111"/>
                        <a:pt x="104" y="111"/>
                      </a:cubicBezTo>
                      <a:cubicBezTo>
                        <a:pt x="95" y="131"/>
                        <a:pt x="95" y="155"/>
                        <a:pt x="83" y="173"/>
                      </a:cubicBezTo>
                      <a:close/>
                      <a:moveTo>
                        <a:pt x="183" y="201"/>
                      </a:moveTo>
                      <a:cubicBezTo>
                        <a:pt x="184" y="201"/>
                        <a:pt x="185" y="201"/>
                        <a:pt x="185" y="201"/>
                      </a:cubicBezTo>
                      <a:cubicBezTo>
                        <a:pt x="185" y="201"/>
                        <a:pt x="184" y="202"/>
                        <a:pt x="184" y="203"/>
                      </a:cubicBezTo>
                      <a:cubicBezTo>
                        <a:pt x="183" y="203"/>
                        <a:pt x="182" y="203"/>
                        <a:pt x="181" y="203"/>
                      </a:cubicBezTo>
                      <a:cubicBezTo>
                        <a:pt x="181" y="203"/>
                        <a:pt x="182" y="202"/>
                        <a:pt x="183" y="201"/>
                      </a:cubicBezTo>
                      <a:close/>
                      <a:moveTo>
                        <a:pt x="152" y="149"/>
                      </a:moveTo>
                      <a:cubicBezTo>
                        <a:pt x="152" y="148"/>
                        <a:pt x="152" y="146"/>
                        <a:pt x="152" y="145"/>
                      </a:cubicBezTo>
                      <a:cubicBezTo>
                        <a:pt x="153" y="135"/>
                        <a:pt x="154" y="124"/>
                        <a:pt x="154" y="114"/>
                      </a:cubicBezTo>
                      <a:cubicBezTo>
                        <a:pt x="154" y="114"/>
                        <a:pt x="154" y="114"/>
                        <a:pt x="155" y="114"/>
                      </a:cubicBezTo>
                      <a:cubicBezTo>
                        <a:pt x="154" y="126"/>
                        <a:pt x="155" y="138"/>
                        <a:pt x="152" y="149"/>
                      </a:cubicBezTo>
                      <a:close/>
                      <a:moveTo>
                        <a:pt x="169" y="106"/>
                      </a:moveTo>
                      <a:cubicBezTo>
                        <a:pt x="169" y="106"/>
                        <a:pt x="169" y="106"/>
                        <a:pt x="169" y="106"/>
                      </a:cubicBezTo>
                      <a:cubicBezTo>
                        <a:pt x="169" y="106"/>
                        <a:pt x="169" y="106"/>
                        <a:pt x="169" y="106"/>
                      </a:cubicBezTo>
                      <a:cubicBezTo>
                        <a:pt x="169" y="106"/>
                        <a:pt x="169" y="106"/>
                        <a:pt x="169" y="106"/>
                      </a:cubicBezTo>
                      <a:close/>
                      <a:moveTo>
                        <a:pt x="54" y="108"/>
                      </a:moveTo>
                      <a:cubicBezTo>
                        <a:pt x="55" y="108"/>
                        <a:pt x="56" y="108"/>
                        <a:pt x="56" y="108"/>
                      </a:cubicBezTo>
                      <a:cubicBezTo>
                        <a:pt x="55" y="111"/>
                        <a:pt x="54" y="114"/>
                        <a:pt x="52" y="116"/>
                      </a:cubicBezTo>
                      <a:cubicBezTo>
                        <a:pt x="53" y="113"/>
                        <a:pt x="53" y="111"/>
                        <a:pt x="54" y="108"/>
                      </a:cubicBezTo>
                      <a:close/>
                      <a:moveTo>
                        <a:pt x="142" y="110"/>
                      </a:moveTo>
                      <a:cubicBezTo>
                        <a:pt x="143" y="110"/>
                        <a:pt x="145" y="110"/>
                        <a:pt x="147" y="110"/>
                      </a:cubicBezTo>
                      <a:cubicBezTo>
                        <a:pt x="147" y="111"/>
                        <a:pt x="147" y="112"/>
                        <a:pt x="147" y="112"/>
                      </a:cubicBezTo>
                      <a:cubicBezTo>
                        <a:pt x="146" y="112"/>
                        <a:pt x="146" y="113"/>
                        <a:pt x="145" y="113"/>
                      </a:cubicBezTo>
                      <a:cubicBezTo>
                        <a:pt x="145" y="113"/>
                        <a:pt x="143" y="114"/>
                        <a:pt x="142" y="114"/>
                      </a:cubicBezTo>
                      <a:cubicBezTo>
                        <a:pt x="142" y="113"/>
                        <a:pt x="142" y="112"/>
                        <a:pt x="142" y="110"/>
                      </a:cubicBezTo>
                      <a:close/>
                      <a:moveTo>
                        <a:pt x="62" y="109"/>
                      </a:moveTo>
                      <a:cubicBezTo>
                        <a:pt x="64" y="109"/>
                        <a:pt x="65" y="109"/>
                        <a:pt x="67" y="109"/>
                      </a:cubicBezTo>
                      <a:cubicBezTo>
                        <a:pt x="63" y="116"/>
                        <a:pt x="61" y="128"/>
                        <a:pt x="54" y="134"/>
                      </a:cubicBezTo>
                      <a:cubicBezTo>
                        <a:pt x="55" y="125"/>
                        <a:pt x="60" y="117"/>
                        <a:pt x="62" y="109"/>
                      </a:cubicBezTo>
                      <a:close/>
                      <a:moveTo>
                        <a:pt x="73" y="109"/>
                      </a:moveTo>
                      <a:cubicBezTo>
                        <a:pt x="74" y="109"/>
                        <a:pt x="76" y="109"/>
                        <a:pt x="78" y="110"/>
                      </a:cubicBezTo>
                      <a:cubicBezTo>
                        <a:pt x="73" y="121"/>
                        <a:pt x="69" y="138"/>
                        <a:pt x="61" y="148"/>
                      </a:cubicBezTo>
                      <a:cubicBezTo>
                        <a:pt x="63" y="135"/>
                        <a:pt x="70" y="122"/>
                        <a:pt x="73" y="109"/>
                      </a:cubicBezTo>
                      <a:close/>
                      <a:moveTo>
                        <a:pt x="84" y="110"/>
                      </a:moveTo>
                      <a:cubicBezTo>
                        <a:pt x="85" y="110"/>
                        <a:pt x="86" y="110"/>
                        <a:pt x="87" y="110"/>
                      </a:cubicBezTo>
                      <a:cubicBezTo>
                        <a:pt x="85" y="113"/>
                        <a:pt x="84" y="116"/>
                        <a:pt x="83" y="119"/>
                      </a:cubicBezTo>
                      <a:cubicBezTo>
                        <a:pt x="84" y="116"/>
                        <a:pt x="84" y="113"/>
                        <a:pt x="84" y="110"/>
                      </a:cubicBezTo>
                      <a:close/>
                      <a:moveTo>
                        <a:pt x="113" y="111"/>
                      </a:moveTo>
                      <a:cubicBezTo>
                        <a:pt x="114" y="111"/>
                        <a:pt x="116" y="111"/>
                        <a:pt x="117" y="111"/>
                      </a:cubicBezTo>
                      <a:cubicBezTo>
                        <a:pt x="116" y="119"/>
                        <a:pt x="114" y="127"/>
                        <a:pt x="113" y="135"/>
                      </a:cubicBezTo>
                      <a:cubicBezTo>
                        <a:pt x="111" y="143"/>
                        <a:pt x="109" y="154"/>
                        <a:pt x="105" y="162"/>
                      </a:cubicBezTo>
                      <a:cubicBezTo>
                        <a:pt x="106" y="145"/>
                        <a:pt x="114" y="129"/>
                        <a:pt x="113" y="111"/>
                      </a:cubicBezTo>
                      <a:close/>
                      <a:moveTo>
                        <a:pt x="140" y="169"/>
                      </a:moveTo>
                      <a:cubicBezTo>
                        <a:pt x="139" y="152"/>
                        <a:pt x="143" y="135"/>
                        <a:pt x="142" y="118"/>
                      </a:cubicBezTo>
                      <a:cubicBezTo>
                        <a:pt x="144" y="118"/>
                        <a:pt x="145" y="117"/>
                        <a:pt x="147" y="116"/>
                      </a:cubicBezTo>
                      <a:cubicBezTo>
                        <a:pt x="147" y="123"/>
                        <a:pt x="147" y="130"/>
                        <a:pt x="146" y="137"/>
                      </a:cubicBezTo>
                      <a:cubicBezTo>
                        <a:pt x="146" y="140"/>
                        <a:pt x="146" y="142"/>
                        <a:pt x="145" y="145"/>
                      </a:cubicBezTo>
                      <a:cubicBezTo>
                        <a:pt x="144" y="152"/>
                        <a:pt x="144" y="162"/>
                        <a:pt x="140" y="169"/>
                      </a:cubicBezTo>
                      <a:close/>
                      <a:moveTo>
                        <a:pt x="182" y="194"/>
                      </a:moveTo>
                      <a:cubicBezTo>
                        <a:pt x="182" y="190"/>
                        <a:pt x="182" y="186"/>
                        <a:pt x="182" y="182"/>
                      </a:cubicBezTo>
                      <a:cubicBezTo>
                        <a:pt x="182" y="181"/>
                        <a:pt x="182" y="180"/>
                        <a:pt x="182" y="179"/>
                      </a:cubicBezTo>
                      <a:cubicBezTo>
                        <a:pt x="183" y="184"/>
                        <a:pt x="183" y="189"/>
                        <a:pt x="184" y="194"/>
                      </a:cubicBezTo>
                      <a:cubicBezTo>
                        <a:pt x="183" y="194"/>
                        <a:pt x="183" y="194"/>
                        <a:pt x="182" y="194"/>
                      </a:cubicBezTo>
                      <a:close/>
                      <a:moveTo>
                        <a:pt x="176" y="101"/>
                      </a:moveTo>
                      <a:cubicBezTo>
                        <a:pt x="175" y="101"/>
                        <a:pt x="175" y="101"/>
                        <a:pt x="175" y="101"/>
                      </a:cubicBezTo>
                      <a:cubicBezTo>
                        <a:pt x="175" y="100"/>
                        <a:pt x="175" y="100"/>
                        <a:pt x="175" y="99"/>
                      </a:cubicBezTo>
                      <a:cubicBezTo>
                        <a:pt x="175" y="99"/>
                        <a:pt x="176" y="99"/>
                        <a:pt x="176" y="99"/>
                      </a:cubicBezTo>
                      <a:cubicBezTo>
                        <a:pt x="176" y="99"/>
                        <a:pt x="176" y="100"/>
                        <a:pt x="176" y="101"/>
                      </a:cubicBezTo>
                      <a:close/>
                      <a:moveTo>
                        <a:pt x="180" y="94"/>
                      </a:moveTo>
                      <a:cubicBezTo>
                        <a:pt x="179" y="94"/>
                        <a:pt x="177" y="95"/>
                        <a:pt x="177" y="96"/>
                      </a:cubicBezTo>
                      <a:cubicBezTo>
                        <a:pt x="162" y="99"/>
                        <a:pt x="146" y="99"/>
                        <a:pt x="130" y="99"/>
                      </a:cubicBezTo>
                      <a:cubicBezTo>
                        <a:pt x="130" y="98"/>
                        <a:pt x="130" y="96"/>
                        <a:pt x="129" y="94"/>
                      </a:cubicBezTo>
                      <a:cubicBezTo>
                        <a:pt x="146" y="94"/>
                        <a:pt x="163" y="94"/>
                        <a:pt x="179" y="93"/>
                      </a:cubicBezTo>
                      <a:cubicBezTo>
                        <a:pt x="179" y="93"/>
                        <a:pt x="179" y="93"/>
                        <a:pt x="179" y="93"/>
                      </a:cubicBezTo>
                      <a:cubicBezTo>
                        <a:pt x="179" y="93"/>
                        <a:pt x="179" y="93"/>
                        <a:pt x="179" y="93"/>
                      </a:cubicBezTo>
                      <a:cubicBezTo>
                        <a:pt x="179" y="93"/>
                        <a:pt x="180" y="94"/>
                        <a:pt x="180" y="94"/>
                      </a:cubicBezTo>
                      <a:close/>
                      <a:moveTo>
                        <a:pt x="44" y="107"/>
                      </a:moveTo>
                      <a:cubicBezTo>
                        <a:pt x="45" y="107"/>
                        <a:pt x="47" y="107"/>
                        <a:pt x="48" y="108"/>
                      </a:cubicBezTo>
                      <a:cubicBezTo>
                        <a:pt x="48" y="108"/>
                        <a:pt x="48" y="108"/>
                        <a:pt x="48" y="109"/>
                      </a:cubicBezTo>
                      <a:cubicBezTo>
                        <a:pt x="46" y="109"/>
                        <a:pt x="45" y="110"/>
                        <a:pt x="45" y="110"/>
                      </a:cubicBezTo>
                      <a:cubicBezTo>
                        <a:pt x="43" y="114"/>
                        <a:pt x="42" y="116"/>
                        <a:pt x="42" y="120"/>
                      </a:cubicBezTo>
                      <a:cubicBezTo>
                        <a:pt x="41" y="115"/>
                        <a:pt x="40" y="111"/>
                        <a:pt x="40" y="107"/>
                      </a:cubicBezTo>
                      <a:cubicBezTo>
                        <a:pt x="41" y="107"/>
                        <a:pt x="43" y="107"/>
                        <a:pt x="44" y="107"/>
                      </a:cubicBezTo>
                      <a:close/>
                      <a:moveTo>
                        <a:pt x="45" y="122"/>
                      </a:moveTo>
                      <a:cubicBezTo>
                        <a:pt x="45" y="123"/>
                        <a:pt x="45" y="123"/>
                        <a:pt x="45" y="123"/>
                      </a:cubicBezTo>
                      <a:cubicBezTo>
                        <a:pt x="45" y="126"/>
                        <a:pt x="49" y="125"/>
                        <a:pt x="50" y="124"/>
                      </a:cubicBezTo>
                      <a:cubicBezTo>
                        <a:pt x="51" y="124"/>
                        <a:pt x="51" y="124"/>
                        <a:pt x="51" y="124"/>
                      </a:cubicBezTo>
                      <a:cubicBezTo>
                        <a:pt x="49" y="129"/>
                        <a:pt x="48" y="134"/>
                        <a:pt x="48" y="140"/>
                      </a:cubicBezTo>
                      <a:cubicBezTo>
                        <a:pt x="48" y="142"/>
                        <a:pt x="52" y="141"/>
                        <a:pt x="52" y="141"/>
                      </a:cubicBezTo>
                      <a:cubicBezTo>
                        <a:pt x="54" y="140"/>
                        <a:pt x="56" y="139"/>
                        <a:pt x="58" y="137"/>
                      </a:cubicBezTo>
                      <a:cubicBezTo>
                        <a:pt x="56" y="143"/>
                        <a:pt x="55" y="149"/>
                        <a:pt x="55" y="155"/>
                      </a:cubicBezTo>
                      <a:cubicBezTo>
                        <a:pt x="55" y="157"/>
                        <a:pt x="59" y="157"/>
                        <a:pt x="60" y="156"/>
                      </a:cubicBezTo>
                      <a:cubicBezTo>
                        <a:pt x="62" y="154"/>
                        <a:pt x="63" y="153"/>
                        <a:pt x="65" y="151"/>
                      </a:cubicBezTo>
                      <a:cubicBezTo>
                        <a:pt x="62" y="158"/>
                        <a:pt x="61" y="165"/>
                        <a:pt x="60" y="172"/>
                      </a:cubicBezTo>
                      <a:cubicBezTo>
                        <a:pt x="60" y="175"/>
                        <a:pt x="65" y="173"/>
                        <a:pt x="66" y="172"/>
                      </a:cubicBezTo>
                      <a:cubicBezTo>
                        <a:pt x="82" y="159"/>
                        <a:pt x="84" y="132"/>
                        <a:pt x="92" y="113"/>
                      </a:cubicBezTo>
                      <a:cubicBezTo>
                        <a:pt x="92" y="125"/>
                        <a:pt x="88" y="137"/>
                        <a:pt x="84" y="148"/>
                      </a:cubicBezTo>
                      <a:cubicBezTo>
                        <a:pt x="81" y="158"/>
                        <a:pt x="74" y="171"/>
                        <a:pt x="78" y="181"/>
                      </a:cubicBezTo>
                      <a:cubicBezTo>
                        <a:pt x="79" y="184"/>
                        <a:pt x="82" y="183"/>
                        <a:pt x="83" y="181"/>
                      </a:cubicBezTo>
                      <a:cubicBezTo>
                        <a:pt x="98" y="164"/>
                        <a:pt x="99" y="141"/>
                        <a:pt x="106" y="120"/>
                      </a:cubicBezTo>
                      <a:cubicBezTo>
                        <a:pt x="105" y="137"/>
                        <a:pt x="98" y="153"/>
                        <a:pt x="98" y="171"/>
                      </a:cubicBezTo>
                      <a:cubicBezTo>
                        <a:pt x="98" y="173"/>
                        <a:pt x="102" y="173"/>
                        <a:pt x="103" y="172"/>
                      </a:cubicBezTo>
                      <a:cubicBezTo>
                        <a:pt x="111" y="165"/>
                        <a:pt x="114" y="155"/>
                        <a:pt x="116" y="145"/>
                      </a:cubicBezTo>
                      <a:cubicBezTo>
                        <a:pt x="119" y="134"/>
                        <a:pt x="121" y="122"/>
                        <a:pt x="123" y="111"/>
                      </a:cubicBezTo>
                      <a:cubicBezTo>
                        <a:pt x="123" y="111"/>
                        <a:pt x="123" y="111"/>
                        <a:pt x="123" y="111"/>
                      </a:cubicBezTo>
                      <a:cubicBezTo>
                        <a:pt x="122" y="117"/>
                        <a:pt x="120" y="124"/>
                        <a:pt x="120" y="130"/>
                      </a:cubicBezTo>
                      <a:cubicBezTo>
                        <a:pt x="118" y="145"/>
                        <a:pt x="113" y="160"/>
                        <a:pt x="115" y="175"/>
                      </a:cubicBezTo>
                      <a:cubicBezTo>
                        <a:pt x="115" y="177"/>
                        <a:pt x="120" y="176"/>
                        <a:pt x="121" y="175"/>
                      </a:cubicBezTo>
                      <a:cubicBezTo>
                        <a:pt x="133" y="161"/>
                        <a:pt x="132" y="140"/>
                        <a:pt x="136" y="121"/>
                      </a:cubicBezTo>
                      <a:cubicBezTo>
                        <a:pt x="136" y="140"/>
                        <a:pt x="132" y="158"/>
                        <a:pt x="135" y="177"/>
                      </a:cubicBezTo>
                      <a:cubicBezTo>
                        <a:pt x="135" y="179"/>
                        <a:pt x="139" y="178"/>
                        <a:pt x="140" y="177"/>
                      </a:cubicBezTo>
                      <a:cubicBezTo>
                        <a:pt x="146" y="173"/>
                        <a:pt x="148" y="166"/>
                        <a:pt x="149" y="159"/>
                      </a:cubicBezTo>
                      <a:cubicBezTo>
                        <a:pt x="149" y="159"/>
                        <a:pt x="149" y="159"/>
                        <a:pt x="150" y="159"/>
                      </a:cubicBezTo>
                      <a:cubicBezTo>
                        <a:pt x="151" y="161"/>
                        <a:pt x="155" y="160"/>
                        <a:pt x="155" y="158"/>
                      </a:cubicBezTo>
                      <a:cubicBezTo>
                        <a:pt x="157" y="154"/>
                        <a:pt x="158" y="150"/>
                        <a:pt x="159" y="146"/>
                      </a:cubicBezTo>
                      <a:cubicBezTo>
                        <a:pt x="159" y="145"/>
                        <a:pt x="159" y="145"/>
                        <a:pt x="160" y="145"/>
                      </a:cubicBezTo>
                      <a:cubicBezTo>
                        <a:pt x="163" y="145"/>
                        <a:pt x="164" y="141"/>
                        <a:pt x="160" y="141"/>
                      </a:cubicBezTo>
                      <a:cubicBezTo>
                        <a:pt x="163" y="141"/>
                        <a:pt x="162" y="124"/>
                        <a:pt x="162" y="113"/>
                      </a:cubicBezTo>
                      <a:cubicBezTo>
                        <a:pt x="162" y="113"/>
                        <a:pt x="162" y="113"/>
                        <a:pt x="162" y="113"/>
                      </a:cubicBezTo>
                      <a:cubicBezTo>
                        <a:pt x="162" y="113"/>
                        <a:pt x="162" y="113"/>
                        <a:pt x="162" y="113"/>
                      </a:cubicBezTo>
                      <a:cubicBezTo>
                        <a:pt x="162" y="123"/>
                        <a:pt x="163" y="132"/>
                        <a:pt x="166" y="141"/>
                      </a:cubicBezTo>
                      <a:cubicBezTo>
                        <a:pt x="166" y="143"/>
                        <a:pt x="168" y="143"/>
                        <a:pt x="170" y="143"/>
                      </a:cubicBezTo>
                      <a:cubicBezTo>
                        <a:pt x="170" y="150"/>
                        <a:pt x="170" y="157"/>
                        <a:pt x="170" y="165"/>
                      </a:cubicBezTo>
                      <a:cubicBezTo>
                        <a:pt x="171" y="174"/>
                        <a:pt x="169" y="184"/>
                        <a:pt x="171" y="193"/>
                      </a:cubicBezTo>
                      <a:cubicBezTo>
                        <a:pt x="154" y="193"/>
                        <a:pt x="137" y="193"/>
                        <a:pt x="120" y="193"/>
                      </a:cubicBezTo>
                      <a:cubicBezTo>
                        <a:pt x="108" y="193"/>
                        <a:pt x="94" y="195"/>
                        <a:pt x="80" y="195"/>
                      </a:cubicBezTo>
                      <a:cubicBezTo>
                        <a:pt x="77" y="195"/>
                        <a:pt x="74" y="194"/>
                        <a:pt x="72" y="194"/>
                      </a:cubicBezTo>
                      <a:cubicBezTo>
                        <a:pt x="68" y="194"/>
                        <a:pt x="64" y="193"/>
                        <a:pt x="60" y="193"/>
                      </a:cubicBezTo>
                      <a:cubicBezTo>
                        <a:pt x="71" y="192"/>
                        <a:pt x="81" y="193"/>
                        <a:pt x="92" y="193"/>
                      </a:cubicBezTo>
                      <a:cubicBezTo>
                        <a:pt x="94" y="193"/>
                        <a:pt x="99" y="190"/>
                        <a:pt x="94" y="190"/>
                      </a:cubicBezTo>
                      <a:cubicBezTo>
                        <a:pt x="80" y="190"/>
                        <a:pt x="65" y="189"/>
                        <a:pt x="51" y="190"/>
                      </a:cubicBezTo>
                      <a:cubicBezTo>
                        <a:pt x="51" y="190"/>
                        <a:pt x="50" y="190"/>
                        <a:pt x="49" y="190"/>
                      </a:cubicBezTo>
                      <a:cubicBezTo>
                        <a:pt x="49" y="176"/>
                        <a:pt x="48" y="162"/>
                        <a:pt x="47" y="148"/>
                      </a:cubicBezTo>
                      <a:cubicBezTo>
                        <a:pt x="46" y="139"/>
                        <a:pt x="44" y="131"/>
                        <a:pt x="42" y="122"/>
                      </a:cubicBezTo>
                      <a:cubicBezTo>
                        <a:pt x="43" y="123"/>
                        <a:pt x="44" y="123"/>
                        <a:pt x="45" y="122"/>
                      </a:cubicBezTo>
                      <a:close/>
                      <a:moveTo>
                        <a:pt x="78" y="134"/>
                      </a:moveTo>
                      <a:cubicBezTo>
                        <a:pt x="75" y="142"/>
                        <a:pt x="73" y="154"/>
                        <a:pt x="68" y="162"/>
                      </a:cubicBezTo>
                      <a:cubicBezTo>
                        <a:pt x="70" y="152"/>
                        <a:pt x="74" y="143"/>
                        <a:pt x="78" y="134"/>
                      </a:cubicBezTo>
                      <a:close/>
                      <a:moveTo>
                        <a:pt x="212" y="197"/>
                      </a:moveTo>
                      <a:cubicBezTo>
                        <a:pt x="211" y="197"/>
                        <a:pt x="210" y="198"/>
                        <a:pt x="209" y="198"/>
                      </a:cubicBezTo>
                      <a:cubicBezTo>
                        <a:pt x="208" y="198"/>
                        <a:pt x="207" y="198"/>
                        <a:pt x="206" y="198"/>
                      </a:cubicBezTo>
                      <a:cubicBezTo>
                        <a:pt x="206" y="198"/>
                        <a:pt x="206" y="198"/>
                        <a:pt x="206" y="197"/>
                      </a:cubicBezTo>
                      <a:cubicBezTo>
                        <a:pt x="207" y="197"/>
                        <a:pt x="207" y="197"/>
                        <a:pt x="207" y="197"/>
                      </a:cubicBezTo>
                      <a:cubicBezTo>
                        <a:pt x="207" y="197"/>
                        <a:pt x="207" y="197"/>
                        <a:pt x="207" y="197"/>
                      </a:cubicBezTo>
                      <a:cubicBezTo>
                        <a:pt x="209" y="197"/>
                        <a:pt x="210" y="197"/>
                        <a:pt x="212" y="197"/>
                      </a:cubicBezTo>
                      <a:close/>
                      <a:moveTo>
                        <a:pt x="193" y="191"/>
                      </a:moveTo>
                      <a:cubicBezTo>
                        <a:pt x="192" y="190"/>
                        <a:pt x="191" y="191"/>
                        <a:pt x="190" y="191"/>
                      </a:cubicBezTo>
                      <a:cubicBezTo>
                        <a:pt x="186" y="165"/>
                        <a:pt x="188" y="137"/>
                        <a:pt x="185" y="110"/>
                      </a:cubicBezTo>
                      <a:cubicBezTo>
                        <a:pt x="185" y="108"/>
                        <a:pt x="185" y="106"/>
                        <a:pt x="186" y="104"/>
                      </a:cubicBezTo>
                      <a:cubicBezTo>
                        <a:pt x="186" y="103"/>
                        <a:pt x="186" y="102"/>
                        <a:pt x="186" y="102"/>
                      </a:cubicBezTo>
                      <a:cubicBezTo>
                        <a:pt x="186" y="100"/>
                        <a:pt x="186" y="99"/>
                        <a:pt x="186" y="98"/>
                      </a:cubicBezTo>
                      <a:cubicBezTo>
                        <a:pt x="186" y="98"/>
                        <a:pt x="184" y="98"/>
                        <a:pt x="182" y="98"/>
                      </a:cubicBezTo>
                      <a:cubicBezTo>
                        <a:pt x="182" y="98"/>
                        <a:pt x="182" y="97"/>
                        <a:pt x="182" y="97"/>
                      </a:cubicBezTo>
                      <a:cubicBezTo>
                        <a:pt x="182" y="97"/>
                        <a:pt x="182" y="97"/>
                        <a:pt x="183" y="97"/>
                      </a:cubicBezTo>
                      <a:cubicBezTo>
                        <a:pt x="184" y="98"/>
                        <a:pt x="187" y="97"/>
                        <a:pt x="188" y="96"/>
                      </a:cubicBezTo>
                      <a:cubicBezTo>
                        <a:pt x="188" y="96"/>
                        <a:pt x="188" y="96"/>
                        <a:pt x="188" y="96"/>
                      </a:cubicBezTo>
                      <a:cubicBezTo>
                        <a:pt x="188" y="112"/>
                        <a:pt x="190" y="128"/>
                        <a:pt x="191" y="143"/>
                      </a:cubicBezTo>
                      <a:cubicBezTo>
                        <a:pt x="191" y="153"/>
                        <a:pt x="192" y="163"/>
                        <a:pt x="193" y="173"/>
                      </a:cubicBezTo>
                      <a:cubicBezTo>
                        <a:pt x="193" y="179"/>
                        <a:pt x="192" y="185"/>
                        <a:pt x="193" y="191"/>
                      </a:cubicBezTo>
                      <a:close/>
                      <a:moveTo>
                        <a:pt x="181" y="212"/>
                      </a:moveTo>
                      <a:cubicBezTo>
                        <a:pt x="184" y="212"/>
                        <a:pt x="187" y="211"/>
                        <a:pt x="190" y="211"/>
                      </a:cubicBezTo>
                      <a:cubicBezTo>
                        <a:pt x="186" y="212"/>
                        <a:pt x="182" y="212"/>
                        <a:pt x="179" y="213"/>
                      </a:cubicBezTo>
                      <a:cubicBezTo>
                        <a:pt x="180" y="213"/>
                        <a:pt x="180" y="213"/>
                        <a:pt x="181" y="212"/>
                      </a:cubicBezTo>
                      <a:close/>
                      <a:moveTo>
                        <a:pt x="226" y="190"/>
                      </a:moveTo>
                      <a:cubicBezTo>
                        <a:pt x="227" y="188"/>
                        <a:pt x="228" y="185"/>
                        <a:pt x="229" y="183"/>
                      </a:cubicBezTo>
                      <a:cubicBezTo>
                        <a:pt x="229" y="185"/>
                        <a:pt x="229" y="186"/>
                        <a:pt x="230" y="188"/>
                      </a:cubicBezTo>
                      <a:cubicBezTo>
                        <a:pt x="229" y="189"/>
                        <a:pt x="228" y="189"/>
                        <a:pt x="227" y="189"/>
                      </a:cubicBezTo>
                      <a:cubicBezTo>
                        <a:pt x="227" y="189"/>
                        <a:pt x="227" y="190"/>
                        <a:pt x="226" y="190"/>
                      </a:cubicBezTo>
                      <a:close/>
                      <a:moveTo>
                        <a:pt x="209" y="193"/>
                      </a:moveTo>
                      <a:cubicBezTo>
                        <a:pt x="209" y="193"/>
                        <a:pt x="209" y="193"/>
                        <a:pt x="209" y="193"/>
                      </a:cubicBezTo>
                      <a:cubicBezTo>
                        <a:pt x="209" y="193"/>
                        <a:pt x="209" y="193"/>
                        <a:pt x="209" y="193"/>
                      </a:cubicBezTo>
                      <a:cubicBezTo>
                        <a:pt x="209" y="193"/>
                        <a:pt x="209" y="193"/>
                        <a:pt x="209" y="193"/>
                      </a:cubicBezTo>
                      <a:cubicBezTo>
                        <a:pt x="209" y="193"/>
                        <a:pt x="209" y="193"/>
                        <a:pt x="209" y="193"/>
                      </a:cubicBezTo>
                      <a:close/>
                      <a:moveTo>
                        <a:pt x="201" y="194"/>
                      </a:moveTo>
                      <a:cubicBezTo>
                        <a:pt x="201" y="194"/>
                        <a:pt x="201" y="194"/>
                        <a:pt x="201" y="194"/>
                      </a:cubicBezTo>
                      <a:cubicBezTo>
                        <a:pt x="200" y="193"/>
                        <a:pt x="200" y="192"/>
                        <a:pt x="200" y="190"/>
                      </a:cubicBezTo>
                      <a:cubicBezTo>
                        <a:pt x="200" y="187"/>
                        <a:pt x="199" y="184"/>
                        <a:pt x="199" y="181"/>
                      </a:cubicBezTo>
                      <a:cubicBezTo>
                        <a:pt x="199" y="181"/>
                        <a:pt x="200" y="182"/>
                        <a:pt x="200" y="183"/>
                      </a:cubicBezTo>
                      <a:cubicBezTo>
                        <a:pt x="200" y="187"/>
                        <a:pt x="200" y="190"/>
                        <a:pt x="201" y="194"/>
                      </a:cubicBezTo>
                      <a:close/>
                      <a:moveTo>
                        <a:pt x="193" y="85"/>
                      </a:moveTo>
                      <a:cubicBezTo>
                        <a:pt x="192" y="85"/>
                        <a:pt x="189" y="85"/>
                        <a:pt x="188" y="87"/>
                      </a:cubicBezTo>
                      <a:cubicBezTo>
                        <a:pt x="188" y="86"/>
                        <a:pt x="187" y="86"/>
                        <a:pt x="187" y="85"/>
                      </a:cubicBezTo>
                      <a:cubicBezTo>
                        <a:pt x="189" y="85"/>
                        <a:pt x="191" y="83"/>
                        <a:pt x="190" y="82"/>
                      </a:cubicBezTo>
                      <a:cubicBezTo>
                        <a:pt x="187" y="76"/>
                        <a:pt x="182" y="71"/>
                        <a:pt x="178" y="67"/>
                      </a:cubicBezTo>
                      <a:cubicBezTo>
                        <a:pt x="178" y="66"/>
                        <a:pt x="178" y="66"/>
                        <a:pt x="177" y="66"/>
                      </a:cubicBezTo>
                      <a:cubicBezTo>
                        <a:pt x="177" y="66"/>
                        <a:pt x="177" y="66"/>
                        <a:pt x="177" y="65"/>
                      </a:cubicBezTo>
                      <a:cubicBezTo>
                        <a:pt x="178" y="65"/>
                        <a:pt x="179" y="64"/>
                        <a:pt x="179" y="64"/>
                      </a:cubicBezTo>
                      <a:cubicBezTo>
                        <a:pt x="184" y="71"/>
                        <a:pt x="190" y="78"/>
                        <a:pt x="193" y="85"/>
                      </a:cubicBezTo>
                      <a:close/>
                      <a:moveTo>
                        <a:pt x="169" y="38"/>
                      </a:moveTo>
                      <a:cubicBezTo>
                        <a:pt x="169" y="38"/>
                        <a:pt x="169" y="38"/>
                        <a:pt x="169" y="39"/>
                      </a:cubicBezTo>
                      <a:cubicBezTo>
                        <a:pt x="169" y="39"/>
                        <a:pt x="169" y="40"/>
                        <a:pt x="169" y="40"/>
                      </a:cubicBezTo>
                      <a:cubicBezTo>
                        <a:pt x="168" y="40"/>
                        <a:pt x="167" y="40"/>
                        <a:pt x="166" y="40"/>
                      </a:cubicBezTo>
                      <a:cubicBezTo>
                        <a:pt x="167" y="39"/>
                        <a:pt x="168" y="39"/>
                        <a:pt x="169" y="38"/>
                      </a:cubicBezTo>
                      <a:cubicBezTo>
                        <a:pt x="169" y="38"/>
                        <a:pt x="169" y="38"/>
                        <a:pt x="169" y="38"/>
                      </a:cubicBezTo>
                      <a:close/>
                      <a:moveTo>
                        <a:pt x="145" y="48"/>
                      </a:moveTo>
                      <a:cubicBezTo>
                        <a:pt x="147" y="48"/>
                        <a:pt x="150" y="48"/>
                        <a:pt x="153" y="48"/>
                      </a:cubicBezTo>
                      <a:cubicBezTo>
                        <a:pt x="149" y="49"/>
                        <a:pt x="145" y="49"/>
                        <a:pt x="141" y="49"/>
                      </a:cubicBezTo>
                      <a:cubicBezTo>
                        <a:pt x="142" y="48"/>
                        <a:pt x="143" y="48"/>
                        <a:pt x="145" y="48"/>
                      </a:cubicBezTo>
                      <a:close/>
                      <a:moveTo>
                        <a:pt x="154" y="46"/>
                      </a:moveTo>
                      <a:cubicBezTo>
                        <a:pt x="158" y="45"/>
                        <a:pt x="161" y="43"/>
                        <a:pt x="165" y="41"/>
                      </a:cubicBezTo>
                      <a:cubicBezTo>
                        <a:pt x="165" y="41"/>
                        <a:pt x="165" y="41"/>
                        <a:pt x="164" y="41"/>
                      </a:cubicBezTo>
                      <a:cubicBezTo>
                        <a:pt x="163" y="43"/>
                        <a:pt x="161" y="45"/>
                        <a:pt x="159" y="46"/>
                      </a:cubicBezTo>
                      <a:cubicBezTo>
                        <a:pt x="157" y="46"/>
                        <a:pt x="155" y="46"/>
                        <a:pt x="154" y="46"/>
                      </a:cubicBezTo>
                      <a:close/>
                      <a:moveTo>
                        <a:pt x="164" y="17"/>
                      </a:moveTo>
                      <a:cubicBezTo>
                        <a:pt x="166" y="21"/>
                        <a:pt x="168" y="26"/>
                        <a:pt x="168" y="31"/>
                      </a:cubicBezTo>
                      <a:cubicBezTo>
                        <a:pt x="166" y="36"/>
                        <a:pt x="160" y="40"/>
                        <a:pt x="156" y="42"/>
                      </a:cubicBezTo>
                      <a:cubicBezTo>
                        <a:pt x="152" y="44"/>
                        <a:pt x="148" y="45"/>
                        <a:pt x="143" y="45"/>
                      </a:cubicBezTo>
                      <a:cubicBezTo>
                        <a:pt x="142" y="45"/>
                        <a:pt x="141" y="45"/>
                        <a:pt x="140" y="46"/>
                      </a:cubicBezTo>
                      <a:cubicBezTo>
                        <a:pt x="140" y="46"/>
                        <a:pt x="139" y="46"/>
                        <a:pt x="138" y="46"/>
                      </a:cubicBezTo>
                      <a:cubicBezTo>
                        <a:pt x="135" y="47"/>
                        <a:pt x="132" y="47"/>
                        <a:pt x="130" y="47"/>
                      </a:cubicBezTo>
                      <a:cubicBezTo>
                        <a:pt x="126" y="48"/>
                        <a:pt x="123" y="48"/>
                        <a:pt x="120" y="48"/>
                      </a:cubicBezTo>
                      <a:cubicBezTo>
                        <a:pt x="109" y="48"/>
                        <a:pt x="97" y="48"/>
                        <a:pt x="86" y="48"/>
                      </a:cubicBezTo>
                      <a:cubicBezTo>
                        <a:pt x="78" y="47"/>
                        <a:pt x="70" y="47"/>
                        <a:pt x="62" y="47"/>
                      </a:cubicBezTo>
                      <a:cubicBezTo>
                        <a:pt x="61" y="47"/>
                        <a:pt x="60" y="47"/>
                        <a:pt x="60" y="47"/>
                      </a:cubicBezTo>
                      <a:cubicBezTo>
                        <a:pt x="61" y="47"/>
                        <a:pt x="62" y="47"/>
                        <a:pt x="62" y="46"/>
                      </a:cubicBezTo>
                      <a:cubicBezTo>
                        <a:pt x="64" y="42"/>
                        <a:pt x="64" y="39"/>
                        <a:pt x="65" y="35"/>
                      </a:cubicBezTo>
                      <a:cubicBezTo>
                        <a:pt x="65" y="39"/>
                        <a:pt x="66" y="42"/>
                        <a:pt x="68" y="45"/>
                      </a:cubicBezTo>
                      <a:cubicBezTo>
                        <a:pt x="70" y="47"/>
                        <a:pt x="73" y="46"/>
                        <a:pt x="74" y="44"/>
                      </a:cubicBezTo>
                      <a:cubicBezTo>
                        <a:pt x="77" y="39"/>
                        <a:pt x="78" y="33"/>
                        <a:pt x="79" y="27"/>
                      </a:cubicBezTo>
                      <a:cubicBezTo>
                        <a:pt x="79" y="33"/>
                        <a:pt x="79" y="38"/>
                        <a:pt x="80" y="44"/>
                      </a:cubicBezTo>
                      <a:cubicBezTo>
                        <a:pt x="80" y="47"/>
                        <a:pt x="85" y="45"/>
                        <a:pt x="86" y="43"/>
                      </a:cubicBezTo>
                      <a:cubicBezTo>
                        <a:pt x="88" y="40"/>
                        <a:pt x="89" y="35"/>
                        <a:pt x="91" y="31"/>
                      </a:cubicBezTo>
                      <a:cubicBezTo>
                        <a:pt x="91" y="33"/>
                        <a:pt x="91" y="35"/>
                        <a:pt x="92" y="37"/>
                      </a:cubicBezTo>
                      <a:cubicBezTo>
                        <a:pt x="93" y="39"/>
                        <a:pt x="96" y="38"/>
                        <a:pt x="97" y="37"/>
                      </a:cubicBezTo>
                      <a:cubicBezTo>
                        <a:pt x="99" y="35"/>
                        <a:pt x="101" y="33"/>
                        <a:pt x="102" y="30"/>
                      </a:cubicBezTo>
                      <a:cubicBezTo>
                        <a:pt x="102" y="35"/>
                        <a:pt x="102" y="40"/>
                        <a:pt x="103" y="44"/>
                      </a:cubicBezTo>
                      <a:cubicBezTo>
                        <a:pt x="104" y="46"/>
                        <a:pt x="108" y="44"/>
                        <a:pt x="109" y="43"/>
                      </a:cubicBezTo>
                      <a:cubicBezTo>
                        <a:pt x="112" y="40"/>
                        <a:pt x="114" y="36"/>
                        <a:pt x="116" y="32"/>
                      </a:cubicBezTo>
                      <a:cubicBezTo>
                        <a:pt x="116" y="35"/>
                        <a:pt x="116" y="37"/>
                        <a:pt x="117" y="40"/>
                      </a:cubicBezTo>
                      <a:cubicBezTo>
                        <a:pt x="118" y="42"/>
                        <a:pt x="123" y="40"/>
                        <a:pt x="123" y="38"/>
                      </a:cubicBezTo>
                      <a:cubicBezTo>
                        <a:pt x="124" y="37"/>
                        <a:pt x="124" y="36"/>
                        <a:pt x="124" y="35"/>
                      </a:cubicBezTo>
                      <a:cubicBezTo>
                        <a:pt x="124" y="34"/>
                        <a:pt x="123" y="34"/>
                        <a:pt x="122" y="34"/>
                      </a:cubicBezTo>
                      <a:cubicBezTo>
                        <a:pt x="122" y="30"/>
                        <a:pt x="122" y="26"/>
                        <a:pt x="122" y="21"/>
                      </a:cubicBezTo>
                      <a:cubicBezTo>
                        <a:pt x="122" y="20"/>
                        <a:pt x="115" y="21"/>
                        <a:pt x="115" y="23"/>
                      </a:cubicBezTo>
                      <a:cubicBezTo>
                        <a:pt x="115" y="23"/>
                        <a:pt x="115" y="24"/>
                        <a:pt x="115" y="24"/>
                      </a:cubicBezTo>
                      <a:cubicBezTo>
                        <a:pt x="114" y="25"/>
                        <a:pt x="113" y="25"/>
                        <a:pt x="113" y="26"/>
                      </a:cubicBezTo>
                      <a:cubicBezTo>
                        <a:pt x="111" y="29"/>
                        <a:pt x="110" y="33"/>
                        <a:pt x="108" y="36"/>
                      </a:cubicBezTo>
                      <a:cubicBezTo>
                        <a:pt x="108" y="31"/>
                        <a:pt x="109" y="26"/>
                        <a:pt x="109" y="21"/>
                      </a:cubicBezTo>
                      <a:cubicBezTo>
                        <a:pt x="110" y="18"/>
                        <a:pt x="104" y="19"/>
                        <a:pt x="103" y="21"/>
                      </a:cubicBezTo>
                      <a:cubicBezTo>
                        <a:pt x="103" y="23"/>
                        <a:pt x="103" y="25"/>
                        <a:pt x="103" y="27"/>
                      </a:cubicBezTo>
                      <a:cubicBezTo>
                        <a:pt x="101" y="26"/>
                        <a:pt x="98" y="26"/>
                        <a:pt x="97" y="28"/>
                      </a:cubicBezTo>
                      <a:cubicBezTo>
                        <a:pt x="97" y="28"/>
                        <a:pt x="97" y="28"/>
                        <a:pt x="97" y="29"/>
                      </a:cubicBezTo>
                      <a:cubicBezTo>
                        <a:pt x="96" y="25"/>
                        <a:pt x="96" y="20"/>
                        <a:pt x="96" y="16"/>
                      </a:cubicBezTo>
                      <a:cubicBezTo>
                        <a:pt x="96" y="16"/>
                        <a:pt x="96" y="15"/>
                        <a:pt x="96" y="15"/>
                      </a:cubicBezTo>
                      <a:cubicBezTo>
                        <a:pt x="97" y="15"/>
                        <a:pt x="99" y="15"/>
                        <a:pt x="100" y="15"/>
                      </a:cubicBezTo>
                      <a:cubicBezTo>
                        <a:pt x="101" y="15"/>
                        <a:pt x="102" y="14"/>
                        <a:pt x="103" y="13"/>
                      </a:cubicBezTo>
                      <a:cubicBezTo>
                        <a:pt x="112" y="13"/>
                        <a:pt x="122" y="13"/>
                        <a:pt x="131" y="13"/>
                      </a:cubicBezTo>
                      <a:cubicBezTo>
                        <a:pt x="132" y="13"/>
                        <a:pt x="134" y="12"/>
                        <a:pt x="135" y="11"/>
                      </a:cubicBezTo>
                      <a:cubicBezTo>
                        <a:pt x="145" y="11"/>
                        <a:pt x="156" y="12"/>
                        <a:pt x="164" y="17"/>
                      </a:cubicBezTo>
                      <a:close/>
                      <a:moveTo>
                        <a:pt x="76" y="16"/>
                      </a:moveTo>
                      <a:cubicBezTo>
                        <a:pt x="76" y="16"/>
                        <a:pt x="76" y="17"/>
                        <a:pt x="76" y="17"/>
                      </a:cubicBezTo>
                      <a:cubicBezTo>
                        <a:pt x="74" y="17"/>
                        <a:pt x="71" y="17"/>
                        <a:pt x="69" y="17"/>
                      </a:cubicBezTo>
                      <a:cubicBezTo>
                        <a:pt x="69" y="15"/>
                        <a:pt x="65" y="16"/>
                        <a:pt x="64" y="18"/>
                      </a:cubicBezTo>
                      <a:cubicBezTo>
                        <a:pt x="62" y="18"/>
                        <a:pt x="61" y="18"/>
                        <a:pt x="60" y="18"/>
                      </a:cubicBezTo>
                      <a:cubicBezTo>
                        <a:pt x="60" y="17"/>
                        <a:pt x="60" y="17"/>
                        <a:pt x="60" y="16"/>
                      </a:cubicBezTo>
                      <a:cubicBezTo>
                        <a:pt x="60" y="16"/>
                        <a:pt x="61" y="16"/>
                        <a:pt x="61" y="16"/>
                      </a:cubicBezTo>
                      <a:cubicBezTo>
                        <a:pt x="66" y="16"/>
                        <a:pt x="71" y="16"/>
                        <a:pt x="76" y="16"/>
                      </a:cubicBezTo>
                      <a:close/>
                      <a:moveTo>
                        <a:pt x="53" y="17"/>
                      </a:moveTo>
                      <a:cubicBezTo>
                        <a:pt x="53" y="17"/>
                        <a:pt x="53" y="17"/>
                        <a:pt x="53" y="18"/>
                      </a:cubicBezTo>
                      <a:cubicBezTo>
                        <a:pt x="53" y="18"/>
                        <a:pt x="52" y="18"/>
                        <a:pt x="52" y="17"/>
                      </a:cubicBezTo>
                      <a:cubicBezTo>
                        <a:pt x="52" y="17"/>
                        <a:pt x="53" y="17"/>
                        <a:pt x="53" y="17"/>
                      </a:cubicBezTo>
                      <a:close/>
                      <a:moveTo>
                        <a:pt x="62" y="12"/>
                      </a:moveTo>
                      <a:cubicBezTo>
                        <a:pt x="61" y="12"/>
                        <a:pt x="60" y="12"/>
                        <a:pt x="59" y="12"/>
                      </a:cubicBezTo>
                      <a:cubicBezTo>
                        <a:pt x="59" y="12"/>
                        <a:pt x="59" y="12"/>
                        <a:pt x="59" y="12"/>
                      </a:cubicBezTo>
                      <a:cubicBezTo>
                        <a:pt x="62" y="11"/>
                        <a:pt x="66" y="11"/>
                        <a:pt x="69" y="12"/>
                      </a:cubicBezTo>
                      <a:cubicBezTo>
                        <a:pt x="67" y="12"/>
                        <a:pt x="65" y="12"/>
                        <a:pt x="62" y="12"/>
                      </a:cubicBezTo>
                      <a:close/>
                      <a:moveTo>
                        <a:pt x="55" y="12"/>
                      </a:moveTo>
                      <a:cubicBezTo>
                        <a:pt x="55" y="12"/>
                        <a:pt x="54" y="12"/>
                        <a:pt x="54" y="12"/>
                      </a:cubicBezTo>
                      <a:cubicBezTo>
                        <a:pt x="55" y="12"/>
                        <a:pt x="55" y="12"/>
                        <a:pt x="56" y="12"/>
                      </a:cubicBezTo>
                      <a:cubicBezTo>
                        <a:pt x="56" y="12"/>
                        <a:pt x="55" y="12"/>
                        <a:pt x="55" y="12"/>
                      </a:cubicBezTo>
                      <a:close/>
                      <a:moveTo>
                        <a:pt x="53" y="37"/>
                      </a:moveTo>
                      <a:cubicBezTo>
                        <a:pt x="52" y="36"/>
                        <a:pt x="52" y="35"/>
                        <a:pt x="52" y="34"/>
                      </a:cubicBezTo>
                      <a:cubicBezTo>
                        <a:pt x="52" y="31"/>
                        <a:pt x="52" y="27"/>
                        <a:pt x="53" y="24"/>
                      </a:cubicBezTo>
                      <a:cubicBezTo>
                        <a:pt x="53" y="23"/>
                        <a:pt x="53" y="23"/>
                        <a:pt x="53" y="23"/>
                      </a:cubicBezTo>
                      <a:cubicBezTo>
                        <a:pt x="53" y="23"/>
                        <a:pt x="53" y="23"/>
                        <a:pt x="53" y="23"/>
                      </a:cubicBezTo>
                      <a:cubicBezTo>
                        <a:pt x="53" y="26"/>
                        <a:pt x="53" y="29"/>
                        <a:pt x="53" y="32"/>
                      </a:cubicBezTo>
                      <a:cubicBezTo>
                        <a:pt x="53" y="34"/>
                        <a:pt x="53" y="35"/>
                        <a:pt x="53" y="37"/>
                      </a:cubicBezTo>
                      <a:close/>
                      <a:moveTo>
                        <a:pt x="60" y="32"/>
                      </a:moveTo>
                      <a:cubicBezTo>
                        <a:pt x="59" y="31"/>
                        <a:pt x="59" y="30"/>
                        <a:pt x="59" y="29"/>
                      </a:cubicBezTo>
                      <a:cubicBezTo>
                        <a:pt x="59" y="28"/>
                        <a:pt x="59" y="26"/>
                        <a:pt x="59" y="24"/>
                      </a:cubicBezTo>
                      <a:cubicBezTo>
                        <a:pt x="60" y="24"/>
                        <a:pt x="60" y="23"/>
                        <a:pt x="60" y="23"/>
                      </a:cubicBezTo>
                      <a:cubicBezTo>
                        <a:pt x="60" y="23"/>
                        <a:pt x="61" y="22"/>
                        <a:pt x="62" y="22"/>
                      </a:cubicBezTo>
                      <a:cubicBezTo>
                        <a:pt x="61" y="26"/>
                        <a:pt x="60" y="29"/>
                        <a:pt x="60" y="32"/>
                      </a:cubicBezTo>
                      <a:close/>
                      <a:moveTo>
                        <a:pt x="71" y="36"/>
                      </a:moveTo>
                      <a:cubicBezTo>
                        <a:pt x="70" y="31"/>
                        <a:pt x="70" y="27"/>
                        <a:pt x="70" y="22"/>
                      </a:cubicBezTo>
                      <a:cubicBezTo>
                        <a:pt x="71" y="22"/>
                        <a:pt x="73" y="22"/>
                        <a:pt x="74" y="22"/>
                      </a:cubicBezTo>
                      <a:cubicBezTo>
                        <a:pt x="73" y="27"/>
                        <a:pt x="73" y="31"/>
                        <a:pt x="71" y="36"/>
                      </a:cubicBezTo>
                      <a:close/>
                      <a:moveTo>
                        <a:pt x="85" y="29"/>
                      </a:moveTo>
                      <a:cubicBezTo>
                        <a:pt x="85" y="26"/>
                        <a:pt x="85" y="23"/>
                        <a:pt x="85" y="21"/>
                      </a:cubicBezTo>
                      <a:cubicBezTo>
                        <a:pt x="86" y="21"/>
                        <a:pt x="87" y="21"/>
                        <a:pt x="88" y="21"/>
                      </a:cubicBezTo>
                      <a:cubicBezTo>
                        <a:pt x="88" y="21"/>
                        <a:pt x="88" y="21"/>
                        <a:pt x="88" y="21"/>
                      </a:cubicBezTo>
                      <a:cubicBezTo>
                        <a:pt x="87" y="23"/>
                        <a:pt x="86" y="26"/>
                        <a:pt x="85" y="29"/>
                      </a:cubicBezTo>
                      <a:close/>
                      <a:moveTo>
                        <a:pt x="90" y="16"/>
                      </a:moveTo>
                      <a:cubicBezTo>
                        <a:pt x="88" y="16"/>
                        <a:pt x="87" y="16"/>
                        <a:pt x="85" y="17"/>
                      </a:cubicBezTo>
                      <a:cubicBezTo>
                        <a:pt x="85" y="16"/>
                        <a:pt x="85" y="16"/>
                        <a:pt x="85" y="15"/>
                      </a:cubicBezTo>
                      <a:cubicBezTo>
                        <a:pt x="87" y="15"/>
                        <a:pt x="89" y="15"/>
                        <a:pt x="91" y="15"/>
                      </a:cubicBezTo>
                      <a:cubicBezTo>
                        <a:pt x="90" y="16"/>
                        <a:pt x="90" y="16"/>
                        <a:pt x="90" y="16"/>
                      </a:cubicBezTo>
                      <a:close/>
                      <a:moveTo>
                        <a:pt x="39" y="15"/>
                      </a:moveTo>
                      <a:cubicBezTo>
                        <a:pt x="39" y="15"/>
                        <a:pt x="40" y="15"/>
                        <a:pt x="40" y="15"/>
                      </a:cubicBezTo>
                      <a:cubicBezTo>
                        <a:pt x="40" y="16"/>
                        <a:pt x="40" y="16"/>
                        <a:pt x="40" y="16"/>
                      </a:cubicBezTo>
                      <a:cubicBezTo>
                        <a:pt x="39" y="17"/>
                        <a:pt x="39" y="17"/>
                        <a:pt x="39" y="18"/>
                      </a:cubicBezTo>
                      <a:cubicBezTo>
                        <a:pt x="39" y="19"/>
                        <a:pt x="38" y="19"/>
                        <a:pt x="39" y="20"/>
                      </a:cubicBezTo>
                      <a:cubicBezTo>
                        <a:pt x="38" y="22"/>
                        <a:pt x="38" y="25"/>
                        <a:pt x="37" y="27"/>
                      </a:cubicBezTo>
                      <a:cubicBezTo>
                        <a:pt x="37" y="25"/>
                        <a:pt x="37" y="22"/>
                        <a:pt x="37" y="20"/>
                      </a:cubicBezTo>
                      <a:cubicBezTo>
                        <a:pt x="37" y="18"/>
                        <a:pt x="35" y="18"/>
                        <a:pt x="33" y="19"/>
                      </a:cubicBezTo>
                      <a:cubicBezTo>
                        <a:pt x="33" y="19"/>
                        <a:pt x="34" y="18"/>
                        <a:pt x="34" y="18"/>
                      </a:cubicBezTo>
                      <a:cubicBezTo>
                        <a:pt x="34" y="18"/>
                        <a:pt x="34" y="18"/>
                        <a:pt x="34" y="18"/>
                      </a:cubicBezTo>
                      <a:cubicBezTo>
                        <a:pt x="34" y="17"/>
                        <a:pt x="34" y="17"/>
                        <a:pt x="35" y="17"/>
                      </a:cubicBezTo>
                      <a:cubicBezTo>
                        <a:pt x="36" y="16"/>
                        <a:pt x="38" y="16"/>
                        <a:pt x="39" y="15"/>
                      </a:cubicBezTo>
                      <a:close/>
                      <a:moveTo>
                        <a:pt x="43" y="45"/>
                      </a:moveTo>
                      <a:cubicBezTo>
                        <a:pt x="44" y="45"/>
                        <a:pt x="44" y="45"/>
                        <a:pt x="44" y="45"/>
                      </a:cubicBezTo>
                      <a:cubicBezTo>
                        <a:pt x="44" y="42"/>
                        <a:pt x="45" y="40"/>
                        <a:pt x="45" y="37"/>
                      </a:cubicBezTo>
                      <a:cubicBezTo>
                        <a:pt x="45" y="38"/>
                        <a:pt x="45" y="39"/>
                        <a:pt x="45" y="39"/>
                      </a:cubicBezTo>
                      <a:cubicBezTo>
                        <a:pt x="45" y="40"/>
                        <a:pt x="46" y="40"/>
                        <a:pt x="47" y="41"/>
                      </a:cubicBezTo>
                      <a:cubicBezTo>
                        <a:pt x="48" y="42"/>
                        <a:pt x="48" y="44"/>
                        <a:pt x="49" y="45"/>
                      </a:cubicBezTo>
                      <a:cubicBezTo>
                        <a:pt x="50" y="47"/>
                        <a:pt x="54" y="46"/>
                        <a:pt x="55" y="44"/>
                      </a:cubicBezTo>
                      <a:cubicBezTo>
                        <a:pt x="55" y="44"/>
                        <a:pt x="55" y="44"/>
                        <a:pt x="55" y="43"/>
                      </a:cubicBezTo>
                      <a:cubicBezTo>
                        <a:pt x="56" y="44"/>
                        <a:pt x="56" y="45"/>
                        <a:pt x="56" y="46"/>
                      </a:cubicBezTo>
                      <a:cubicBezTo>
                        <a:pt x="57" y="47"/>
                        <a:pt x="58" y="47"/>
                        <a:pt x="58" y="47"/>
                      </a:cubicBezTo>
                      <a:cubicBezTo>
                        <a:pt x="55" y="47"/>
                        <a:pt x="52" y="47"/>
                        <a:pt x="49" y="47"/>
                      </a:cubicBezTo>
                      <a:cubicBezTo>
                        <a:pt x="47" y="47"/>
                        <a:pt x="45" y="46"/>
                        <a:pt x="43" y="45"/>
                      </a:cubicBezTo>
                      <a:close/>
                      <a:moveTo>
                        <a:pt x="91" y="8"/>
                      </a:moveTo>
                      <a:cubicBezTo>
                        <a:pt x="99" y="8"/>
                        <a:pt x="107" y="8"/>
                        <a:pt x="114" y="8"/>
                      </a:cubicBezTo>
                      <a:cubicBezTo>
                        <a:pt x="108" y="8"/>
                        <a:pt x="101" y="9"/>
                        <a:pt x="95" y="9"/>
                      </a:cubicBezTo>
                      <a:cubicBezTo>
                        <a:pt x="91" y="9"/>
                        <a:pt x="87" y="8"/>
                        <a:pt x="84" y="8"/>
                      </a:cubicBezTo>
                      <a:cubicBezTo>
                        <a:pt x="83" y="8"/>
                        <a:pt x="83" y="8"/>
                        <a:pt x="83" y="8"/>
                      </a:cubicBezTo>
                      <a:cubicBezTo>
                        <a:pt x="71" y="7"/>
                        <a:pt x="57" y="7"/>
                        <a:pt x="45" y="9"/>
                      </a:cubicBezTo>
                      <a:cubicBezTo>
                        <a:pt x="45" y="8"/>
                        <a:pt x="41" y="8"/>
                        <a:pt x="40" y="9"/>
                      </a:cubicBezTo>
                      <a:cubicBezTo>
                        <a:pt x="38" y="10"/>
                        <a:pt x="36" y="11"/>
                        <a:pt x="34" y="13"/>
                      </a:cubicBezTo>
                      <a:cubicBezTo>
                        <a:pt x="32" y="13"/>
                        <a:pt x="30" y="14"/>
                        <a:pt x="29" y="15"/>
                      </a:cubicBezTo>
                      <a:cubicBezTo>
                        <a:pt x="27" y="16"/>
                        <a:pt x="27" y="17"/>
                        <a:pt x="27" y="17"/>
                      </a:cubicBezTo>
                      <a:cubicBezTo>
                        <a:pt x="24" y="21"/>
                        <a:pt x="21" y="25"/>
                        <a:pt x="20" y="30"/>
                      </a:cubicBezTo>
                      <a:cubicBezTo>
                        <a:pt x="20" y="33"/>
                        <a:pt x="21" y="36"/>
                        <a:pt x="24" y="39"/>
                      </a:cubicBezTo>
                      <a:cubicBezTo>
                        <a:pt x="25" y="42"/>
                        <a:pt x="26" y="45"/>
                        <a:pt x="29" y="46"/>
                      </a:cubicBezTo>
                      <a:cubicBezTo>
                        <a:pt x="36" y="51"/>
                        <a:pt x="44" y="52"/>
                        <a:pt x="53" y="52"/>
                      </a:cubicBezTo>
                      <a:cubicBezTo>
                        <a:pt x="72" y="56"/>
                        <a:pt x="92" y="54"/>
                        <a:pt x="112" y="52"/>
                      </a:cubicBezTo>
                      <a:cubicBezTo>
                        <a:pt x="121" y="52"/>
                        <a:pt x="130" y="53"/>
                        <a:pt x="139" y="53"/>
                      </a:cubicBezTo>
                      <a:cubicBezTo>
                        <a:pt x="149" y="54"/>
                        <a:pt x="158" y="53"/>
                        <a:pt x="166" y="47"/>
                      </a:cubicBezTo>
                      <a:cubicBezTo>
                        <a:pt x="167" y="47"/>
                        <a:pt x="168" y="46"/>
                        <a:pt x="170" y="46"/>
                      </a:cubicBezTo>
                      <a:cubicBezTo>
                        <a:pt x="176" y="42"/>
                        <a:pt x="176" y="35"/>
                        <a:pt x="175" y="28"/>
                      </a:cubicBezTo>
                      <a:cubicBezTo>
                        <a:pt x="175" y="27"/>
                        <a:pt x="175" y="25"/>
                        <a:pt x="175" y="23"/>
                      </a:cubicBezTo>
                      <a:cubicBezTo>
                        <a:pt x="175" y="14"/>
                        <a:pt x="165" y="10"/>
                        <a:pt x="154" y="9"/>
                      </a:cubicBezTo>
                      <a:cubicBezTo>
                        <a:pt x="156" y="9"/>
                        <a:pt x="159" y="9"/>
                        <a:pt x="162" y="9"/>
                      </a:cubicBezTo>
                      <a:cubicBezTo>
                        <a:pt x="164" y="9"/>
                        <a:pt x="167" y="6"/>
                        <a:pt x="165" y="5"/>
                      </a:cubicBezTo>
                      <a:cubicBezTo>
                        <a:pt x="167" y="5"/>
                        <a:pt x="169" y="5"/>
                        <a:pt x="170" y="6"/>
                      </a:cubicBezTo>
                      <a:cubicBezTo>
                        <a:pt x="170" y="6"/>
                        <a:pt x="171" y="6"/>
                        <a:pt x="171" y="6"/>
                      </a:cubicBezTo>
                      <a:cubicBezTo>
                        <a:pt x="172" y="6"/>
                        <a:pt x="173" y="6"/>
                        <a:pt x="174" y="6"/>
                      </a:cubicBezTo>
                      <a:cubicBezTo>
                        <a:pt x="174" y="7"/>
                        <a:pt x="175" y="8"/>
                        <a:pt x="176" y="10"/>
                      </a:cubicBezTo>
                      <a:cubicBezTo>
                        <a:pt x="177" y="11"/>
                        <a:pt x="180" y="10"/>
                        <a:pt x="181" y="9"/>
                      </a:cubicBezTo>
                      <a:cubicBezTo>
                        <a:pt x="189" y="12"/>
                        <a:pt x="193" y="19"/>
                        <a:pt x="194" y="28"/>
                      </a:cubicBezTo>
                      <a:cubicBezTo>
                        <a:pt x="194" y="33"/>
                        <a:pt x="193" y="38"/>
                        <a:pt x="191" y="43"/>
                      </a:cubicBezTo>
                      <a:cubicBezTo>
                        <a:pt x="182" y="64"/>
                        <a:pt x="150" y="61"/>
                        <a:pt x="131" y="62"/>
                      </a:cubicBezTo>
                      <a:cubicBezTo>
                        <a:pt x="91" y="63"/>
                        <a:pt x="51" y="63"/>
                        <a:pt x="12" y="52"/>
                      </a:cubicBezTo>
                      <a:cubicBezTo>
                        <a:pt x="12" y="52"/>
                        <a:pt x="12" y="52"/>
                        <a:pt x="12" y="52"/>
                      </a:cubicBezTo>
                      <a:cubicBezTo>
                        <a:pt x="11" y="51"/>
                        <a:pt x="10" y="50"/>
                        <a:pt x="10" y="48"/>
                      </a:cubicBezTo>
                      <a:cubicBezTo>
                        <a:pt x="10" y="48"/>
                        <a:pt x="10" y="48"/>
                        <a:pt x="10" y="47"/>
                      </a:cubicBezTo>
                      <a:cubicBezTo>
                        <a:pt x="9" y="42"/>
                        <a:pt x="7" y="36"/>
                        <a:pt x="9" y="30"/>
                      </a:cubicBezTo>
                      <a:cubicBezTo>
                        <a:pt x="9" y="27"/>
                        <a:pt x="11" y="25"/>
                        <a:pt x="13" y="23"/>
                      </a:cubicBezTo>
                      <a:cubicBezTo>
                        <a:pt x="15" y="23"/>
                        <a:pt x="16" y="22"/>
                        <a:pt x="17" y="22"/>
                      </a:cubicBezTo>
                      <a:cubicBezTo>
                        <a:pt x="18" y="20"/>
                        <a:pt x="20" y="19"/>
                        <a:pt x="22" y="17"/>
                      </a:cubicBezTo>
                      <a:cubicBezTo>
                        <a:pt x="22" y="17"/>
                        <a:pt x="22" y="17"/>
                        <a:pt x="23" y="17"/>
                      </a:cubicBezTo>
                      <a:cubicBezTo>
                        <a:pt x="23" y="16"/>
                        <a:pt x="24" y="16"/>
                        <a:pt x="24" y="16"/>
                      </a:cubicBezTo>
                      <a:cubicBezTo>
                        <a:pt x="24" y="16"/>
                        <a:pt x="24" y="15"/>
                        <a:pt x="25" y="15"/>
                      </a:cubicBezTo>
                      <a:cubicBezTo>
                        <a:pt x="26" y="15"/>
                        <a:pt x="26" y="13"/>
                        <a:pt x="25" y="13"/>
                      </a:cubicBezTo>
                      <a:cubicBezTo>
                        <a:pt x="24" y="12"/>
                        <a:pt x="22" y="12"/>
                        <a:pt x="21" y="13"/>
                      </a:cubicBezTo>
                      <a:cubicBezTo>
                        <a:pt x="21" y="13"/>
                        <a:pt x="21" y="13"/>
                        <a:pt x="21" y="12"/>
                      </a:cubicBezTo>
                      <a:cubicBezTo>
                        <a:pt x="22" y="12"/>
                        <a:pt x="22" y="12"/>
                        <a:pt x="22" y="12"/>
                      </a:cubicBezTo>
                      <a:cubicBezTo>
                        <a:pt x="44" y="6"/>
                        <a:pt x="68" y="7"/>
                        <a:pt x="91" y="8"/>
                      </a:cubicBezTo>
                      <a:close/>
                      <a:moveTo>
                        <a:pt x="126" y="73"/>
                      </a:moveTo>
                      <a:cubicBezTo>
                        <a:pt x="105" y="73"/>
                        <a:pt x="85" y="72"/>
                        <a:pt x="64" y="71"/>
                      </a:cubicBezTo>
                      <a:cubicBezTo>
                        <a:pt x="48" y="70"/>
                        <a:pt x="23" y="72"/>
                        <a:pt x="13" y="56"/>
                      </a:cubicBezTo>
                      <a:cubicBezTo>
                        <a:pt x="61" y="68"/>
                        <a:pt x="115" y="68"/>
                        <a:pt x="164" y="63"/>
                      </a:cubicBezTo>
                      <a:cubicBezTo>
                        <a:pt x="172" y="62"/>
                        <a:pt x="179" y="60"/>
                        <a:pt x="185" y="56"/>
                      </a:cubicBezTo>
                      <a:cubicBezTo>
                        <a:pt x="184" y="57"/>
                        <a:pt x="183" y="58"/>
                        <a:pt x="182" y="59"/>
                      </a:cubicBezTo>
                      <a:cubicBezTo>
                        <a:pt x="180" y="59"/>
                        <a:pt x="178" y="60"/>
                        <a:pt x="178" y="62"/>
                      </a:cubicBezTo>
                      <a:cubicBezTo>
                        <a:pt x="177" y="63"/>
                        <a:pt x="176" y="64"/>
                        <a:pt x="175" y="65"/>
                      </a:cubicBezTo>
                      <a:cubicBezTo>
                        <a:pt x="174" y="65"/>
                        <a:pt x="174" y="65"/>
                        <a:pt x="174" y="65"/>
                      </a:cubicBezTo>
                      <a:cubicBezTo>
                        <a:pt x="173" y="65"/>
                        <a:pt x="172" y="65"/>
                        <a:pt x="172" y="66"/>
                      </a:cubicBezTo>
                      <a:cubicBezTo>
                        <a:pt x="158" y="73"/>
                        <a:pt x="140" y="72"/>
                        <a:pt x="126" y="73"/>
                      </a:cubicBezTo>
                      <a:close/>
                      <a:moveTo>
                        <a:pt x="178" y="81"/>
                      </a:moveTo>
                      <a:cubicBezTo>
                        <a:pt x="177" y="82"/>
                        <a:pt x="176" y="83"/>
                        <a:pt x="176" y="83"/>
                      </a:cubicBezTo>
                      <a:cubicBezTo>
                        <a:pt x="176" y="83"/>
                        <a:pt x="176" y="83"/>
                        <a:pt x="176" y="83"/>
                      </a:cubicBezTo>
                      <a:cubicBezTo>
                        <a:pt x="176" y="83"/>
                        <a:pt x="176" y="83"/>
                        <a:pt x="175" y="83"/>
                      </a:cubicBezTo>
                      <a:cubicBezTo>
                        <a:pt x="175" y="81"/>
                        <a:pt x="175" y="79"/>
                        <a:pt x="175" y="77"/>
                      </a:cubicBezTo>
                      <a:cubicBezTo>
                        <a:pt x="176" y="78"/>
                        <a:pt x="177" y="80"/>
                        <a:pt x="178" y="81"/>
                      </a:cubicBezTo>
                      <a:close/>
                      <a:moveTo>
                        <a:pt x="169" y="84"/>
                      </a:moveTo>
                      <a:cubicBezTo>
                        <a:pt x="169" y="84"/>
                        <a:pt x="169" y="84"/>
                        <a:pt x="169" y="84"/>
                      </a:cubicBezTo>
                      <a:cubicBezTo>
                        <a:pt x="169" y="84"/>
                        <a:pt x="168" y="84"/>
                        <a:pt x="168" y="84"/>
                      </a:cubicBezTo>
                      <a:cubicBezTo>
                        <a:pt x="168" y="84"/>
                        <a:pt x="168" y="84"/>
                        <a:pt x="168" y="84"/>
                      </a:cubicBezTo>
                      <a:cubicBezTo>
                        <a:pt x="168" y="84"/>
                        <a:pt x="169" y="84"/>
                        <a:pt x="169" y="84"/>
                      </a:cubicBezTo>
                      <a:close/>
                      <a:moveTo>
                        <a:pt x="77" y="92"/>
                      </a:moveTo>
                      <a:cubicBezTo>
                        <a:pt x="92" y="92"/>
                        <a:pt x="107" y="93"/>
                        <a:pt x="121" y="94"/>
                      </a:cubicBezTo>
                      <a:cubicBezTo>
                        <a:pt x="121" y="96"/>
                        <a:pt x="120" y="97"/>
                        <a:pt x="120" y="99"/>
                      </a:cubicBezTo>
                      <a:cubicBezTo>
                        <a:pt x="115" y="99"/>
                        <a:pt x="110" y="99"/>
                        <a:pt x="105" y="99"/>
                      </a:cubicBezTo>
                      <a:cubicBezTo>
                        <a:pt x="102" y="99"/>
                        <a:pt x="98" y="99"/>
                        <a:pt x="95" y="99"/>
                      </a:cubicBezTo>
                      <a:cubicBezTo>
                        <a:pt x="82" y="99"/>
                        <a:pt x="69" y="99"/>
                        <a:pt x="57" y="98"/>
                      </a:cubicBezTo>
                      <a:cubicBezTo>
                        <a:pt x="49" y="98"/>
                        <a:pt x="41" y="96"/>
                        <a:pt x="33" y="93"/>
                      </a:cubicBezTo>
                      <a:cubicBezTo>
                        <a:pt x="31" y="92"/>
                        <a:pt x="26" y="95"/>
                        <a:pt x="28" y="96"/>
                      </a:cubicBezTo>
                      <a:cubicBezTo>
                        <a:pt x="32" y="97"/>
                        <a:pt x="37" y="99"/>
                        <a:pt x="42" y="100"/>
                      </a:cubicBezTo>
                      <a:cubicBezTo>
                        <a:pt x="40" y="100"/>
                        <a:pt x="38" y="99"/>
                        <a:pt x="37" y="99"/>
                      </a:cubicBezTo>
                      <a:cubicBezTo>
                        <a:pt x="37" y="99"/>
                        <a:pt x="36" y="99"/>
                        <a:pt x="36" y="99"/>
                      </a:cubicBezTo>
                      <a:cubicBezTo>
                        <a:pt x="35" y="99"/>
                        <a:pt x="34" y="98"/>
                        <a:pt x="32" y="98"/>
                      </a:cubicBezTo>
                      <a:cubicBezTo>
                        <a:pt x="30" y="97"/>
                        <a:pt x="25" y="100"/>
                        <a:pt x="28" y="101"/>
                      </a:cubicBezTo>
                      <a:cubicBezTo>
                        <a:pt x="29" y="102"/>
                        <a:pt x="31" y="103"/>
                        <a:pt x="32" y="103"/>
                      </a:cubicBezTo>
                      <a:cubicBezTo>
                        <a:pt x="30" y="103"/>
                        <a:pt x="28" y="103"/>
                        <a:pt x="26" y="103"/>
                      </a:cubicBezTo>
                      <a:cubicBezTo>
                        <a:pt x="26" y="101"/>
                        <a:pt x="26" y="99"/>
                        <a:pt x="26" y="97"/>
                      </a:cubicBezTo>
                      <a:cubicBezTo>
                        <a:pt x="26" y="97"/>
                        <a:pt x="26" y="96"/>
                        <a:pt x="26" y="96"/>
                      </a:cubicBezTo>
                      <a:cubicBezTo>
                        <a:pt x="26" y="95"/>
                        <a:pt x="26" y="93"/>
                        <a:pt x="26" y="92"/>
                      </a:cubicBezTo>
                      <a:cubicBezTo>
                        <a:pt x="43" y="93"/>
                        <a:pt x="60" y="92"/>
                        <a:pt x="77" y="92"/>
                      </a:cubicBezTo>
                      <a:close/>
                      <a:moveTo>
                        <a:pt x="112" y="209"/>
                      </a:moveTo>
                      <a:cubicBezTo>
                        <a:pt x="90" y="209"/>
                        <a:pt x="68" y="210"/>
                        <a:pt x="46" y="209"/>
                      </a:cubicBezTo>
                      <a:cubicBezTo>
                        <a:pt x="72" y="209"/>
                        <a:pt x="98" y="208"/>
                        <a:pt x="124" y="208"/>
                      </a:cubicBezTo>
                      <a:cubicBezTo>
                        <a:pt x="141" y="207"/>
                        <a:pt x="159" y="208"/>
                        <a:pt x="177" y="207"/>
                      </a:cubicBezTo>
                      <a:cubicBezTo>
                        <a:pt x="176" y="208"/>
                        <a:pt x="176" y="208"/>
                        <a:pt x="176" y="208"/>
                      </a:cubicBezTo>
                      <a:cubicBezTo>
                        <a:pt x="155" y="210"/>
                        <a:pt x="133" y="208"/>
                        <a:pt x="112" y="209"/>
                      </a:cubicBezTo>
                      <a:close/>
                      <a:moveTo>
                        <a:pt x="200" y="211"/>
                      </a:moveTo>
                      <a:cubicBezTo>
                        <a:pt x="200" y="211"/>
                        <a:pt x="199" y="211"/>
                        <a:pt x="199" y="211"/>
                      </a:cubicBezTo>
                      <a:cubicBezTo>
                        <a:pt x="198" y="212"/>
                        <a:pt x="197" y="212"/>
                        <a:pt x="197" y="212"/>
                      </a:cubicBezTo>
                      <a:cubicBezTo>
                        <a:pt x="198" y="211"/>
                        <a:pt x="199" y="211"/>
                        <a:pt x="200" y="211"/>
                      </a:cubicBezTo>
                      <a:close/>
                      <a:moveTo>
                        <a:pt x="187" y="222"/>
                      </a:moveTo>
                      <a:cubicBezTo>
                        <a:pt x="185" y="222"/>
                        <a:pt x="183" y="223"/>
                        <a:pt x="181" y="223"/>
                      </a:cubicBezTo>
                      <a:cubicBezTo>
                        <a:pt x="176" y="225"/>
                        <a:pt x="154" y="229"/>
                        <a:pt x="170" y="224"/>
                      </a:cubicBezTo>
                      <a:cubicBezTo>
                        <a:pt x="174" y="223"/>
                        <a:pt x="178" y="222"/>
                        <a:pt x="183" y="221"/>
                      </a:cubicBezTo>
                      <a:cubicBezTo>
                        <a:pt x="184" y="221"/>
                        <a:pt x="186" y="221"/>
                        <a:pt x="187" y="222"/>
                      </a:cubicBezTo>
                      <a:close/>
                      <a:moveTo>
                        <a:pt x="210" y="207"/>
                      </a:moveTo>
                      <a:cubicBezTo>
                        <a:pt x="217" y="206"/>
                        <a:pt x="223" y="205"/>
                        <a:pt x="229" y="205"/>
                      </a:cubicBezTo>
                      <a:cubicBezTo>
                        <a:pt x="222" y="207"/>
                        <a:pt x="215" y="208"/>
                        <a:pt x="208" y="210"/>
                      </a:cubicBezTo>
                      <a:cubicBezTo>
                        <a:pt x="209" y="209"/>
                        <a:pt x="210" y="208"/>
                        <a:pt x="210" y="207"/>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0" name="Google Shape;590;g75c63f5ab6_1_50"/>
                <p:cNvSpPr/>
                <p:nvPr/>
              </p:nvSpPr>
              <p:spPr>
                <a:xfrm>
                  <a:off x="10018714" y="4802188"/>
                  <a:ext cx="33338" cy="55563"/>
                </a:xfrm>
                <a:custGeom>
                  <a:rect b="b" l="l" r="r" t="t"/>
                  <a:pathLst>
                    <a:path extrusionOk="0" h="25" w="15">
                      <a:moveTo>
                        <a:pt x="10" y="21"/>
                      </a:moveTo>
                      <a:cubicBezTo>
                        <a:pt x="7" y="15"/>
                        <a:pt x="6" y="9"/>
                        <a:pt x="6" y="2"/>
                      </a:cubicBezTo>
                      <a:cubicBezTo>
                        <a:pt x="6" y="0"/>
                        <a:pt x="0" y="2"/>
                        <a:pt x="0" y="4"/>
                      </a:cubicBezTo>
                      <a:cubicBezTo>
                        <a:pt x="0" y="11"/>
                        <a:pt x="2" y="18"/>
                        <a:pt x="5" y="24"/>
                      </a:cubicBezTo>
                      <a:cubicBezTo>
                        <a:pt x="5" y="25"/>
                        <a:pt x="6" y="25"/>
                        <a:pt x="7" y="25"/>
                      </a:cubicBezTo>
                      <a:cubicBezTo>
                        <a:pt x="9" y="25"/>
                        <a:pt x="11" y="24"/>
                        <a:pt x="12" y="23"/>
                      </a:cubicBezTo>
                      <a:cubicBezTo>
                        <a:pt x="15" y="21"/>
                        <a:pt x="12" y="20"/>
                        <a:pt x="10"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1" name="Google Shape;591;g75c63f5ab6_1_50"/>
                <p:cNvSpPr/>
                <p:nvPr/>
              </p:nvSpPr>
              <p:spPr>
                <a:xfrm>
                  <a:off x="10050464" y="4818063"/>
                  <a:ext cx="25400" cy="36513"/>
                </a:xfrm>
                <a:custGeom>
                  <a:rect b="b" l="l" r="r" t="t"/>
                  <a:pathLst>
                    <a:path extrusionOk="0" h="17" w="12">
                      <a:moveTo>
                        <a:pt x="10" y="9"/>
                      </a:moveTo>
                      <a:cubicBezTo>
                        <a:pt x="9" y="9"/>
                        <a:pt x="8" y="9"/>
                        <a:pt x="7" y="9"/>
                      </a:cubicBezTo>
                      <a:cubicBezTo>
                        <a:pt x="7" y="7"/>
                        <a:pt x="7" y="5"/>
                        <a:pt x="7" y="3"/>
                      </a:cubicBezTo>
                      <a:cubicBezTo>
                        <a:pt x="7" y="0"/>
                        <a:pt x="0" y="1"/>
                        <a:pt x="1" y="4"/>
                      </a:cubicBezTo>
                      <a:cubicBezTo>
                        <a:pt x="1" y="8"/>
                        <a:pt x="1" y="12"/>
                        <a:pt x="2" y="15"/>
                      </a:cubicBezTo>
                      <a:cubicBezTo>
                        <a:pt x="2" y="17"/>
                        <a:pt x="5" y="17"/>
                        <a:pt x="6" y="16"/>
                      </a:cubicBezTo>
                      <a:cubicBezTo>
                        <a:pt x="9" y="15"/>
                        <a:pt x="10" y="13"/>
                        <a:pt x="11" y="11"/>
                      </a:cubicBezTo>
                      <a:cubicBezTo>
                        <a:pt x="12" y="10"/>
                        <a:pt x="11" y="9"/>
                        <a:pt x="10" y="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2" name="Google Shape;592;g75c63f5ab6_1_50"/>
                <p:cNvSpPr/>
                <p:nvPr/>
              </p:nvSpPr>
              <p:spPr>
                <a:xfrm>
                  <a:off x="10075864" y="4811713"/>
                  <a:ext cx="19050" cy="46038"/>
                </a:xfrm>
                <a:custGeom>
                  <a:rect b="b" l="l" r="r" t="t"/>
                  <a:pathLst>
                    <a:path extrusionOk="0" h="21" w="9">
                      <a:moveTo>
                        <a:pt x="0" y="4"/>
                      </a:moveTo>
                      <a:cubicBezTo>
                        <a:pt x="0" y="9"/>
                        <a:pt x="0" y="14"/>
                        <a:pt x="2" y="18"/>
                      </a:cubicBezTo>
                      <a:cubicBezTo>
                        <a:pt x="3" y="21"/>
                        <a:pt x="9" y="19"/>
                        <a:pt x="8" y="17"/>
                      </a:cubicBezTo>
                      <a:cubicBezTo>
                        <a:pt x="6" y="12"/>
                        <a:pt x="6" y="8"/>
                        <a:pt x="6" y="3"/>
                      </a:cubicBezTo>
                      <a:cubicBezTo>
                        <a:pt x="6" y="0"/>
                        <a:pt x="0" y="2"/>
                        <a:pt x="0" y="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3" name="Google Shape;593;g75c63f5ab6_1_50"/>
                <p:cNvSpPr/>
                <p:nvPr/>
              </p:nvSpPr>
              <p:spPr>
                <a:xfrm>
                  <a:off x="10099677" y="4802188"/>
                  <a:ext cx="50800" cy="57150"/>
                </a:xfrm>
                <a:custGeom>
                  <a:rect b="b" l="l" r="r" t="t"/>
                  <a:pathLst>
                    <a:path extrusionOk="0" h="26" w="23">
                      <a:moveTo>
                        <a:pt x="16" y="10"/>
                      </a:moveTo>
                      <a:cubicBezTo>
                        <a:pt x="16" y="11"/>
                        <a:pt x="16" y="12"/>
                        <a:pt x="15" y="13"/>
                      </a:cubicBezTo>
                      <a:cubicBezTo>
                        <a:pt x="15" y="13"/>
                        <a:pt x="14" y="13"/>
                        <a:pt x="13" y="13"/>
                      </a:cubicBezTo>
                      <a:cubicBezTo>
                        <a:pt x="13" y="10"/>
                        <a:pt x="13" y="7"/>
                        <a:pt x="13" y="3"/>
                      </a:cubicBezTo>
                      <a:cubicBezTo>
                        <a:pt x="13" y="0"/>
                        <a:pt x="7" y="1"/>
                        <a:pt x="7" y="4"/>
                      </a:cubicBezTo>
                      <a:cubicBezTo>
                        <a:pt x="7" y="9"/>
                        <a:pt x="7" y="14"/>
                        <a:pt x="7" y="19"/>
                      </a:cubicBezTo>
                      <a:cubicBezTo>
                        <a:pt x="7" y="19"/>
                        <a:pt x="7" y="19"/>
                        <a:pt x="7" y="19"/>
                      </a:cubicBezTo>
                      <a:cubicBezTo>
                        <a:pt x="6" y="20"/>
                        <a:pt x="4" y="21"/>
                        <a:pt x="2" y="21"/>
                      </a:cubicBezTo>
                      <a:cubicBezTo>
                        <a:pt x="1" y="22"/>
                        <a:pt x="0" y="23"/>
                        <a:pt x="1" y="24"/>
                      </a:cubicBezTo>
                      <a:cubicBezTo>
                        <a:pt x="2" y="26"/>
                        <a:pt x="4" y="26"/>
                        <a:pt x="5" y="25"/>
                      </a:cubicBezTo>
                      <a:cubicBezTo>
                        <a:pt x="13" y="22"/>
                        <a:pt x="21" y="19"/>
                        <a:pt x="22" y="9"/>
                      </a:cubicBezTo>
                      <a:cubicBezTo>
                        <a:pt x="23" y="6"/>
                        <a:pt x="16" y="7"/>
                        <a:pt x="16" y="1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4" name="Google Shape;594;g75c63f5ab6_1_50"/>
                <p:cNvSpPr/>
                <p:nvPr/>
              </p:nvSpPr>
              <p:spPr>
                <a:xfrm>
                  <a:off x="9650414" y="3700463"/>
                  <a:ext cx="192088" cy="68263"/>
                </a:xfrm>
                <a:custGeom>
                  <a:rect b="b" l="l" r="r" t="t"/>
                  <a:pathLst>
                    <a:path extrusionOk="0" h="31" w="88">
                      <a:moveTo>
                        <a:pt x="83" y="0"/>
                      </a:moveTo>
                      <a:cubicBezTo>
                        <a:pt x="55" y="5"/>
                        <a:pt x="24" y="8"/>
                        <a:pt x="3" y="29"/>
                      </a:cubicBezTo>
                      <a:cubicBezTo>
                        <a:pt x="0" y="31"/>
                        <a:pt x="6" y="31"/>
                        <a:pt x="7" y="30"/>
                      </a:cubicBezTo>
                      <a:cubicBezTo>
                        <a:pt x="28" y="10"/>
                        <a:pt x="56" y="8"/>
                        <a:pt x="83" y="4"/>
                      </a:cubicBezTo>
                      <a:cubicBezTo>
                        <a:pt x="85" y="3"/>
                        <a:pt x="88" y="0"/>
                        <a:pt x="83" y="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5" name="Google Shape;595;g75c63f5ab6_1_50"/>
                <p:cNvSpPr/>
                <p:nvPr/>
              </p:nvSpPr>
              <p:spPr>
                <a:xfrm>
                  <a:off x="9699627" y="3981451"/>
                  <a:ext cx="219075" cy="63500"/>
                </a:xfrm>
                <a:custGeom>
                  <a:rect b="b" l="l" r="r" t="t"/>
                  <a:pathLst>
                    <a:path extrusionOk="0" h="29" w="101">
                      <a:moveTo>
                        <a:pt x="94" y="2"/>
                      </a:moveTo>
                      <a:cubicBezTo>
                        <a:pt x="70" y="23"/>
                        <a:pt x="37" y="23"/>
                        <a:pt x="6" y="26"/>
                      </a:cubicBezTo>
                      <a:cubicBezTo>
                        <a:pt x="5" y="26"/>
                        <a:pt x="0" y="29"/>
                        <a:pt x="4" y="29"/>
                      </a:cubicBezTo>
                      <a:cubicBezTo>
                        <a:pt x="37" y="25"/>
                        <a:pt x="73" y="24"/>
                        <a:pt x="100" y="1"/>
                      </a:cubicBezTo>
                      <a:cubicBezTo>
                        <a:pt x="101" y="0"/>
                        <a:pt x="95" y="1"/>
                        <a:pt x="9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6" name="Google Shape;596;g75c63f5ab6_1_50"/>
                <p:cNvSpPr/>
                <p:nvPr/>
              </p:nvSpPr>
              <p:spPr>
                <a:xfrm>
                  <a:off x="9783764" y="3795713"/>
                  <a:ext cx="280988" cy="101600"/>
                </a:xfrm>
                <a:custGeom>
                  <a:rect b="b" l="l" r="r" t="t"/>
                  <a:pathLst>
                    <a:path extrusionOk="0" h="46" w="129">
                      <a:moveTo>
                        <a:pt x="4" y="46"/>
                      </a:moveTo>
                      <a:cubicBezTo>
                        <a:pt x="44" y="45"/>
                        <a:pt x="92" y="44"/>
                        <a:pt x="119" y="11"/>
                      </a:cubicBezTo>
                      <a:cubicBezTo>
                        <a:pt x="119" y="10"/>
                        <a:pt x="119" y="10"/>
                        <a:pt x="119" y="10"/>
                      </a:cubicBezTo>
                      <a:cubicBezTo>
                        <a:pt x="122" y="8"/>
                        <a:pt x="124" y="6"/>
                        <a:pt x="127" y="3"/>
                      </a:cubicBezTo>
                      <a:cubicBezTo>
                        <a:pt x="129" y="1"/>
                        <a:pt x="124" y="0"/>
                        <a:pt x="122" y="2"/>
                      </a:cubicBezTo>
                      <a:cubicBezTo>
                        <a:pt x="97" y="26"/>
                        <a:pt x="64" y="37"/>
                        <a:pt x="30" y="37"/>
                      </a:cubicBezTo>
                      <a:cubicBezTo>
                        <a:pt x="26" y="37"/>
                        <a:pt x="25" y="41"/>
                        <a:pt x="29" y="41"/>
                      </a:cubicBezTo>
                      <a:cubicBezTo>
                        <a:pt x="32" y="41"/>
                        <a:pt x="35" y="41"/>
                        <a:pt x="38" y="41"/>
                      </a:cubicBezTo>
                      <a:cubicBezTo>
                        <a:pt x="27" y="42"/>
                        <a:pt x="16" y="42"/>
                        <a:pt x="5" y="43"/>
                      </a:cubicBezTo>
                      <a:cubicBezTo>
                        <a:pt x="2" y="43"/>
                        <a:pt x="0" y="46"/>
                        <a:pt x="4" y="46"/>
                      </a:cubicBezTo>
                      <a:close/>
                      <a:moveTo>
                        <a:pt x="75" y="34"/>
                      </a:moveTo>
                      <a:cubicBezTo>
                        <a:pt x="74" y="35"/>
                        <a:pt x="73" y="35"/>
                        <a:pt x="72" y="35"/>
                      </a:cubicBezTo>
                      <a:cubicBezTo>
                        <a:pt x="73" y="35"/>
                        <a:pt x="74" y="35"/>
                        <a:pt x="75" y="34"/>
                      </a:cubicBezTo>
                      <a:close/>
                      <a:moveTo>
                        <a:pt x="85" y="31"/>
                      </a:moveTo>
                      <a:cubicBezTo>
                        <a:pt x="84" y="31"/>
                        <a:pt x="84" y="31"/>
                        <a:pt x="83" y="32"/>
                      </a:cubicBezTo>
                      <a:cubicBezTo>
                        <a:pt x="84" y="31"/>
                        <a:pt x="84" y="31"/>
                        <a:pt x="85" y="31"/>
                      </a:cubicBezTo>
                      <a:close/>
                      <a:moveTo>
                        <a:pt x="82" y="32"/>
                      </a:moveTo>
                      <a:cubicBezTo>
                        <a:pt x="80" y="33"/>
                        <a:pt x="78" y="34"/>
                        <a:pt x="76" y="34"/>
                      </a:cubicBezTo>
                      <a:cubicBezTo>
                        <a:pt x="78" y="34"/>
                        <a:pt x="80" y="33"/>
                        <a:pt x="82" y="3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7" name="Google Shape;597;g75c63f5ab6_1_50"/>
                <p:cNvSpPr/>
                <p:nvPr/>
              </p:nvSpPr>
              <p:spPr>
                <a:xfrm>
                  <a:off x="9848852" y="3167063"/>
                  <a:ext cx="596900" cy="671513"/>
                </a:xfrm>
                <a:custGeom>
                  <a:rect b="b" l="l" r="r" t="t"/>
                  <a:pathLst>
                    <a:path extrusionOk="0" h="308" w="274">
                      <a:moveTo>
                        <a:pt x="241" y="163"/>
                      </a:moveTo>
                      <a:cubicBezTo>
                        <a:pt x="241" y="164"/>
                        <a:pt x="241" y="164"/>
                        <a:pt x="241" y="164"/>
                      </a:cubicBezTo>
                      <a:cubicBezTo>
                        <a:pt x="271" y="109"/>
                        <a:pt x="274" y="46"/>
                        <a:pt x="218" y="1"/>
                      </a:cubicBezTo>
                      <a:cubicBezTo>
                        <a:pt x="217" y="0"/>
                        <a:pt x="212" y="3"/>
                        <a:pt x="213" y="3"/>
                      </a:cubicBezTo>
                      <a:cubicBezTo>
                        <a:pt x="225" y="14"/>
                        <a:pt x="235" y="25"/>
                        <a:pt x="242" y="37"/>
                      </a:cubicBezTo>
                      <a:cubicBezTo>
                        <a:pt x="242" y="37"/>
                        <a:pt x="242" y="37"/>
                        <a:pt x="241" y="37"/>
                      </a:cubicBezTo>
                      <a:cubicBezTo>
                        <a:pt x="225" y="69"/>
                        <a:pt x="194" y="85"/>
                        <a:pt x="166" y="105"/>
                      </a:cubicBezTo>
                      <a:cubicBezTo>
                        <a:pt x="163" y="107"/>
                        <a:pt x="169" y="106"/>
                        <a:pt x="170" y="106"/>
                      </a:cubicBezTo>
                      <a:cubicBezTo>
                        <a:pt x="199" y="92"/>
                        <a:pt x="228" y="79"/>
                        <a:pt x="251" y="58"/>
                      </a:cubicBezTo>
                      <a:cubicBezTo>
                        <a:pt x="251" y="58"/>
                        <a:pt x="251" y="58"/>
                        <a:pt x="251" y="58"/>
                      </a:cubicBezTo>
                      <a:cubicBezTo>
                        <a:pt x="251" y="59"/>
                        <a:pt x="250" y="59"/>
                        <a:pt x="250" y="60"/>
                      </a:cubicBezTo>
                      <a:cubicBezTo>
                        <a:pt x="251" y="66"/>
                        <a:pt x="250" y="72"/>
                        <a:pt x="248" y="78"/>
                      </a:cubicBezTo>
                      <a:cubicBezTo>
                        <a:pt x="247" y="79"/>
                        <a:pt x="253" y="79"/>
                        <a:pt x="254" y="77"/>
                      </a:cubicBezTo>
                      <a:cubicBezTo>
                        <a:pt x="254" y="76"/>
                        <a:pt x="254" y="75"/>
                        <a:pt x="255" y="74"/>
                      </a:cubicBezTo>
                      <a:cubicBezTo>
                        <a:pt x="260" y="109"/>
                        <a:pt x="247" y="147"/>
                        <a:pt x="225" y="181"/>
                      </a:cubicBezTo>
                      <a:cubicBezTo>
                        <a:pt x="200" y="205"/>
                        <a:pt x="168" y="219"/>
                        <a:pt x="135" y="230"/>
                      </a:cubicBezTo>
                      <a:cubicBezTo>
                        <a:pt x="131" y="231"/>
                        <a:pt x="132" y="235"/>
                        <a:pt x="136" y="233"/>
                      </a:cubicBezTo>
                      <a:cubicBezTo>
                        <a:pt x="164" y="224"/>
                        <a:pt x="192" y="213"/>
                        <a:pt x="215" y="195"/>
                      </a:cubicBezTo>
                      <a:cubicBezTo>
                        <a:pt x="185" y="235"/>
                        <a:pt x="142" y="267"/>
                        <a:pt x="101" y="278"/>
                      </a:cubicBezTo>
                      <a:cubicBezTo>
                        <a:pt x="99" y="278"/>
                        <a:pt x="99" y="279"/>
                        <a:pt x="99" y="279"/>
                      </a:cubicBezTo>
                      <a:cubicBezTo>
                        <a:pt x="83" y="288"/>
                        <a:pt x="65" y="294"/>
                        <a:pt x="46" y="296"/>
                      </a:cubicBezTo>
                      <a:cubicBezTo>
                        <a:pt x="44" y="297"/>
                        <a:pt x="41" y="300"/>
                        <a:pt x="46" y="299"/>
                      </a:cubicBezTo>
                      <a:cubicBezTo>
                        <a:pt x="58" y="298"/>
                        <a:pt x="70" y="295"/>
                        <a:pt x="81" y="290"/>
                      </a:cubicBezTo>
                      <a:cubicBezTo>
                        <a:pt x="58" y="301"/>
                        <a:pt x="33" y="305"/>
                        <a:pt x="7" y="304"/>
                      </a:cubicBezTo>
                      <a:cubicBezTo>
                        <a:pt x="5" y="304"/>
                        <a:pt x="0" y="307"/>
                        <a:pt x="4" y="307"/>
                      </a:cubicBezTo>
                      <a:cubicBezTo>
                        <a:pt x="39" y="308"/>
                        <a:pt x="72" y="300"/>
                        <a:pt x="102" y="283"/>
                      </a:cubicBezTo>
                      <a:cubicBezTo>
                        <a:pt x="104" y="282"/>
                        <a:pt x="104" y="281"/>
                        <a:pt x="103" y="281"/>
                      </a:cubicBezTo>
                      <a:cubicBezTo>
                        <a:pt x="103" y="281"/>
                        <a:pt x="104" y="281"/>
                        <a:pt x="104" y="281"/>
                      </a:cubicBezTo>
                      <a:cubicBezTo>
                        <a:pt x="106" y="280"/>
                        <a:pt x="105" y="279"/>
                        <a:pt x="105" y="279"/>
                      </a:cubicBezTo>
                      <a:cubicBezTo>
                        <a:pt x="149" y="266"/>
                        <a:pt x="196" y="230"/>
                        <a:pt x="227" y="185"/>
                      </a:cubicBezTo>
                      <a:cubicBezTo>
                        <a:pt x="234" y="179"/>
                        <a:pt x="240" y="173"/>
                        <a:pt x="246" y="165"/>
                      </a:cubicBezTo>
                      <a:cubicBezTo>
                        <a:pt x="249" y="162"/>
                        <a:pt x="243" y="161"/>
                        <a:pt x="241" y="163"/>
                      </a:cubicBezTo>
                      <a:close/>
                      <a:moveTo>
                        <a:pt x="188" y="94"/>
                      </a:moveTo>
                      <a:cubicBezTo>
                        <a:pt x="210" y="80"/>
                        <a:pt x="231" y="65"/>
                        <a:pt x="245" y="42"/>
                      </a:cubicBezTo>
                      <a:cubicBezTo>
                        <a:pt x="247" y="46"/>
                        <a:pt x="248" y="50"/>
                        <a:pt x="250" y="54"/>
                      </a:cubicBezTo>
                      <a:cubicBezTo>
                        <a:pt x="232" y="72"/>
                        <a:pt x="210" y="83"/>
                        <a:pt x="188" y="9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8" name="Google Shape;598;g75c63f5ab6_1_50"/>
                <p:cNvSpPr/>
                <p:nvPr/>
              </p:nvSpPr>
              <p:spPr>
                <a:xfrm>
                  <a:off x="10028239" y="3335338"/>
                  <a:ext cx="192088" cy="117475"/>
                </a:xfrm>
                <a:custGeom>
                  <a:rect b="b" l="l" r="r" t="t"/>
                  <a:pathLst>
                    <a:path extrusionOk="0" h="54" w="88">
                      <a:moveTo>
                        <a:pt x="81" y="2"/>
                      </a:moveTo>
                      <a:cubicBezTo>
                        <a:pt x="57" y="20"/>
                        <a:pt x="31" y="37"/>
                        <a:pt x="4" y="52"/>
                      </a:cubicBezTo>
                      <a:cubicBezTo>
                        <a:pt x="0" y="54"/>
                        <a:pt x="6" y="54"/>
                        <a:pt x="8" y="53"/>
                      </a:cubicBezTo>
                      <a:cubicBezTo>
                        <a:pt x="35" y="38"/>
                        <a:pt x="61" y="21"/>
                        <a:pt x="86" y="2"/>
                      </a:cubicBezTo>
                      <a:cubicBezTo>
                        <a:pt x="88" y="0"/>
                        <a:pt x="82" y="1"/>
                        <a:pt x="81"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599" name="Google Shape;599;g75c63f5ab6_1_50"/>
            <p:cNvSpPr/>
            <p:nvPr/>
          </p:nvSpPr>
          <p:spPr>
            <a:xfrm>
              <a:off x="1096899" y="315925"/>
              <a:ext cx="373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rgbClr val="1A5595"/>
                  </a:solidFill>
                  <a:latin typeface="Impact"/>
                  <a:ea typeface="Impact"/>
                  <a:cs typeface="Impact"/>
                  <a:sym typeface="Impact"/>
                </a:rPr>
                <a:t>04 Demo</a:t>
              </a:r>
              <a:endParaRPr b="0" i="0" sz="1400" u="none" cap="none" strike="noStrike">
                <a:solidFill>
                  <a:srgbClr val="000000"/>
                </a:solidFill>
                <a:latin typeface="Arial"/>
                <a:ea typeface="Arial"/>
                <a:cs typeface="Arial"/>
                <a:sym typeface="Arial"/>
              </a:endParaRPr>
            </a:p>
          </p:txBody>
        </p:sp>
      </p:grpSp>
      <p:sp>
        <p:nvSpPr>
          <p:cNvPr id="600" name="Google Shape;600;g75c63f5ab6_1_50"/>
          <p:cNvSpPr txBox="1"/>
          <p:nvPr/>
        </p:nvSpPr>
        <p:spPr>
          <a:xfrm>
            <a:off x="985500" y="1538025"/>
            <a:ext cx="10221000" cy="3996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US" sz="9600">
                <a:latin typeface="Calibri"/>
                <a:ea typeface="Calibri"/>
                <a:cs typeface="Calibri"/>
                <a:sym typeface="Calibri"/>
              </a:rPr>
              <a:t>Demo</a:t>
            </a:r>
            <a:endParaRPr b="1" i="0" sz="9600" u="none" cap="none" strike="noStrike">
              <a:solidFill>
                <a:srgbClr val="000000"/>
              </a:solidFill>
              <a:latin typeface="Calibri"/>
              <a:ea typeface="Calibri"/>
              <a:cs typeface="Calibri"/>
              <a:sym typeface="Calibri"/>
            </a:endParaRPr>
          </a:p>
        </p:txBody>
      </p:sp>
      <p:sp>
        <p:nvSpPr>
          <p:cNvPr id="601" name="Google Shape;601;g75c63f5ab6_1_50"/>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13"/>
          <p:cNvSpPr/>
          <p:nvPr/>
        </p:nvSpPr>
        <p:spPr>
          <a:xfrm rot="-1046974">
            <a:off x="1741538" y="1341822"/>
            <a:ext cx="8235706" cy="4960895"/>
          </a:xfrm>
          <a:custGeom>
            <a:rect b="b" l="l" r="r" t="t"/>
            <a:pathLst>
              <a:path extrusionOk="0" h="6500813" w="8258175">
                <a:moveTo>
                  <a:pt x="3614737" y="0"/>
                </a:moveTo>
                <a:lnTo>
                  <a:pt x="0" y="3450431"/>
                </a:lnTo>
                <a:lnTo>
                  <a:pt x="5029200" y="6500813"/>
                </a:lnTo>
                <a:lnTo>
                  <a:pt x="7136606" y="5722144"/>
                </a:lnTo>
                <a:lnTo>
                  <a:pt x="8258175" y="3078956"/>
                </a:lnTo>
                <a:lnTo>
                  <a:pt x="5572125" y="1135856"/>
                </a:lnTo>
                <a:lnTo>
                  <a:pt x="3614737" y="0"/>
                </a:lnTo>
                <a:close/>
              </a:path>
            </a:pathLst>
          </a:custGeom>
          <a:solidFill>
            <a:schemeClr val="lt1">
              <a:alpha val="6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7" name="Google Shape;607;p13"/>
          <p:cNvSpPr txBox="1"/>
          <p:nvPr/>
        </p:nvSpPr>
        <p:spPr>
          <a:xfrm>
            <a:off x="2495877" y="2083878"/>
            <a:ext cx="7055136" cy="1862048"/>
          </a:xfrm>
          <a:prstGeom prst="rect">
            <a:avLst/>
          </a:prstGeom>
          <a:solidFill>
            <a:srgbClr val="1A559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500"/>
              <a:buFont typeface="Arial"/>
              <a:buNone/>
            </a:pPr>
            <a:r>
              <a:rPr b="0" i="0" lang="en-US" sz="11500" u="none" cap="none" strike="noStrike">
                <a:solidFill>
                  <a:srgbClr val="FDFDFD"/>
                </a:solidFill>
                <a:latin typeface="Impact"/>
                <a:ea typeface="Impact"/>
                <a:cs typeface="Impact"/>
                <a:sym typeface="Impact"/>
              </a:rPr>
              <a:t>Thank you!</a:t>
            </a:r>
            <a:endParaRPr b="0" i="0" sz="8800" u="none" cap="none" strike="noStrike">
              <a:solidFill>
                <a:srgbClr val="FDFDFD"/>
              </a:solidFill>
              <a:latin typeface="Impact"/>
              <a:ea typeface="Impact"/>
              <a:cs typeface="Impact"/>
              <a:sym typeface="Impact"/>
            </a:endParaRPr>
          </a:p>
        </p:txBody>
      </p:sp>
      <p:grpSp>
        <p:nvGrpSpPr>
          <p:cNvPr id="608" name="Google Shape;608;p13"/>
          <p:cNvGrpSpPr/>
          <p:nvPr/>
        </p:nvGrpSpPr>
        <p:grpSpPr>
          <a:xfrm>
            <a:off x="7881129" y="2418403"/>
            <a:ext cx="1141427" cy="1160415"/>
            <a:chOff x="8728077" y="3130551"/>
            <a:chExt cx="1717675" cy="1746250"/>
          </a:xfrm>
        </p:grpSpPr>
        <p:sp>
          <p:nvSpPr>
            <p:cNvPr id="609" name="Google Shape;609;p13"/>
            <p:cNvSpPr/>
            <p:nvPr/>
          </p:nvSpPr>
          <p:spPr>
            <a:xfrm>
              <a:off x="9250364" y="3771901"/>
              <a:ext cx="65088" cy="46038"/>
            </a:xfrm>
            <a:custGeom>
              <a:rect b="b" l="l" r="r" t="t"/>
              <a:pathLst>
                <a:path extrusionOk="0" h="21" w="30">
                  <a:moveTo>
                    <a:pt x="7" y="20"/>
                  </a:moveTo>
                  <a:cubicBezTo>
                    <a:pt x="16" y="17"/>
                    <a:pt x="24" y="8"/>
                    <a:pt x="30" y="0"/>
                  </a:cubicBezTo>
                  <a:cubicBezTo>
                    <a:pt x="30" y="0"/>
                    <a:pt x="25" y="0"/>
                    <a:pt x="24" y="1"/>
                  </a:cubicBezTo>
                  <a:cubicBezTo>
                    <a:pt x="19" y="8"/>
                    <a:pt x="12" y="16"/>
                    <a:pt x="5" y="19"/>
                  </a:cubicBezTo>
                  <a:cubicBezTo>
                    <a:pt x="0" y="21"/>
                    <a:pt x="4" y="21"/>
                    <a:pt x="7" y="2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0" name="Google Shape;610;p13"/>
            <p:cNvSpPr/>
            <p:nvPr/>
          </p:nvSpPr>
          <p:spPr>
            <a:xfrm>
              <a:off x="9320214" y="3681413"/>
              <a:ext cx="17463" cy="12700"/>
            </a:xfrm>
            <a:custGeom>
              <a:rect b="b" l="l" r="r" t="t"/>
              <a:pathLst>
                <a:path extrusionOk="0" h="6" w="8">
                  <a:moveTo>
                    <a:pt x="3" y="6"/>
                  </a:moveTo>
                  <a:cubicBezTo>
                    <a:pt x="5" y="6"/>
                    <a:pt x="6" y="6"/>
                    <a:pt x="8" y="5"/>
                  </a:cubicBezTo>
                  <a:cubicBezTo>
                    <a:pt x="8" y="4"/>
                    <a:pt x="8" y="3"/>
                    <a:pt x="7" y="3"/>
                  </a:cubicBezTo>
                  <a:cubicBezTo>
                    <a:pt x="6" y="3"/>
                    <a:pt x="6" y="3"/>
                    <a:pt x="6" y="2"/>
                  </a:cubicBezTo>
                  <a:cubicBezTo>
                    <a:pt x="6" y="0"/>
                    <a:pt x="0" y="1"/>
                    <a:pt x="0" y="3"/>
                  </a:cubicBezTo>
                  <a:cubicBezTo>
                    <a:pt x="0" y="5"/>
                    <a:pt x="2" y="6"/>
                    <a:pt x="3" y="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1" name="Google Shape;611;p13"/>
            <p:cNvSpPr/>
            <p:nvPr/>
          </p:nvSpPr>
          <p:spPr>
            <a:xfrm>
              <a:off x="9467852" y="3130551"/>
              <a:ext cx="755650" cy="768350"/>
            </a:xfrm>
            <a:custGeom>
              <a:rect b="b" l="l" r="r" t="t"/>
              <a:pathLst>
                <a:path extrusionOk="0" h="353" w="347">
                  <a:moveTo>
                    <a:pt x="18" y="208"/>
                  </a:moveTo>
                  <a:cubicBezTo>
                    <a:pt x="26" y="198"/>
                    <a:pt x="35" y="188"/>
                    <a:pt x="44" y="179"/>
                  </a:cubicBezTo>
                  <a:cubicBezTo>
                    <a:pt x="36" y="193"/>
                    <a:pt x="29" y="207"/>
                    <a:pt x="25" y="222"/>
                  </a:cubicBezTo>
                  <a:cubicBezTo>
                    <a:pt x="25" y="223"/>
                    <a:pt x="31" y="222"/>
                    <a:pt x="31" y="221"/>
                  </a:cubicBezTo>
                  <a:cubicBezTo>
                    <a:pt x="33" y="215"/>
                    <a:pt x="35" y="209"/>
                    <a:pt x="38" y="203"/>
                  </a:cubicBezTo>
                  <a:cubicBezTo>
                    <a:pt x="39" y="203"/>
                    <a:pt x="42" y="202"/>
                    <a:pt x="43" y="201"/>
                  </a:cubicBezTo>
                  <a:cubicBezTo>
                    <a:pt x="48" y="194"/>
                    <a:pt x="53" y="187"/>
                    <a:pt x="58" y="180"/>
                  </a:cubicBezTo>
                  <a:cubicBezTo>
                    <a:pt x="58" y="180"/>
                    <a:pt x="59" y="179"/>
                    <a:pt x="59" y="179"/>
                  </a:cubicBezTo>
                  <a:cubicBezTo>
                    <a:pt x="78" y="166"/>
                    <a:pt x="87" y="147"/>
                    <a:pt x="98" y="128"/>
                  </a:cubicBezTo>
                  <a:cubicBezTo>
                    <a:pt x="104" y="123"/>
                    <a:pt x="111" y="117"/>
                    <a:pt x="118" y="112"/>
                  </a:cubicBezTo>
                  <a:cubicBezTo>
                    <a:pt x="111" y="122"/>
                    <a:pt x="105" y="133"/>
                    <a:pt x="96" y="141"/>
                  </a:cubicBezTo>
                  <a:cubicBezTo>
                    <a:pt x="95" y="143"/>
                    <a:pt x="95" y="144"/>
                    <a:pt x="97" y="145"/>
                  </a:cubicBezTo>
                  <a:cubicBezTo>
                    <a:pt x="77" y="168"/>
                    <a:pt x="57" y="193"/>
                    <a:pt x="42" y="220"/>
                  </a:cubicBezTo>
                  <a:cubicBezTo>
                    <a:pt x="19" y="260"/>
                    <a:pt x="11" y="307"/>
                    <a:pt x="1" y="351"/>
                  </a:cubicBezTo>
                  <a:cubicBezTo>
                    <a:pt x="0" y="353"/>
                    <a:pt x="6" y="352"/>
                    <a:pt x="7" y="350"/>
                  </a:cubicBezTo>
                  <a:cubicBezTo>
                    <a:pt x="17" y="307"/>
                    <a:pt x="26" y="264"/>
                    <a:pt x="46" y="223"/>
                  </a:cubicBezTo>
                  <a:cubicBezTo>
                    <a:pt x="65" y="183"/>
                    <a:pt x="98" y="149"/>
                    <a:pt x="128" y="115"/>
                  </a:cubicBezTo>
                  <a:cubicBezTo>
                    <a:pt x="128" y="114"/>
                    <a:pt x="127" y="114"/>
                    <a:pt x="125" y="114"/>
                  </a:cubicBezTo>
                  <a:cubicBezTo>
                    <a:pt x="131" y="107"/>
                    <a:pt x="137" y="100"/>
                    <a:pt x="143" y="93"/>
                  </a:cubicBezTo>
                  <a:cubicBezTo>
                    <a:pt x="151" y="87"/>
                    <a:pt x="159" y="82"/>
                    <a:pt x="167" y="76"/>
                  </a:cubicBezTo>
                  <a:cubicBezTo>
                    <a:pt x="168" y="76"/>
                    <a:pt x="169" y="75"/>
                    <a:pt x="170" y="75"/>
                  </a:cubicBezTo>
                  <a:cubicBezTo>
                    <a:pt x="168" y="77"/>
                    <a:pt x="165" y="79"/>
                    <a:pt x="163" y="82"/>
                  </a:cubicBezTo>
                  <a:cubicBezTo>
                    <a:pt x="162" y="82"/>
                    <a:pt x="160" y="83"/>
                    <a:pt x="160" y="83"/>
                  </a:cubicBezTo>
                  <a:cubicBezTo>
                    <a:pt x="160" y="84"/>
                    <a:pt x="159" y="85"/>
                    <a:pt x="159" y="86"/>
                  </a:cubicBezTo>
                  <a:cubicBezTo>
                    <a:pt x="148" y="98"/>
                    <a:pt x="136" y="110"/>
                    <a:pt x="124" y="121"/>
                  </a:cubicBezTo>
                  <a:cubicBezTo>
                    <a:pt x="122" y="124"/>
                    <a:pt x="128" y="124"/>
                    <a:pt x="129" y="123"/>
                  </a:cubicBezTo>
                  <a:cubicBezTo>
                    <a:pt x="138" y="114"/>
                    <a:pt x="147" y="104"/>
                    <a:pt x="156" y="95"/>
                  </a:cubicBezTo>
                  <a:cubicBezTo>
                    <a:pt x="147" y="118"/>
                    <a:pt x="130" y="135"/>
                    <a:pt x="115" y="153"/>
                  </a:cubicBezTo>
                  <a:cubicBezTo>
                    <a:pt x="93" y="178"/>
                    <a:pt x="81" y="203"/>
                    <a:pt x="72" y="235"/>
                  </a:cubicBezTo>
                  <a:cubicBezTo>
                    <a:pt x="72" y="236"/>
                    <a:pt x="78" y="235"/>
                    <a:pt x="78" y="234"/>
                  </a:cubicBezTo>
                  <a:cubicBezTo>
                    <a:pt x="87" y="204"/>
                    <a:pt x="97" y="179"/>
                    <a:pt x="118" y="156"/>
                  </a:cubicBezTo>
                  <a:cubicBezTo>
                    <a:pt x="136" y="134"/>
                    <a:pt x="157" y="114"/>
                    <a:pt x="165" y="86"/>
                  </a:cubicBezTo>
                  <a:cubicBezTo>
                    <a:pt x="172" y="79"/>
                    <a:pt x="179" y="72"/>
                    <a:pt x="186" y="64"/>
                  </a:cubicBezTo>
                  <a:cubicBezTo>
                    <a:pt x="193" y="60"/>
                    <a:pt x="201" y="56"/>
                    <a:pt x="208" y="52"/>
                  </a:cubicBezTo>
                  <a:cubicBezTo>
                    <a:pt x="195" y="66"/>
                    <a:pt x="180" y="80"/>
                    <a:pt x="173" y="99"/>
                  </a:cubicBezTo>
                  <a:cubicBezTo>
                    <a:pt x="172" y="101"/>
                    <a:pt x="178" y="100"/>
                    <a:pt x="179" y="99"/>
                  </a:cubicBezTo>
                  <a:cubicBezTo>
                    <a:pt x="183" y="86"/>
                    <a:pt x="191" y="76"/>
                    <a:pt x="200" y="66"/>
                  </a:cubicBezTo>
                  <a:cubicBezTo>
                    <a:pt x="184" y="119"/>
                    <a:pt x="163" y="170"/>
                    <a:pt x="131" y="215"/>
                  </a:cubicBezTo>
                  <a:cubicBezTo>
                    <a:pt x="128" y="218"/>
                    <a:pt x="134" y="219"/>
                    <a:pt x="136" y="217"/>
                  </a:cubicBezTo>
                  <a:cubicBezTo>
                    <a:pt x="170" y="170"/>
                    <a:pt x="191" y="116"/>
                    <a:pt x="208" y="61"/>
                  </a:cubicBezTo>
                  <a:cubicBezTo>
                    <a:pt x="208" y="60"/>
                    <a:pt x="208" y="59"/>
                    <a:pt x="207" y="59"/>
                  </a:cubicBezTo>
                  <a:cubicBezTo>
                    <a:pt x="210" y="56"/>
                    <a:pt x="212" y="53"/>
                    <a:pt x="215" y="50"/>
                  </a:cubicBezTo>
                  <a:cubicBezTo>
                    <a:pt x="216" y="49"/>
                    <a:pt x="215" y="49"/>
                    <a:pt x="213" y="49"/>
                  </a:cubicBezTo>
                  <a:cubicBezTo>
                    <a:pt x="220" y="45"/>
                    <a:pt x="227" y="42"/>
                    <a:pt x="234" y="38"/>
                  </a:cubicBezTo>
                  <a:cubicBezTo>
                    <a:pt x="220" y="53"/>
                    <a:pt x="216" y="76"/>
                    <a:pt x="199" y="89"/>
                  </a:cubicBezTo>
                  <a:cubicBezTo>
                    <a:pt x="198" y="90"/>
                    <a:pt x="204" y="90"/>
                    <a:pt x="205" y="89"/>
                  </a:cubicBezTo>
                  <a:cubicBezTo>
                    <a:pt x="217" y="79"/>
                    <a:pt x="222" y="64"/>
                    <a:pt x="229" y="52"/>
                  </a:cubicBezTo>
                  <a:cubicBezTo>
                    <a:pt x="230" y="52"/>
                    <a:pt x="234" y="51"/>
                    <a:pt x="235" y="51"/>
                  </a:cubicBezTo>
                  <a:cubicBezTo>
                    <a:pt x="237" y="49"/>
                    <a:pt x="239" y="46"/>
                    <a:pt x="242" y="44"/>
                  </a:cubicBezTo>
                  <a:cubicBezTo>
                    <a:pt x="240" y="47"/>
                    <a:pt x="238" y="50"/>
                    <a:pt x="236" y="54"/>
                  </a:cubicBezTo>
                  <a:cubicBezTo>
                    <a:pt x="235" y="55"/>
                    <a:pt x="241" y="54"/>
                    <a:pt x="242" y="53"/>
                  </a:cubicBezTo>
                  <a:cubicBezTo>
                    <a:pt x="246" y="48"/>
                    <a:pt x="250" y="42"/>
                    <a:pt x="253" y="36"/>
                  </a:cubicBezTo>
                  <a:cubicBezTo>
                    <a:pt x="253" y="35"/>
                    <a:pt x="254" y="35"/>
                    <a:pt x="254" y="34"/>
                  </a:cubicBezTo>
                  <a:cubicBezTo>
                    <a:pt x="254" y="35"/>
                    <a:pt x="254" y="35"/>
                    <a:pt x="254" y="36"/>
                  </a:cubicBezTo>
                  <a:cubicBezTo>
                    <a:pt x="251" y="42"/>
                    <a:pt x="249" y="48"/>
                    <a:pt x="247" y="53"/>
                  </a:cubicBezTo>
                  <a:cubicBezTo>
                    <a:pt x="246" y="53"/>
                    <a:pt x="243" y="53"/>
                    <a:pt x="242" y="55"/>
                  </a:cubicBezTo>
                  <a:cubicBezTo>
                    <a:pt x="231" y="86"/>
                    <a:pt x="222" y="120"/>
                    <a:pt x="199" y="144"/>
                  </a:cubicBezTo>
                  <a:cubicBezTo>
                    <a:pt x="197" y="147"/>
                    <a:pt x="202" y="148"/>
                    <a:pt x="204" y="146"/>
                  </a:cubicBezTo>
                  <a:cubicBezTo>
                    <a:pt x="225" y="124"/>
                    <a:pt x="234" y="95"/>
                    <a:pt x="244" y="67"/>
                  </a:cubicBezTo>
                  <a:cubicBezTo>
                    <a:pt x="246" y="67"/>
                    <a:pt x="248" y="66"/>
                    <a:pt x="249" y="65"/>
                  </a:cubicBezTo>
                  <a:cubicBezTo>
                    <a:pt x="250" y="61"/>
                    <a:pt x="252" y="57"/>
                    <a:pt x="253" y="53"/>
                  </a:cubicBezTo>
                  <a:cubicBezTo>
                    <a:pt x="255" y="53"/>
                    <a:pt x="257" y="52"/>
                    <a:pt x="257" y="51"/>
                  </a:cubicBezTo>
                  <a:cubicBezTo>
                    <a:pt x="259" y="47"/>
                    <a:pt x="261" y="44"/>
                    <a:pt x="263" y="40"/>
                  </a:cubicBezTo>
                  <a:cubicBezTo>
                    <a:pt x="263" y="40"/>
                    <a:pt x="263" y="40"/>
                    <a:pt x="263" y="40"/>
                  </a:cubicBezTo>
                  <a:cubicBezTo>
                    <a:pt x="263" y="40"/>
                    <a:pt x="264" y="40"/>
                    <a:pt x="265" y="40"/>
                  </a:cubicBezTo>
                  <a:cubicBezTo>
                    <a:pt x="261" y="61"/>
                    <a:pt x="253" y="81"/>
                    <a:pt x="244" y="100"/>
                  </a:cubicBezTo>
                  <a:cubicBezTo>
                    <a:pt x="243" y="103"/>
                    <a:pt x="249" y="103"/>
                    <a:pt x="250" y="101"/>
                  </a:cubicBezTo>
                  <a:cubicBezTo>
                    <a:pt x="260" y="80"/>
                    <a:pt x="268" y="60"/>
                    <a:pt x="271" y="37"/>
                  </a:cubicBezTo>
                  <a:cubicBezTo>
                    <a:pt x="271" y="37"/>
                    <a:pt x="271" y="37"/>
                    <a:pt x="271" y="36"/>
                  </a:cubicBezTo>
                  <a:cubicBezTo>
                    <a:pt x="277" y="31"/>
                    <a:pt x="281" y="25"/>
                    <a:pt x="287" y="21"/>
                  </a:cubicBezTo>
                  <a:cubicBezTo>
                    <a:pt x="287" y="25"/>
                    <a:pt x="286" y="29"/>
                    <a:pt x="286" y="33"/>
                  </a:cubicBezTo>
                  <a:cubicBezTo>
                    <a:pt x="286" y="35"/>
                    <a:pt x="291" y="33"/>
                    <a:pt x="291" y="33"/>
                  </a:cubicBezTo>
                  <a:cubicBezTo>
                    <a:pt x="294" y="31"/>
                    <a:pt x="296" y="30"/>
                    <a:pt x="298" y="28"/>
                  </a:cubicBezTo>
                  <a:cubicBezTo>
                    <a:pt x="297" y="31"/>
                    <a:pt x="296" y="33"/>
                    <a:pt x="295" y="36"/>
                  </a:cubicBezTo>
                  <a:cubicBezTo>
                    <a:pt x="295" y="38"/>
                    <a:pt x="300" y="37"/>
                    <a:pt x="300" y="36"/>
                  </a:cubicBezTo>
                  <a:cubicBezTo>
                    <a:pt x="306" y="33"/>
                    <a:pt x="311" y="29"/>
                    <a:pt x="316" y="25"/>
                  </a:cubicBezTo>
                  <a:cubicBezTo>
                    <a:pt x="314" y="30"/>
                    <a:pt x="311" y="35"/>
                    <a:pt x="308" y="40"/>
                  </a:cubicBezTo>
                  <a:cubicBezTo>
                    <a:pt x="307" y="41"/>
                    <a:pt x="309" y="41"/>
                    <a:pt x="310" y="41"/>
                  </a:cubicBezTo>
                  <a:cubicBezTo>
                    <a:pt x="309" y="48"/>
                    <a:pt x="307" y="55"/>
                    <a:pt x="306" y="62"/>
                  </a:cubicBezTo>
                  <a:cubicBezTo>
                    <a:pt x="306" y="64"/>
                    <a:pt x="312" y="62"/>
                    <a:pt x="312" y="61"/>
                  </a:cubicBezTo>
                  <a:cubicBezTo>
                    <a:pt x="315" y="58"/>
                    <a:pt x="316" y="54"/>
                    <a:pt x="319" y="51"/>
                  </a:cubicBezTo>
                  <a:cubicBezTo>
                    <a:pt x="319" y="50"/>
                    <a:pt x="316" y="50"/>
                    <a:pt x="314" y="51"/>
                  </a:cubicBezTo>
                  <a:cubicBezTo>
                    <a:pt x="315" y="47"/>
                    <a:pt x="316" y="43"/>
                    <a:pt x="317" y="39"/>
                  </a:cubicBezTo>
                  <a:cubicBezTo>
                    <a:pt x="317" y="38"/>
                    <a:pt x="315" y="38"/>
                    <a:pt x="314" y="39"/>
                  </a:cubicBezTo>
                  <a:cubicBezTo>
                    <a:pt x="319" y="32"/>
                    <a:pt x="322" y="25"/>
                    <a:pt x="323" y="17"/>
                  </a:cubicBezTo>
                  <a:cubicBezTo>
                    <a:pt x="323" y="15"/>
                    <a:pt x="318" y="17"/>
                    <a:pt x="317" y="18"/>
                  </a:cubicBezTo>
                  <a:cubicBezTo>
                    <a:pt x="312" y="23"/>
                    <a:pt x="308" y="28"/>
                    <a:pt x="302" y="32"/>
                  </a:cubicBezTo>
                  <a:cubicBezTo>
                    <a:pt x="303" y="28"/>
                    <a:pt x="305" y="24"/>
                    <a:pt x="305" y="20"/>
                  </a:cubicBezTo>
                  <a:cubicBezTo>
                    <a:pt x="306" y="18"/>
                    <a:pt x="300" y="20"/>
                    <a:pt x="300" y="21"/>
                  </a:cubicBezTo>
                  <a:cubicBezTo>
                    <a:pt x="297" y="23"/>
                    <a:pt x="295" y="25"/>
                    <a:pt x="292" y="28"/>
                  </a:cubicBezTo>
                  <a:cubicBezTo>
                    <a:pt x="293" y="24"/>
                    <a:pt x="293" y="20"/>
                    <a:pt x="294" y="16"/>
                  </a:cubicBezTo>
                  <a:cubicBezTo>
                    <a:pt x="294" y="16"/>
                    <a:pt x="294" y="16"/>
                    <a:pt x="294" y="16"/>
                  </a:cubicBezTo>
                  <a:cubicBezTo>
                    <a:pt x="309" y="12"/>
                    <a:pt x="325" y="12"/>
                    <a:pt x="340" y="15"/>
                  </a:cubicBezTo>
                  <a:cubicBezTo>
                    <a:pt x="342" y="15"/>
                    <a:pt x="347" y="12"/>
                    <a:pt x="344" y="11"/>
                  </a:cubicBezTo>
                  <a:cubicBezTo>
                    <a:pt x="291" y="0"/>
                    <a:pt x="235" y="31"/>
                    <a:pt x="189" y="58"/>
                  </a:cubicBezTo>
                  <a:cubicBezTo>
                    <a:pt x="188" y="58"/>
                    <a:pt x="186" y="58"/>
                    <a:pt x="185" y="59"/>
                  </a:cubicBezTo>
                  <a:cubicBezTo>
                    <a:pt x="184" y="60"/>
                    <a:pt x="183" y="61"/>
                    <a:pt x="182" y="63"/>
                  </a:cubicBezTo>
                  <a:cubicBezTo>
                    <a:pt x="180" y="63"/>
                    <a:pt x="179" y="64"/>
                    <a:pt x="178" y="65"/>
                  </a:cubicBezTo>
                  <a:cubicBezTo>
                    <a:pt x="171" y="69"/>
                    <a:pt x="165" y="73"/>
                    <a:pt x="158" y="77"/>
                  </a:cubicBezTo>
                  <a:cubicBezTo>
                    <a:pt x="164" y="72"/>
                    <a:pt x="171" y="66"/>
                    <a:pt x="178" y="62"/>
                  </a:cubicBezTo>
                  <a:cubicBezTo>
                    <a:pt x="181" y="60"/>
                    <a:pt x="175" y="61"/>
                    <a:pt x="174" y="62"/>
                  </a:cubicBezTo>
                  <a:cubicBezTo>
                    <a:pt x="163" y="69"/>
                    <a:pt x="153" y="77"/>
                    <a:pt x="145" y="86"/>
                  </a:cubicBezTo>
                  <a:cubicBezTo>
                    <a:pt x="143" y="86"/>
                    <a:pt x="142" y="86"/>
                    <a:pt x="141" y="86"/>
                  </a:cubicBezTo>
                  <a:cubicBezTo>
                    <a:pt x="135" y="90"/>
                    <a:pt x="131" y="94"/>
                    <a:pt x="127" y="99"/>
                  </a:cubicBezTo>
                  <a:cubicBezTo>
                    <a:pt x="120" y="104"/>
                    <a:pt x="113" y="110"/>
                    <a:pt x="106" y="115"/>
                  </a:cubicBezTo>
                  <a:cubicBezTo>
                    <a:pt x="109" y="112"/>
                    <a:pt x="111" y="109"/>
                    <a:pt x="114" y="106"/>
                  </a:cubicBezTo>
                  <a:cubicBezTo>
                    <a:pt x="116" y="103"/>
                    <a:pt x="110" y="103"/>
                    <a:pt x="109" y="105"/>
                  </a:cubicBezTo>
                  <a:cubicBezTo>
                    <a:pt x="103" y="111"/>
                    <a:pt x="98" y="118"/>
                    <a:pt x="94" y="125"/>
                  </a:cubicBezTo>
                  <a:cubicBezTo>
                    <a:pt x="91" y="127"/>
                    <a:pt x="89" y="129"/>
                    <a:pt x="87" y="131"/>
                  </a:cubicBezTo>
                  <a:cubicBezTo>
                    <a:pt x="86" y="132"/>
                    <a:pt x="84" y="132"/>
                    <a:pt x="84" y="133"/>
                  </a:cubicBezTo>
                  <a:cubicBezTo>
                    <a:pt x="83" y="134"/>
                    <a:pt x="82" y="135"/>
                    <a:pt x="82" y="136"/>
                  </a:cubicBezTo>
                  <a:cubicBezTo>
                    <a:pt x="79" y="139"/>
                    <a:pt x="75" y="142"/>
                    <a:pt x="72" y="145"/>
                  </a:cubicBezTo>
                  <a:cubicBezTo>
                    <a:pt x="70" y="144"/>
                    <a:pt x="67" y="145"/>
                    <a:pt x="67" y="147"/>
                  </a:cubicBezTo>
                  <a:cubicBezTo>
                    <a:pt x="67" y="148"/>
                    <a:pt x="66" y="149"/>
                    <a:pt x="66" y="150"/>
                  </a:cubicBezTo>
                  <a:cubicBezTo>
                    <a:pt x="47" y="168"/>
                    <a:pt x="29" y="187"/>
                    <a:pt x="13" y="206"/>
                  </a:cubicBezTo>
                  <a:cubicBezTo>
                    <a:pt x="10" y="209"/>
                    <a:pt x="16" y="210"/>
                    <a:pt x="18" y="208"/>
                  </a:cubicBezTo>
                  <a:close/>
                  <a:moveTo>
                    <a:pt x="268" y="27"/>
                  </a:moveTo>
                  <a:cubicBezTo>
                    <a:pt x="268" y="26"/>
                    <a:pt x="268" y="26"/>
                    <a:pt x="268" y="25"/>
                  </a:cubicBezTo>
                  <a:cubicBezTo>
                    <a:pt x="269" y="24"/>
                    <a:pt x="268" y="24"/>
                    <a:pt x="267" y="24"/>
                  </a:cubicBezTo>
                  <a:cubicBezTo>
                    <a:pt x="267" y="24"/>
                    <a:pt x="267" y="24"/>
                    <a:pt x="267" y="24"/>
                  </a:cubicBezTo>
                  <a:cubicBezTo>
                    <a:pt x="267" y="24"/>
                    <a:pt x="267" y="24"/>
                    <a:pt x="267" y="24"/>
                  </a:cubicBezTo>
                  <a:cubicBezTo>
                    <a:pt x="268" y="23"/>
                    <a:pt x="269" y="23"/>
                    <a:pt x="271" y="22"/>
                  </a:cubicBezTo>
                  <a:cubicBezTo>
                    <a:pt x="270" y="24"/>
                    <a:pt x="269" y="25"/>
                    <a:pt x="268" y="27"/>
                  </a:cubicBezTo>
                  <a:close/>
                  <a:moveTo>
                    <a:pt x="259" y="27"/>
                  </a:moveTo>
                  <a:cubicBezTo>
                    <a:pt x="259" y="27"/>
                    <a:pt x="259" y="27"/>
                    <a:pt x="259" y="27"/>
                  </a:cubicBezTo>
                  <a:cubicBezTo>
                    <a:pt x="259" y="27"/>
                    <a:pt x="258" y="27"/>
                    <a:pt x="258" y="27"/>
                  </a:cubicBezTo>
                  <a:cubicBezTo>
                    <a:pt x="258" y="27"/>
                    <a:pt x="259" y="27"/>
                    <a:pt x="260" y="27"/>
                  </a:cubicBezTo>
                  <a:cubicBezTo>
                    <a:pt x="260" y="27"/>
                    <a:pt x="260" y="27"/>
                    <a:pt x="259" y="27"/>
                  </a:cubicBezTo>
                  <a:close/>
                  <a:moveTo>
                    <a:pt x="273" y="29"/>
                  </a:moveTo>
                  <a:cubicBezTo>
                    <a:pt x="275" y="26"/>
                    <a:pt x="277" y="23"/>
                    <a:pt x="278" y="20"/>
                  </a:cubicBezTo>
                  <a:cubicBezTo>
                    <a:pt x="281" y="19"/>
                    <a:pt x="284" y="18"/>
                    <a:pt x="287" y="17"/>
                  </a:cubicBezTo>
                  <a:cubicBezTo>
                    <a:pt x="282" y="21"/>
                    <a:pt x="277" y="25"/>
                    <a:pt x="273" y="29"/>
                  </a:cubicBezTo>
                  <a:close/>
                  <a:moveTo>
                    <a:pt x="247" y="32"/>
                  </a:moveTo>
                  <a:cubicBezTo>
                    <a:pt x="241" y="38"/>
                    <a:pt x="235" y="44"/>
                    <a:pt x="230" y="50"/>
                  </a:cubicBezTo>
                  <a:cubicBezTo>
                    <a:pt x="234" y="44"/>
                    <a:pt x="238" y="38"/>
                    <a:pt x="244" y="34"/>
                  </a:cubicBezTo>
                  <a:cubicBezTo>
                    <a:pt x="244" y="34"/>
                    <a:pt x="244" y="33"/>
                    <a:pt x="244" y="33"/>
                  </a:cubicBezTo>
                  <a:cubicBezTo>
                    <a:pt x="245" y="33"/>
                    <a:pt x="245" y="33"/>
                    <a:pt x="245" y="33"/>
                  </a:cubicBezTo>
                  <a:cubicBezTo>
                    <a:pt x="246" y="33"/>
                    <a:pt x="246" y="32"/>
                    <a:pt x="247" y="32"/>
                  </a:cubicBezTo>
                  <a:close/>
                  <a:moveTo>
                    <a:pt x="63" y="159"/>
                  </a:moveTo>
                  <a:cubicBezTo>
                    <a:pt x="58" y="171"/>
                    <a:pt x="50" y="180"/>
                    <a:pt x="43" y="190"/>
                  </a:cubicBezTo>
                  <a:cubicBezTo>
                    <a:pt x="46" y="185"/>
                    <a:pt x="48" y="180"/>
                    <a:pt x="51" y="175"/>
                  </a:cubicBezTo>
                  <a:cubicBezTo>
                    <a:pt x="51" y="175"/>
                    <a:pt x="49" y="175"/>
                    <a:pt x="47" y="175"/>
                  </a:cubicBezTo>
                  <a:cubicBezTo>
                    <a:pt x="52" y="170"/>
                    <a:pt x="58" y="165"/>
                    <a:pt x="63" y="15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2" name="Google Shape;612;p13"/>
            <p:cNvSpPr/>
            <p:nvPr/>
          </p:nvSpPr>
          <p:spPr>
            <a:xfrm>
              <a:off x="9029702" y="3970338"/>
              <a:ext cx="90488" cy="449263"/>
            </a:xfrm>
            <a:custGeom>
              <a:rect b="b" l="l" r="r" t="t"/>
              <a:pathLst>
                <a:path extrusionOk="0" h="206" w="41">
                  <a:moveTo>
                    <a:pt x="7" y="203"/>
                  </a:moveTo>
                  <a:cubicBezTo>
                    <a:pt x="10" y="173"/>
                    <a:pt x="9" y="143"/>
                    <a:pt x="16" y="114"/>
                  </a:cubicBezTo>
                  <a:cubicBezTo>
                    <a:pt x="17" y="109"/>
                    <a:pt x="18" y="104"/>
                    <a:pt x="20" y="98"/>
                  </a:cubicBezTo>
                  <a:cubicBezTo>
                    <a:pt x="16" y="126"/>
                    <a:pt x="22" y="154"/>
                    <a:pt x="16" y="182"/>
                  </a:cubicBezTo>
                  <a:cubicBezTo>
                    <a:pt x="16" y="184"/>
                    <a:pt x="22" y="183"/>
                    <a:pt x="23" y="181"/>
                  </a:cubicBezTo>
                  <a:cubicBezTo>
                    <a:pt x="29" y="151"/>
                    <a:pt x="22" y="121"/>
                    <a:pt x="27" y="92"/>
                  </a:cubicBezTo>
                  <a:cubicBezTo>
                    <a:pt x="32" y="62"/>
                    <a:pt x="41" y="32"/>
                    <a:pt x="35" y="2"/>
                  </a:cubicBezTo>
                  <a:cubicBezTo>
                    <a:pt x="35" y="0"/>
                    <a:pt x="29" y="1"/>
                    <a:pt x="29" y="3"/>
                  </a:cubicBezTo>
                  <a:cubicBezTo>
                    <a:pt x="30" y="7"/>
                    <a:pt x="30" y="11"/>
                    <a:pt x="31" y="15"/>
                  </a:cubicBezTo>
                  <a:cubicBezTo>
                    <a:pt x="29" y="16"/>
                    <a:pt x="28" y="16"/>
                    <a:pt x="28" y="17"/>
                  </a:cubicBezTo>
                  <a:cubicBezTo>
                    <a:pt x="24" y="48"/>
                    <a:pt x="18" y="79"/>
                    <a:pt x="11" y="109"/>
                  </a:cubicBezTo>
                  <a:cubicBezTo>
                    <a:pt x="8" y="124"/>
                    <a:pt x="4" y="138"/>
                    <a:pt x="3" y="153"/>
                  </a:cubicBezTo>
                  <a:cubicBezTo>
                    <a:pt x="2" y="170"/>
                    <a:pt x="2" y="187"/>
                    <a:pt x="1" y="204"/>
                  </a:cubicBezTo>
                  <a:cubicBezTo>
                    <a:pt x="0" y="206"/>
                    <a:pt x="7" y="205"/>
                    <a:pt x="7" y="20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3" name="Google Shape;613;p13"/>
            <p:cNvSpPr/>
            <p:nvPr/>
          </p:nvSpPr>
          <p:spPr>
            <a:xfrm>
              <a:off x="8728077" y="3165476"/>
              <a:ext cx="1665288" cy="1711325"/>
            </a:xfrm>
            <a:custGeom>
              <a:rect b="b" l="l" r="r" t="t"/>
              <a:pathLst>
                <a:path extrusionOk="0" h="786" w="765">
                  <a:moveTo>
                    <a:pt x="236" y="547"/>
                  </a:moveTo>
                  <a:cubicBezTo>
                    <a:pt x="268" y="530"/>
                    <a:pt x="307" y="527"/>
                    <a:pt x="342" y="518"/>
                  </a:cubicBezTo>
                  <a:cubicBezTo>
                    <a:pt x="346" y="517"/>
                    <a:pt x="345" y="514"/>
                    <a:pt x="341" y="514"/>
                  </a:cubicBezTo>
                  <a:cubicBezTo>
                    <a:pt x="341" y="515"/>
                    <a:pt x="341" y="515"/>
                    <a:pt x="341" y="515"/>
                  </a:cubicBezTo>
                  <a:cubicBezTo>
                    <a:pt x="341" y="514"/>
                    <a:pt x="340" y="514"/>
                    <a:pt x="339" y="514"/>
                  </a:cubicBezTo>
                  <a:cubicBezTo>
                    <a:pt x="303" y="516"/>
                    <a:pt x="266" y="520"/>
                    <a:pt x="232" y="532"/>
                  </a:cubicBezTo>
                  <a:cubicBezTo>
                    <a:pt x="235" y="531"/>
                    <a:pt x="237" y="529"/>
                    <a:pt x="240" y="527"/>
                  </a:cubicBezTo>
                  <a:cubicBezTo>
                    <a:pt x="243" y="526"/>
                    <a:pt x="246" y="524"/>
                    <a:pt x="249" y="523"/>
                  </a:cubicBezTo>
                  <a:cubicBezTo>
                    <a:pt x="335" y="496"/>
                    <a:pt x="439" y="517"/>
                    <a:pt x="507" y="445"/>
                  </a:cubicBezTo>
                  <a:cubicBezTo>
                    <a:pt x="510" y="442"/>
                    <a:pt x="504" y="441"/>
                    <a:pt x="502" y="443"/>
                  </a:cubicBezTo>
                  <a:cubicBezTo>
                    <a:pt x="441" y="507"/>
                    <a:pt x="350" y="496"/>
                    <a:pt x="269" y="513"/>
                  </a:cubicBezTo>
                  <a:cubicBezTo>
                    <a:pt x="277" y="510"/>
                    <a:pt x="284" y="506"/>
                    <a:pt x="291" y="502"/>
                  </a:cubicBezTo>
                  <a:cubicBezTo>
                    <a:pt x="294" y="500"/>
                    <a:pt x="290" y="500"/>
                    <a:pt x="289" y="500"/>
                  </a:cubicBezTo>
                  <a:cubicBezTo>
                    <a:pt x="281" y="502"/>
                    <a:pt x="274" y="504"/>
                    <a:pt x="267" y="507"/>
                  </a:cubicBezTo>
                  <a:cubicBezTo>
                    <a:pt x="267" y="507"/>
                    <a:pt x="267" y="506"/>
                    <a:pt x="268" y="506"/>
                  </a:cubicBezTo>
                  <a:cubicBezTo>
                    <a:pt x="270" y="504"/>
                    <a:pt x="264" y="505"/>
                    <a:pt x="263" y="506"/>
                  </a:cubicBezTo>
                  <a:cubicBezTo>
                    <a:pt x="261" y="507"/>
                    <a:pt x="260" y="508"/>
                    <a:pt x="259" y="509"/>
                  </a:cubicBezTo>
                  <a:cubicBezTo>
                    <a:pt x="252" y="511"/>
                    <a:pt x="244" y="514"/>
                    <a:pt x="241" y="515"/>
                  </a:cubicBezTo>
                  <a:cubicBezTo>
                    <a:pt x="245" y="512"/>
                    <a:pt x="250" y="510"/>
                    <a:pt x="254" y="508"/>
                  </a:cubicBezTo>
                  <a:cubicBezTo>
                    <a:pt x="255" y="508"/>
                    <a:pt x="255" y="508"/>
                    <a:pt x="255" y="507"/>
                  </a:cubicBezTo>
                  <a:cubicBezTo>
                    <a:pt x="335" y="478"/>
                    <a:pt x="430" y="493"/>
                    <a:pt x="498" y="434"/>
                  </a:cubicBezTo>
                  <a:cubicBezTo>
                    <a:pt x="505" y="431"/>
                    <a:pt x="512" y="427"/>
                    <a:pt x="518" y="422"/>
                  </a:cubicBezTo>
                  <a:cubicBezTo>
                    <a:pt x="517" y="424"/>
                    <a:pt x="515" y="426"/>
                    <a:pt x="513" y="428"/>
                  </a:cubicBezTo>
                  <a:cubicBezTo>
                    <a:pt x="510" y="431"/>
                    <a:pt x="516" y="433"/>
                    <a:pt x="518" y="430"/>
                  </a:cubicBezTo>
                  <a:cubicBezTo>
                    <a:pt x="529" y="418"/>
                    <a:pt x="539" y="405"/>
                    <a:pt x="550" y="392"/>
                  </a:cubicBezTo>
                  <a:cubicBezTo>
                    <a:pt x="552" y="389"/>
                    <a:pt x="546" y="388"/>
                    <a:pt x="544" y="390"/>
                  </a:cubicBezTo>
                  <a:cubicBezTo>
                    <a:pt x="544" y="391"/>
                    <a:pt x="543" y="392"/>
                    <a:pt x="543" y="392"/>
                  </a:cubicBezTo>
                  <a:cubicBezTo>
                    <a:pt x="542" y="392"/>
                    <a:pt x="542" y="393"/>
                    <a:pt x="541" y="393"/>
                  </a:cubicBezTo>
                  <a:cubicBezTo>
                    <a:pt x="533" y="402"/>
                    <a:pt x="525" y="410"/>
                    <a:pt x="516" y="418"/>
                  </a:cubicBezTo>
                  <a:cubicBezTo>
                    <a:pt x="510" y="423"/>
                    <a:pt x="505" y="426"/>
                    <a:pt x="499" y="429"/>
                  </a:cubicBezTo>
                  <a:cubicBezTo>
                    <a:pt x="498" y="429"/>
                    <a:pt x="498" y="430"/>
                    <a:pt x="497" y="430"/>
                  </a:cubicBezTo>
                  <a:cubicBezTo>
                    <a:pt x="497" y="430"/>
                    <a:pt x="497" y="430"/>
                    <a:pt x="497" y="430"/>
                  </a:cubicBezTo>
                  <a:cubicBezTo>
                    <a:pt x="484" y="436"/>
                    <a:pt x="470" y="437"/>
                    <a:pt x="455" y="437"/>
                  </a:cubicBezTo>
                  <a:cubicBezTo>
                    <a:pt x="428" y="437"/>
                    <a:pt x="402" y="438"/>
                    <a:pt x="375" y="441"/>
                  </a:cubicBezTo>
                  <a:cubicBezTo>
                    <a:pt x="351" y="444"/>
                    <a:pt x="329" y="452"/>
                    <a:pt x="307" y="458"/>
                  </a:cubicBezTo>
                  <a:cubicBezTo>
                    <a:pt x="301" y="460"/>
                    <a:pt x="294" y="461"/>
                    <a:pt x="288" y="463"/>
                  </a:cubicBezTo>
                  <a:cubicBezTo>
                    <a:pt x="304" y="455"/>
                    <a:pt x="318" y="445"/>
                    <a:pt x="331" y="433"/>
                  </a:cubicBezTo>
                  <a:cubicBezTo>
                    <a:pt x="364" y="422"/>
                    <a:pt x="398" y="418"/>
                    <a:pt x="434" y="418"/>
                  </a:cubicBezTo>
                  <a:cubicBezTo>
                    <a:pt x="450" y="418"/>
                    <a:pt x="467" y="419"/>
                    <a:pt x="482" y="417"/>
                  </a:cubicBezTo>
                  <a:cubicBezTo>
                    <a:pt x="469" y="422"/>
                    <a:pt x="456" y="426"/>
                    <a:pt x="443" y="426"/>
                  </a:cubicBezTo>
                  <a:cubicBezTo>
                    <a:pt x="440" y="426"/>
                    <a:pt x="439" y="428"/>
                    <a:pt x="440" y="429"/>
                  </a:cubicBezTo>
                  <a:cubicBezTo>
                    <a:pt x="436" y="429"/>
                    <a:pt x="433" y="429"/>
                    <a:pt x="429" y="430"/>
                  </a:cubicBezTo>
                  <a:cubicBezTo>
                    <a:pt x="428" y="430"/>
                    <a:pt x="423" y="432"/>
                    <a:pt x="427" y="432"/>
                  </a:cubicBezTo>
                  <a:cubicBezTo>
                    <a:pt x="459" y="431"/>
                    <a:pt x="498" y="431"/>
                    <a:pt x="520" y="405"/>
                  </a:cubicBezTo>
                  <a:cubicBezTo>
                    <a:pt x="521" y="404"/>
                    <a:pt x="520" y="404"/>
                    <a:pt x="520" y="404"/>
                  </a:cubicBezTo>
                  <a:cubicBezTo>
                    <a:pt x="523" y="402"/>
                    <a:pt x="526" y="399"/>
                    <a:pt x="530" y="396"/>
                  </a:cubicBezTo>
                  <a:cubicBezTo>
                    <a:pt x="532" y="394"/>
                    <a:pt x="526" y="393"/>
                    <a:pt x="525" y="395"/>
                  </a:cubicBezTo>
                  <a:cubicBezTo>
                    <a:pt x="517" y="402"/>
                    <a:pt x="509" y="407"/>
                    <a:pt x="500" y="410"/>
                  </a:cubicBezTo>
                  <a:cubicBezTo>
                    <a:pt x="499" y="410"/>
                    <a:pt x="499" y="410"/>
                    <a:pt x="498" y="410"/>
                  </a:cubicBezTo>
                  <a:cubicBezTo>
                    <a:pt x="497" y="410"/>
                    <a:pt x="497" y="411"/>
                    <a:pt x="496" y="411"/>
                  </a:cubicBezTo>
                  <a:cubicBezTo>
                    <a:pt x="467" y="419"/>
                    <a:pt x="432" y="413"/>
                    <a:pt x="403" y="415"/>
                  </a:cubicBezTo>
                  <a:cubicBezTo>
                    <a:pt x="381" y="416"/>
                    <a:pt x="360" y="420"/>
                    <a:pt x="339" y="426"/>
                  </a:cubicBezTo>
                  <a:cubicBezTo>
                    <a:pt x="346" y="421"/>
                    <a:pt x="353" y="416"/>
                    <a:pt x="358" y="410"/>
                  </a:cubicBezTo>
                  <a:cubicBezTo>
                    <a:pt x="360" y="408"/>
                    <a:pt x="357" y="408"/>
                    <a:pt x="356" y="408"/>
                  </a:cubicBezTo>
                  <a:cubicBezTo>
                    <a:pt x="352" y="408"/>
                    <a:pt x="348" y="409"/>
                    <a:pt x="345" y="410"/>
                  </a:cubicBezTo>
                  <a:cubicBezTo>
                    <a:pt x="348" y="408"/>
                    <a:pt x="351" y="404"/>
                    <a:pt x="354" y="401"/>
                  </a:cubicBezTo>
                  <a:cubicBezTo>
                    <a:pt x="355" y="399"/>
                    <a:pt x="352" y="399"/>
                    <a:pt x="351" y="399"/>
                  </a:cubicBezTo>
                  <a:cubicBezTo>
                    <a:pt x="385" y="387"/>
                    <a:pt x="420" y="385"/>
                    <a:pt x="456" y="386"/>
                  </a:cubicBezTo>
                  <a:cubicBezTo>
                    <a:pt x="490" y="386"/>
                    <a:pt x="520" y="383"/>
                    <a:pt x="551" y="369"/>
                  </a:cubicBezTo>
                  <a:cubicBezTo>
                    <a:pt x="546" y="378"/>
                    <a:pt x="539" y="385"/>
                    <a:pt x="533" y="394"/>
                  </a:cubicBezTo>
                  <a:cubicBezTo>
                    <a:pt x="533" y="395"/>
                    <a:pt x="539" y="394"/>
                    <a:pt x="539" y="393"/>
                  </a:cubicBezTo>
                  <a:cubicBezTo>
                    <a:pt x="546" y="383"/>
                    <a:pt x="554" y="374"/>
                    <a:pt x="561" y="363"/>
                  </a:cubicBezTo>
                  <a:cubicBezTo>
                    <a:pt x="561" y="363"/>
                    <a:pt x="555" y="363"/>
                    <a:pt x="555" y="365"/>
                  </a:cubicBezTo>
                  <a:cubicBezTo>
                    <a:pt x="554" y="365"/>
                    <a:pt x="554" y="365"/>
                    <a:pt x="554" y="366"/>
                  </a:cubicBezTo>
                  <a:cubicBezTo>
                    <a:pt x="553" y="365"/>
                    <a:pt x="552" y="365"/>
                    <a:pt x="551" y="366"/>
                  </a:cubicBezTo>
                  <a:cubicBezTo>
                    <a:pt x="533" y="374"/>
                    <a:pt x="514" y="380"/>
                    <a:pt x="494" y="382"/>
                  </a:cubicBezTo>
                  <a:cubicBezTo>
                    <a:pt x="472" y="384"/>
                    <a:pt x="449" y="382"/>
                    <a:pt x="427" y="382"/>
                  </a:cubicBezTo>
                  <a:cubicBezTo>
                    <a:pt x="398" y="383"/>
                    <a:pt x="371" y="388"/>
                    <a:pt x="345" y="398"/>
                  </a:cubicBezTo>
                  <a:cubicBezTo>
                    <a:pt x="350" y="395"/>
                    <a:pt x="353" y="391"/>
                    <a:pt x="357" y="388"/>
                  </a:cubicBezTo>
                  <a:cubicBezTo>
                    <a:pt x="357" y="388"/>
                    <a:pt x="358" y="387"/>
                    <a:pt x="358" y="387"/>
                  </a:cubicBezTo>
                  <a:cubicBezTo>
                    <a:pt x="392" y="364"/>
                    <a:pt x="437" y="366"/>
                    <a:pt x="476" y="366"/>
                  </a:cubicBezTo>
                  <a:cubicBezTo>
                    <a:pt x="507" y="366"/>
                    <a:pt x="541" y="372"/>
                    <a:pt x="569" y="355"/>
                  </a:cubicBezTo>
                  <a:cubicBezTo>
                    <a:pt x="573" y="353"/>
                    <a:pt x="567" y="352"/>
                    <a:pt x="565" y="354"/>
                  </a:cubicBezTo>
                  <a:cubicBezTo>
                    <a:pt x="544" y="366"/>
                    <a:pt x="520" y="363"/>
                    <a:pt x="496" y="362"/>
                  </a:cubicBezTo>
                  <a:cubicBezTo>
                    <a:pt x="478" y="362"/>
                    <a:pt x="459" y="362"/>
                    <a:pt x="441" y="363"/>
                  </a:cubicBezTo>
                  <a:cubicBezTo>
                    <a:pt x="414" y="364"/>
                    <a:pt x="386" y="367"/>
                    <a:pt x="362" y="380"/>
                  </a:cubicBezTo>
                  <a:cubicBezTo>
                    <a:pt x="363" y="379"/>
                    <a:pt x="362" y="379"/>
                    <a:pt x="361" y="379"/>
                  </a:cubicBezTo>
                  <a:cubicBezTo>
                    <a:pt x="372" y="372"/>
                    <a:pt x="384" y="366"/>
                    <a:pt x="396" y="361"/>
                  </a:cubicBezTo>
                  <a:cubicBezTo>
                    <a:pt x="422" y="356"/>
                    <a:pt x="449" y="354"/>
                    <a:pt x="477" y="355"/>
                  </a:cubicBezTo>
                  <a:cubicBezTo>
                    <a:pt x="483" y="355"/>
                    <a:pt x="489" y="356"/>
                    <a:pt x="496" y="356"/>
                  </a:cubicBezTo>
                  <a:cubicBezTo>
                    <a:pt x="492" y="357"/>
                    <a:pt x="489" y="357"/>
                    <a:pt x="486" y="357"/>
                  </a:cubicBezTo>
                  <a:cubicBezTo>
                    <a:pt x="484" y="357"/>
                    <a:pt x="479" y="360"/>
                    <a:pt x="483" y="359"/>
                  </a:cubicBezTo>
                  <a:cubicBezTo>
                    <a:pt x="490" y="359"/>
                    <a:pt x="497" y="358"/>
                    <a:pt x="504" y="358"/>
                  </a:cubicBezTo>
                  <a:cubicBezTo>
                    <a:pt x="517" y="359"/>
                    <a:pt x="529" y="361"/>
                    <a:pt x="542" y="359"/>
                  </a:cubicBezTo>
                  <a:cubicBezTo>
                    <a:pt x="544" y="359"/>
                    <a:pt x="547" y="357"/>
                    <a:pt x="545" y="356"/>
                  </a:cubicBezTo>
                  <a:cubicBezTo>
                    <a:pt x="546" y="356"/>
                    <a:pt x="547" y="356"/>
                    <a:pt x="548" y="356"/>
                  </a:cubicBezTo>
                  <a:cubicBezTo>
                    <a:pt x="553" y="355"/>
                    <a:pt x="557" y="354"/>
                    <a:pt x="562" y="352"/>
                  </a:cubicBezTo>
                  <a:cubicBezTo>
                    <a:pt x="565" y="351"/>
                    <a:pt x="565" y="349"/>
                    <a:pt x="564" y="349"/>
                  </a:cubicBezTo>
                  <a:cubicBezTo>
                    <a:pt x="589" y="335"/>
                    <a:pt x="609" y="313"/>
                    <a:pt x="626" y="290"/>
                  </a:cubicBezTo>
                  <a:cubicBezTo>
                    <a:pt x="627" y="288"/>
                    <a:pt x="621" y="289"/>
                    <a:pt x="620" y="290"/>
                  </a:cubicBezTo>
                  <a:cubicBezTo>
                    <a:pt x="603" y="313"/>
                    <a:pt x="584" y="336"/>
                    <a:pt x="558" y="348"/>
                  </a:cubicBezTo>
                  <a:cubicBezTo>
                    <a:pt x="559" y="347"/>
                    <a:pt x="558" y="346"/>
                    <a:pt x="555" y="347"/>
                  </a:cubicBezTo>
                  <a:cubicBezTo>
                    <a:pt x="553" y="348"/>
                    <a:pt x="550" y="348"/>
                    <a:pt x="548" y="349"/>
                  </a:cubicBezTo>
                  <a:cubicBezTo>
                    <a:pt x="561" y="344"/>
                    <a:pt x="574" y="338"/>
                    <a:pt x="584" y="329"/>
                  </a:cubicBezTo>
                  <a:cubicBezTo>
                    <a:pt x="585" y="328"/>
                    <a:pt x="580" y="328"/>
                    <a:pt x="579" y="329"/>
                  </a:cubicBezTo>
                  <a:cubicBezTo>
                    <a:pt x="566" y="340"/>
                    <a:pt x="550" y="347"/>
                    <a:pt x="534" y="351"/>
                  </a:cubicBezTo>
                  <a:cubicBezTo>
                    <a:pt x="525" y="352"/>
                    <a:pt x="515" y="352"/>
                    <a:pt x="505" y="352"/>
                  </a:cubicBezTo>
                  <a:cubicBezTo>
                    <a:pt x="477" y="349"/>
                    <a:pt x="449" y="342"/>
                    <a:pt x="422" y="347"/>
                  </a:cubicBezTo>
                  <a:cubicBezTo>
                    <a:pt x="430" y="342"/>
                    <a:pt x="438" y="337"/>
                    <a:pt x="446" y="331"/>
                  </a:cubicBezTo>
                  <a:cubicBezTo>
                    <a:pt x="449" y="329"/>
                    <a:pt x="444" y="328"/>
                    <a:pt x="442" y="330"/>
                  </a:cubicBezTo>
                  <a:cubicBezTo>
                    <a:pt x="431" y="337"/>
                    <a:pt x="420" y="344"/>
                    <a:pt x="408" y="350"/>
                  </a:cubicBezTo>
                  <a:cubicBezTo>
                    <a:pt x="407" y="351"/>
                    <a:pt x="405" y="351"/>
                    <a:pt x="404" y="352"/>
                  </a:cubicBezTo>
                  <a:cubicBezTo>
                    <a:pt x="393" y="354"/>
                    <a:pt x="383" y="357"/>
                    <a:pt x="373" y="363"/>
                  </a:cubicBezTo>
                  <a:cubicBezTo>
                    <a:pt x="374" y="362"/>
                    <a:pt x="376" y="360"/>
                    <a:pt x="377" y="359"/>
                  </a:cubicBezTo>
                  <a:cubicBezTo>
                    <a:pt x="378" y="359"/>
                    <a:pt x="380" y="359"/>
                    <a:pt x="381" y="358"/>
                  </a:cubicBezTo>
                  <a:cubicBezTo>
                    <a:pt x="396" y="344"/>
                    <a:pt x="413" y="333"/>
                    <a:pt x="433" y="330"/>
                  </a:cubicBezTo>
                  <a:cubicBezTo>
                    <a:pt x="435" y="330"/>
                    <a:pt x="437" y="329"/>
                    <a:pt x="436" y="328"/>
                  </a:cubicBezTo>
                  <a:cubicBezTo>
                    <a:pt x="462" y="322"/>
                    <a:pt x="488" y="324"/>
                    <a:pt x="515" y="321"/>
                  </a:cubicBezTo>
                  <a:cubicBezTo>
                    <a:pt x="518" y="321"/>
                    <a:pt x="520" y="318"/>
                    <a:pt x="516" y="318"/>
                  </a:cubicBezTo>
                  <a:cubicBezTo>
                    <a:pt x="499" y="320"/>
                    <a:pt x="482" y="318"/>
                    <a:pt x="464" y="320"/>
                  </a:cubicBezTo>
                  <a:cubicBezTo>
                    <a:pt x="448" y="321"/>
                    <a:pt x="433" y="326"/>
                    <a:pt x="418" y="330"/>
                  </a:cubicBezTo>
                  <a:cubicBezTo>
                    <a:pt x="413" y="332"/>
                    <a:pt x="408" y="333"/>
                    <a:pt x="403" y="334"/>
                  </a:cubicBezTo>
                  <a:cubicBezTo>
                    <a:pt x="408" y="330"/>
                    <a:pt x="414" y="325"/>
                    <a:pt x="420" y="321"/>
                  </a:cubicBezTo>
                  <a:cubicBezTo>
                    <a:pt x="439" y="315"/>
                    <a:pt x="460" y="311"/>
                    <a:pt x="480" y="308"/>
                  </a:cubicBezTo>
                  <a:cubicBezTo>
                    <a:pt x="484" y="308"/>
                    <a:pt x="485" y="303"/>
                    <a:pt x="481" y="304"/>
                  </a:cubicBezTo>
                  <a:cubicBezTo>
                    <a:pt x="465" y="306"/>
                    <a:pt x="450" y="309"/>
                    <a:pt x="434" y="313"/>
                  </a:cubicBezTo>
                  <a:cubicBezTo>
                    <a:pt x="437" y="311"/>
                    <a:pt x="434" y="308"/>
                    <a:pt x="431" y="310"/>
                  </a:cubicBezTo>
                  <a:cubicBezTo>
                    <a:pt x="425" y="312"/>
                    <a:pt x="420" y="315"/>
                    <a:pt x="416" y="319"/>
                  </a:cubicBezTo>
                  <a:cubicBezTo>
                    <a:pt x="412" y="320"/>
                    <a:pt x="409" y="321"/>
                    <a:pt x="405" y="323"/>
                  </a:cubicBezTo>
                  <a:cubicBezTo>
                    <a:pt x="417" y="313"/>
                    <a:pt x="430" y="304"/>
                    <a:pt x="443" y="294"/>
                  </a:cubicBezTo>
                  <a:cubicBezTo>
                    <a:pt x="443" y="294"/>
                    <a:pt x="443" y="294"/>
                    <a:pt x="443" y="294"/>
                  </a:cubicBezTo>
                  <a:cubicBezTo>
                    <a:pt x="450" y="293"/>
                    <a:pt x="456" y="291"/>
                    <a:pt x="462" y="290"/>
                  </a:cubicBezTo>
                  <a:cubicBezTo>
                    <a:pt x="481" y="288"/>
                    <a:pt x="500" y="287"/>
                    <a:pt x="519" y="288"/>
                  </a:cubicBezTo>
                  <a:cubicBezTo>
                    <a:pt x="550" y="290"/>
                    <a:pt x="581" y="291"/>
                    <a:pt x="610" y="279"/>
                  </a:cubicBezTo>
                  <a:cubicBezTo>
                    <a:pt x="614" y="277"/>
                    <a:pt x="608" y="277"/>
                    <a:pt x="607" y="278"/>
                  </a:cubicBezTo>
                  <a:cubicBezTo>
                    <a:pt x="570" y="294"/>
                    <a:pt x="528" y="286"/>
                    <a:pt x="489" y="285"/>
                  </a:cubicBezTo>
                  <a:cubicBezTo>
                    <a:pt x="490" y="285"/>
                    <a:pt x="492" y="285"/>
                    <a:pt x="494" y="285"/>
                  </a:cubicBezTo>
                  <a:cubicBezTo>
                    <a:pt x="497" y="284"/>
                    <a:pt x="499" y="280"/>
                    <a:pt x="495" y="281"/>
                  </a:cubicBezTo>
                  <a:cubicBezTo>
                    <a:pt x="482" y="283"/>
                    <a:pt x="469" y="285"/>
                    <a:pt x="457" y="288"/>
                  </a:cubicBezTo>
                  <a:cubicBezTo>
                    <a:pt x="446" y="289"/>
                    <a:pt x="436" y="292"/>
                    <a:pt x="426" y="296"/>
                  </a:cubicBezTo>
                  <a:cubicBezTo>
                    <a:pt x="431" y="291"/>
                    <a:pt x="436" y="286"/>
                    <a:pt x="442" y="282"/>
                  </a:cubicBezTo>
                  <a:cubicBezTo>
                    <a:pt x="461" y="279"/>
                    <a:pt x="482" y="280"/>
                    <a:pt x="500" y="278"/>
                  </a:cubicBezTo>
                  <a:cubicBezTo>
                    <a:pt x="504" y="277"/>
                    <a:pt x="505" y="273"/>
                    <a:pt x="501" y="273"/>
                  </a:cubicBezTo>
                  <a:cubicBezTo>
                    <a:pt x="484" y="276"/>
                    <a:pt x="466" y="275"/>
                    <a:pt x="448" y="277"/>
                  </a:cubicBezTo>
                  <a:cubicBezTo>
                    <a:pt x="474" y="268"/>
                    <a:pt x="507" y="271"/>
                    <a:pt x="533" y="271"/>
                  </a:cubicBezTo>
                  <a:cubicBezTo>
                    <a:pt x="572" y="272"/>
                    <a:pt x="610" y="275"/>
                    <a:pt x="645" y="255"/>
                  </a:cubicBezTo>
                  <a:cubicBezTo>
                    <a:pt x="649" y="253"/>
                    <a:pt x="643" y="252"/>
                    <a:pt x="641" y="253"/>
                  </a:cubicBezTo>
                  <a:cubicBezTo>
                    <a:pt x="600" y="276"/>
                    <a:pt x="551" y="268"/>
                    <a:pt x="505" y="268"/>
                  </a:cubicBezTo>
                  <a:cubicBezTo>
                    <a:pt x="489" y="267"/>
                    <a:pt x="471" y="268"/>
                    <a:pt x="454" y="272"/>
                  </a:cubicBezTo>
                  <a:cubicBezTo>
                    <a:pt x="456" y="271"/>
                    <a:pt x="458" y="270"/>
                    <a:pt x="459" y="268"/>
                  </a:cubicBezTo>
                  <a:cubicBezTo>
                    <a:pt x="463" y="266"/>
                    <a:pt x="458" y="265"/>
                    <a:pt x="455" y="266"/>
                  </a:cubicBezTo>
                  <a:cubicBezTo>
                    <a:pt x="451" y="269"/>
                    <a:pt x="447" y="272"/>
                    <a:pt x="443" y="276"/>
                  </a:cubicBezTo>
                  <a:cubicBezTo>
                    <a:pt x="441" y="276"/>
                    <a:pt x="438" y="278"/>
                    <a:pt x="436" y="279"/>
                  </a:cubicBezTo>
                  <a:cubicBezTo>
                    <a:pt x="430" y="280"/>
                    <a:pt x="423" y="282"/>
                    <a:pt x="417" y="284"/>
                  </a:cubicBezTo>
                  <a:cubicBezTo>
                    <a:pt x="424" y="277"/>
                    <a:pt x="431" y="270"/>
                    <a:pt x="437" y="263"/>
                  </a:cubicBezTo>
                  <a:cubicBezTo>
                    <a:pt x="438" y="263"/>
                    <a:pt x="442" y="263"/>
                    <a:pt x="442" y="262"/>
                  </a:cubicBezTo>
                  <a:cubicBezTo>
                    <a:pt x="445" y="260"/>
                    <a:pt x="447" y="258"/>
                    <a:pt x="450" y="256"/>
                  </a:cubicBezTo>
                  <a:cubicBezTo>
                    <a:pt x="450" y="256"/>
                    <a:pt x="455" y="256"/>
                    <a:pt x="455" y="255"/>
                  </a:cubicBezTo>
                  <a:cubicBezTo>
                    <a:pt x="504" y="216"/>
                    <a:pt x="567" y="223"/>
                    <a:pt x="625" y="221"/>
                  </a:cubicBezTo>
                  <a:cubicBezTo>
                    <a:pt x="641" y="221"/>
                    <a:pt x="655" y="217"/>
                    <a:pt x="669" y="210"/>
                  </a:cubicBezTo>
                  <a:cubicBezTo>
                    <a:pt x="674" y="207"/>
                    <a:pt x="678" y="204"/>
                    <a:pt x="683" y="201"/>
                  </a:cubicBezTo>
                  <a:cubicBezTo>
                    <a:pt x="706" y="192"/>
                    <a:pt x="728" y="178"/>
                    <a:pt x="744" y="160"/>
                  </a:cubicBezTo>
                  <a:cubicBezTo>
                    <a:pt x="726" y="194"/>
                    <a:pt x="682" y="219"/>
                    <a:pt x="645" y="223"/>
                  </a:cubicBezTo>
                  <a:cubicBezTo>
                    <a:pt x="643" y="223"/>
                    <a:pt x="640" y="227"/>
                    <a:pt x="644" y="226"/>
                  </a:cubicBezTo>
                  <a:cubicBezTo>
                    <a:pt x="685" y="221"/>
                    <a:pt x="733" y="194"/>
                    <a:pt x="751" y="157"/>
                  </a:cubicBezTo>
                  <a:cubicBezTo>
                    <a:pt x="751" y="156"/>
                    <a:pt x="748" y="156"/>
                    <a:pt x="746" y="157"/>
                  </a:cubicBezTo>
                  <a:cubicBezTo>
                    <a:pt x="751" y="150"/>
                    <a:pt x="756" y="143"/>
                    <a:pt x="759" y="136"/>
                  </a:cubicBezTo>
                  <a:cubicBezTo>
                    <a:pt x="760" y="134"/>
                    <a:pt x="758" y="133"/>
                    <a:pt x="756" y="133"/>
                  </a:cubicBezTo>
                  <a:cubicBezTo>
                    <a:pt x="759" y="130"/>
                    <a:pt x="761" y="126"/>
                    <a:pt x="763" y="123"/>
                  </a:cubicBezTo>
                  <a:cubicBezTo>
                    <a:pt x="765" y="120"/>
                    <a:pt x="758" y="120"/>
                    <a:pt x="757" y="122"/>
                  </a:cubicBezTo>
                  <a:cubicBezTo>
                    <a:pt x="747" y="141"/>
                    <a:pt x="731" y="153"/>
                    <a:pt x="714" y="163"/>
                  </a:cubicBezTo>
                  <a:cubicBezTo>
                    <a:pt x="693" y="175"/>
                    <a:pt x="670" y="191"/>
                    <a:pt x="645" y="192"/>
                  </a:cubicBezTo>
                  <a:cubicBezTo>
                    <a:pt x="643" y="192"/>
                    <a:pt x="639" y="196"/>
                    <a:pt x="643" y="196"/>
                  </a:cubicBezTo>
                  <a:cubicBezTo>
                    <a:pt x="668" y="195"/>
                    <a:pt x="688" y="182"/>
                    <a:pt x="709" y="170"/>
                  </a:cubicBezTo>
                  <a:cubicBezTo>
                    <a:pt x="725" y="162"/>
                    <a:pt x="739" y="152"/>
                    <a:pt x="751" y="140"/>
                  </a:cubicBezTo>
                  <a:cubicBezTo>
                    <a:pt x="739" y="163"/>
                    <a:pt x="718" y="179"/>
                    <a:pt x="695" y="191"/>
                  </a:cubicBezTo>
                  <a:cubicBezTo>
                    <a:pt x="704" y="182"/>
                    <a:pt x="713" y="173"/>
                    <a:pt x="723" y="166"/>
                  </a:cubicBezTo>
                  <a:cubicBezTo>
                    <a:pt x="724" y="165"/>
                    <a:pt x="718" y="166"/>
                    <a:pt x="717" y="166"/>
                  </a:cubicBezTo>
                  <a:cubicBezTo>
                    <a:pt x="705" y="175"/>
                    <a:pt x="695" y="187"/>
                    <a:pt x="683" y="196"/>
                  </a:cubicBezTo>
                  <a:cubicBezTo>
                    <a:pt x="675" y="200"/>
                    <a:pt x="666" y="203"/>
                    <a:pt x="658" y="205"/>
                  </a:cubicBezTo>
                  <a:cubicBezTo>
                    <a:pt x="654" y="206"/>
                    <a:pt x="655" y="210"/>
                    <a:pt x="659" y="209"/>
                  </a:cubicBezTo>
                  <a:cubicBezTo>
                    <a:pt x="663" y="208"/>
                    <a:pt x="667" y="207"/>
                    <a:pt x="671" y="205"/>
                  </a:cubicBezTo>
                  <a:cubicBezTo>
                    <a:pt x="662" y="212"/>
                    <a:pt x="652" y="216"/>
                    <a:pt x="640" y="218"/>
                  </a:cubicBezTo>
                  <a:cubicBezTo>
                    <a:pt x="614" y="222"/>
                    <a:pt x="587" y="218"/>
                    <a:pt x="561" y="220"/>
                  </a:cubicBezTo>
                  <a:cubicBezTo>
                    <a:pt x="525" y="222"/>
                    <a:pt x="489" y="229"/>
                    <a:pt x="459" y="249"/>
                  </a:cubicBezTo>
                  <a:cubicBezTo>
                    <a:pt x="482" y="232"/>
                    <a:pt x="507" y="218"/>
                    <a:pt x="533" y="203"/>
                  </a:cubicBezTo>
                  <a:cubicBezTo>
                    <a:pt x="557" y="195"/>
                    <a:pt x="583" y="191"/>
                    <a:pt x="608" y="194"/>
                  </a:cubicBezTo>
                  <a:cubicBezTo>
                    <a:pt x="610" y="194"/>
                    <a:pt x="616" y="191"/>
                    <a:pt x="612" y="191"/>
                  </a:cubicBezTo>
                  <a:cubicBezTo>
                    <a:pt x="589" y="188"/>
                    <a:pt x="565" y="191"/>
                    <a:pt x="542" y="197"/>
                  </a:cubicBezTo>
                  <a:cubicBezTo>
                    <a:pt x="545" y="196"/>
                    <a:pt x="543" y="196"/>
                    <a:pt x="541" y="196"/>
                  </a:cubicBezTo>
                  <a:cubicBezTo>
                    <a:pt x="546" y="193"/>
                    <a:pt x="552" y="190"/>
                    <a:pt x="557" y="187"/>
                  </a:cubicBezTo>
                  <a:cubicBezTo>
                    <a:pt x="559" y="186"/>
                    <a:pt x="558" y="185"/>
                    <a:pt x="556" y="184"/>
                  </a:cubicBezTo>
                  <a:cubicBezTo>
                    <a:pt x="581" y="180"/>
                    <a:pt x="606" y="178"/>
                    <a:pt x="630" y="176"/>
                  </a:cubicBezTo>
                  <a:cubicBezTo>
                    <a:pt x="633" y="176"/>
                    <a:pt x="635" y="172"/>
                    <a:pt x="631" y="172"/>
                  </a:cubicBezTo>
                  <a:cubicBezTo>
                    <a:pt x="607" y="174"/>
                    <a:pt x="583" y="176"/>
                    <a:pt x="559" y="180"/>
                  </a:cubicBezTo>
                  <a:cubicBezTo>
                    <a:pt x="560" y="179"/>
                    <a:pt x="562" y="178"/>
                    <a:pt x="563" y="177"/>
                  </a:cubicBezTo>
                  <a:cubicBezTo>
                    <a:pt x="565" y="176"/>
                    <a:pt x="564" y="176"/>
                    <a:pt x="562" y="176"/>
                  </a:cubicBezTo>
                  <a:cubicBezTo>
                    <a:pt x="593" y="168"/>
                    <a:pt x="623" y="168"/>
                    <a:pt x="656" y="165"/>
                  </a:cubicBezTo>
                  <a:cubicBezTo>
                    <a:pt x="679" y="163"/>
                    <a:pt x="702" y="157"/>
                    <a:pt x="720" y="144"/>
                  </a:cubicBezTo>
                  <a:cubicBezTo>
                    <a:pt x="699" y="163"/>
                    <a:pt x="672" y="175"/>
                    <a:pt x="641" y="176"/>
                  </a:cubicBezTo>
                  <a:cubicBezTo>
                    <a:pt x="638" y="176"/>
                    <a:pt x="636" y="180"/>
                    <a:pt x="641" y="180"/>
                  </a:cubicBezTo>
                  <a:cubicBezTo>
                    <a:pt x="685" y="180"/>
                    <a:pt x="724" y="156"/>
                    <a:pt x="748" y="119"/>
                  </a:cubicBezTo>
                  <a:cubicBezTo>
                    <a:pt x="750" y="116"/>
                    <a:pt x="744" y="114"/>
                    <a:pt x="743" y="117"/>
                  </a:cubicBezTo>
                  <a:cubicBezTo>
                    <a:pt x="739" y="123"/>
                    <a:pt x="735" y="128"/>
                    <a:pt x="730" y="133"/>
                  </a:cubicBezTo>
                  <a:cubicBezTo>
                    <a:pt x="729" y="133"/>
                    <a:pt x="726" y="134"/>
                    <a:pt x="725" y="134"/>
                  </a:cubicBezTo>
                  <a:cubicBezTo>
                    <a:pt x="694" y="166"/>
                    <a:pt x="650" y="162"/>
                    <a:pt x="610" y="164"/>
                  </a:cubicBezTo>
                  <a:cubicBezTo>
                    <a:pt x="595" y="165"/>
                    <a:pt x="581" y="168"/>
                    <a:pt x="567" y="172"/>
                  </a:cubicBezTo>
                  <a:cubicBezTo>
                    <a:pt x="579" y="165"/>
                    <a:pt x="591" y="158"/>
                    <a:pt x="602" y="151"/>
                  </a:cubicBezTo>
                  <a:cubicBezTo>
                    <a:pt x="606" y="149"/>
                    <a:pt x="601" y="148"/>
                    <a:pt x="599" y="149"/>
                  </a:cubicBezTo>
                  <a:cubicBezTo>
                    <a:pt x="583" y="159"/>
                    <a:pt x="567" y="168"/>
                    <a:pt x="551" y="177"/>
                  </a:cubicBezTo>
                  <a:cubicBezTo>
                    <a:pt x="544" y="179"/>
                    <a:pt x="536" y="182"/>
                    <a:pt x="529" y="186"/>
                  </a:cubicBezTo>
                  <a:cubicBezTo>
                    <a:pt x="529" y="186"/>
                    <a:pt x="528" y="186"/>
                    <a:pt x="527" y="186"/>
                  </a:cubicBezTo>
                  <a:cubicBezTo>
                    <a:pt x="527" y="186"/>
                    <a:pt x="528" y="185"/>
                    <a:pt x="528" y="185"/>
                  </a:cubicBezTo>
                  <a:cubicBezTo>
                    <a:pt x="531" y="182"/>
                    <a:pt x="533" y="179"/>
                    <a:pt x="536" y="177"/>
                  </a:cubicBezTo>
                  <a:cubicBezTo>
                    <a:pt x="538" y="175"/>
                    <a:pt x="541" y="173"/>
                    <a:pt x="544" y="172"/>
                  </a:cubicBezTo>
                  <a:cubicBezTo>
                    <a:pt x="545" y="172"/>
                    <a:pt x="548" y="171"/>
                    <a:pt x="548" y="171"/>
                  </a:cubicBezTo>
                  <a:cubicBezTo>
                    <a:pt x="549" y="170"/>
                    <a:pt x="550" y="169"/>
                    <a:pt x="551" y="168"/>
                  </a:cubicBezTo>
                  <a:cubicBezTo>
                    <a:pt x="570" y="158"/>
                    <a:pt x="591" y="150"/>
                    <a:pt x="610" y="138"/>
                  </a:cubicBezTo>
                  <a:cubicBezTo>
                    <a:pt x="621" y="137"/>
                    <a:pt x="633" y="136"/>
                    <a:pt x="644" y="133"/>
                  </a:cubicBezTo>
                  <a:cubicBezTo>
                    <a:pt x="638" y="136"/>
                    <a:pt x="632" y="138"/>
                    <a:pt x="625" y="140"/>
                  </a:cubicBezTo>
                  <a:cubicBezTo>
                    <a:pt x="622" y="141"/>
                    <a:pt x="623" y="146"/>
                    <a:pt x="626" y="144"/>
                  </a:cubicBezTo>
                  <a:cubicBezTo>
                    <a:pt x="655" y="136"/>
                    <a:pt x="680" y="122"/>
                    <a:pt x="704" y="103"/>
                  </a:cubicBezTo>
                  <a:cubicBezTo>
                    <a:pt x="707" y="101"/>
                    <a:pt x="702" y="99"/>
                    <a:pt x="700" y="101"/>
                  </a:cubicBezTo>
                  <a:cubicBezTo>
                    <a:pt x="684" y="112"/>
                    <a:pt x="668" y="122"/>
                    <a:pt x="651" y="130"/>
                  </a:cubicBezTo>
                  <a:cubicBezTo>
                    <a:pt x="638" y="134"/>
                    <a:pt x="624" y="136"/>
                    <a:pt x="611" y="137"/>
                  </a:cubicBezTo>
                  <a:cubicBezTo>
                    <a:pt x="611" y="136"/>
                    <a:pt x="611" y="136"/>
                    <a:pt x="610" y="135"/>
                  </a:cubicBezTo>
                  <a:cubicBezTo>
                    <a:pt x="637" y="123"/>
                    <a:pt x="661" y="106"/>
                    <a:pt x="684" y="87"/>
                  </a:cubicBezTo>
                  <a:cubicBezTo>
                    <a:pt x="687" y="85"/>
                    <a:pt x="681" y="85"/>
                    <a:pt x="680" y="86"/>
                  </a:cubicBezTo>
                  <a:cubicBezTo>
                    <a:pt x="652" y="109"/>
                    <a:pt x="622" y="128"/>
                    <a:pt x="588" y="140"/>
                  </a:cubicBezTo>
                  <a:cubicBezTo>
                    <a:pt x="583" y="141"/>
                    <a:pt x="577" y="142"/>
                    <a:pt x="571" y="143"/>
                  </a:cubicBezTo>
                  <a:cubicBezTo>
                    <a:pt x="572" y="143"/>
                    <a:pt x="572" y="142"/>
                    <a:pt x="573" y="142"/>
                  </a:cubicBezTo>
                  <a:cubicBezTo>
                    <a:pt x="573" y="142"/>
                    <a:pt x="577" y="142"/>
                    <a:pt x="578" y="141"/>
                  </a:cubicBezTo>
                  <a:cubicBezTo>
                    <a:pt x="586" y="135"/>
                    <a:pt x="595" y="129"/>
                    <a:pt x="603" y="124"/>
                  </a:cubicBezTo>
                  <a:cubicBezTo>
                    <a:pt x="606" y="123"/>
                    <a:pt x="608" y="121"/>
                    <a:pt x="611" y="120"/>
                  </a:cubicBezTo>
                  <a:cubicBezTo>
                    <a:pt x="611" y="120"/>
                    <a:pt x="610" y="120"/>
                    <a:pt x="610" y="121"/>
                  </a:cubicBezTo>
                  <a:cubicBezTo>
                    <a:pt x="609" y="122"/>
                    <a:pt x="613" y="121"/>
                    <a:pt x="613" y="121"/>
                  </a:cubicBezTo>
                  <a:cubicBezTo>
                    <a:pt x="616" y="120"/>
                    <a:pt x="617" y="120"/>
                    <a:pt x="619" y="118"/>
                  </a:cubicBezTo>
                  <a:cubicBezTo>
                    <a:pt x="620" y="117"/>
                    <a:pt x="615" y="118"/>
                    <a:pt x="614" y="119"/>
                  </a:cubicBezTo>
                  <a:cubicBezTo>
                    <a:pt x="614" y="119"/>
                    <a:pt x="614" y="118"/>
                    <a:pt x="614" y="118"/>
                  </a:cubicBezTo>
                  <a:cubicBezTo>
                    <a:pt x="620" y="115"/>
                    <a:pt x="626" y="113"/>
                    <a:pt x="632" y="110"/>
                  </a:cubicBezTo>
                  <a:cubicBezTo>
                    <a:pt x="635" y="109"/>
                    <a:pt x="633" y="107"/>
                    <a:pt x="631" y="106"/>
                  </a:cubicBezTo>
                  <a:cubicBezTo>
                    <a:pt x="637" y="103"/>
                    <a:pt x="642" y="99"/>
                    <a:pt x="648" y="96"/>
                  </a:cubicBezTo>
                  <a:cubicBezTo>
                    <a:pt x="647" y="96"/>
                    <a:pt x="647" y="97"/>
                    <a:pt x="646" y="98"/>
                  </a:cubicBezTo>
                  <a:cubicBezTo>
                    <a:pt x="645" y="99"/>
                    <a:pt x="651" y="98"/>
                    <a:pt x="652" y="97"/>
                  </a:cubicBezTo>
                  <a:cubicBezTo>
                    <a:pt x="658" y="91"/>
                    <a:pt x="664" y="85"/>
                    <a:pt x="670" y="79"/>
                  </a:cubicBezTo>
                  <a:cubicBezTo>
                    <a:pt x="681" y="70"/>
                    <a:pt x="692" y="62"/>
                    <a:pt x="702" y="52"/>
                  </a:cubicBezTo>
                  <a:cubicBezTo>
                    <a:pt x="707" y="48"/>
                    <a:pt x="712" y="44"/>
                    <a:pt x="716" y="39"/>
                  </a:cubicBezTo>
                  <a:cubicBezTo>
                    <a:pt x="717" y="39"/>
                    <a:pt x="716" y="39"/>
                    <a:pt x="715" y="39"/>
                  </a:cubicBezTo>
                  <a:cubicBezTo>
                    <a:pt x="717" y="36"/>
                    <a:pt x="718" y="34"/>
                    <a:pt x="720" y="32"/>
                  </a:cubicBezTo>
                  <a:cubicBezTo>
                    <a:pt x="720" y="31"/>
                    <a:pt x="715" y="32"/>
                    <a:pt x="714" y="33"/>
                  </a:cubicBezTo>
                  <a:cubicBezTo>
                    <a:pt x="713" y="33"/>
                    <a:pt x="713" y="34"/>
                    <a:pt x="712" y="35"/>
                  </a:cubicBezTo>
                  <a:cubicBezTo>
                    <a:pt x="717" y="28"/>
                    <a:pt x="722" y="22"/>
                    <a:pt x="726" y="15"/>
                  </a:cubicBezTo>
                  <a:cubicBezTo>
                    <a:pt x="727" y="13"/>
                    <a:pt x="721" y="14"/>
                    <a:pt x="720" y="15"/>
                  </a:cubicBezTo>
                  <a:cubicBezTo>
                    <a:pt x="704" y="40"/>
                    <a:pt x="684" y="63"/>
                    <a:pt x="657" y="77"/>
                  </a:cubicBezTo>
                  <a:cubicBezTo>
                    <a:pt x="657" y="76"/>
                    <a:pt x="657" y="76"/>
                    <a:pt x="657" y="76"/>
                  </a:cubicBezTo>
                  <a:cubicBezTo>
                    <a:pt x="660" y="73"/>
                    <a:pt x="663" y="71"/>
                    <a:pt x="667" y="68"/>
                  </a:cubicBezTo>
                  <a:cubicBezTo>
                    <a:pt x="667" y="67"/>
                    <a:pt x="667" y="67"/>
                    <a:pt x="666" y="67"/>
                  </a:cubicBezTo>
                  <a:cubicBezTo>
                    <a:pt x="672" y="61"/>
                    <a:pt x="678" y="54"/>
                    <a:pt x="684" y="47"/>
                  </a:cubicBezTo>
                  <a:cubicBezTo>
                    <a:pt x="686" y="46"/>
                    <a:pt x="687" y="45"/>
                    <a:pt x="688" y="43"/>
                  </a:cubicBezTo>
                  <a:cubicBezTo>
                    <a:pt x="698" y="34"/>
                    <a:pt x="706" y="23"/>
                    <a:pt x="713" y="11"/>
                  </a:cubicBezTo>
                  <a:cubicBezTo>
                    <a:pt x="714" y="11"/>
                    <a:pt x="715" y="11"/>
                    <a:pt x="717" y="11"/>
                  </a:cubicBezTo>
                  <a:cubicBezTo>
                    <a:pt x="718" y="11"/>
                    <a:pt x="723" y="8"/>
                    <a:pt x="719" y="8"/>
                  </a:cubicBezTo>
                  <a:cubicBezTo>
                    <a:pt x="718" y="8"/>
                    <a:pt x="716" y="8"/>
                    <a:pt x="715" y="8"/>
                  </a:cubicBezTo>
                  <a:cubicBezTo>
                    <a:pt x="716" y="6"/>
                    <a:pt x="718" y="4"/>
                    <a:pt x="719" y="2"/>
                  </a:cubicBezTo>
                  <a:cubicBezTo>
                    <a:pt x="720" y="0"/>
                    <a:pt x="714" y="1"/>
                    <a:pt x="713" y="2"/>
                  </a:cubicBezTo>
                  <a:cubicBezTo>
                    <a:pt x="712" y="4"/>
                    <a:pt x="711" y="6"/>
                    <a:pt x="709" y="8"/>
                  </a:cubicBezTo>
                  <a:cubicBezTo>
                    <a:pt x="708" y="8"/>
                    <a:pt x="706" y="8"/>
                    <a:pt x="704" y="8"/>
                  </a:cubicBezTo>
                  <a:cubicBezTo>
                    <a:pt x="703" y="8"/>
                    <a:pt x="698" y="11"/>
                    <a:pt x="702" y="11"/>
                  </a:cubicBezTo>
                  <a:cubicBezTo>
                    <a:pt x="704" y="11"/>
                    <a:pt x="706" y="11"/>
                    <a:pt x="708" y="11"/>
                  </a:cubicBezTo>
                  <a:cubicBezTo>
                    <a:pt x="699" y="24"/>
                    <a:pt x="690" y="36"/>
                    <a:pt x="680" y="46"/>
                  </a:cubicBezTo>
                  <a:cubicBezTo>
                    <a:pt x="680" y="46"/>
                    <a:pt x="679" y="47"/>
                    <a:pt x="679" y="47"/>
                  </a:cubicBezTo>
                  <a:cubicBezTo>
                    <a:pt x="679" y="47"/>
                    <a:pt x="678" y="48"/>
                    <a:pt x="678" y="48"/>
                  </a:cubicBezTo>
                  <a:cubicBezTo>
                    <a:pt x="669" y="57"/>
                    <a:pt x="659" y="65"/>
                    <a:pt x="652" y="75"/>
                  </a:cubicBezTo>
                  <a:cubicBezTo>
                    <a:pt x="645" y="82"/>
                    <a:pt x="638" y="89"/>
                    <a:pt x="630" y="95"/>
                  </a:cubicBezTo>
                  <a:cubicBezTo>
                    <a:pt x="629" y="94"/>
                    <a:pt x="628" y="94"/>
                    <a:pt x="626" y="95"/>
                  </a:cubicBezTo>
                  <a:cubicBezTo>
                    <a:pt x="619" y="98"/>
                    <a:pt x="612" y="102"/>
                    <a:pt x="605" y="106"/>
                  </a:cubicBezTo>
                  <a:cubicBezTo>
                    <a:pt x="607" y="103"/>
                    <a:pt x="609" y="101"/>
                    <a:pt x="612" y="98"/>
                  </a:cubicBezTo>
                  <a:cubicBezTo>
                    <a:pt x="614" y="96"/>
                    <a:pt x="616" y="94"/>
                    <a:pt x="619" y="92"/>
                  </a:cubicBezTo>
                  <a:cubicBezTo>
                    <a:pt x="630" y="82"/>
                    <a:pt x="640" y="72"/>
                    <a:pt x="649" y="60"/>
                  </a:cubicBezTo>
                  <a:cubicBezTo>
                    <a:pt x="654" y="57"/>
                    <a:pt x="658" y="53"/>
                    <a:pt x="663" y="49"/>
                  </a:cubicBezTo>
                  <a:cubicBezTo>
                    <a:pt x="665" y="47"/>
                    <a:pt x="663" y="46"/>
                    <a:pt x="661" y="46"/>
                  </a:cubicBezTo>
                  <a:cubicBezTo>
                    <a:pt x="662" y="45"/>
                    <a:pt x="662" y="45"/>
                    <a:pt x="663" y="44"/>
                  </a:cubicBezTo>
                  <a:cubicBezTo>
                    <a:pt x="663" y="44"/>
                    <a:pt x="663" y="44"/>
                    <a:pt x="663" y="44"/>
                  </a:cubicBezTo>
                  <a:cubicBezTo>
                    <a:pt x="663" y="44"/>
                    <a:pt x="663" y="44"/>
                    <a:pt x="663" y="43"/>
                  </a:cubicBezTo>
                  <a:cubicBezTo>
                    <a:pt x="668" y="39"/>
                    <a:pt x="672" y="33"/>
                    <a:pt x="675" y="27"/>
                  </a:cubicBezTo>
                  <a:cubicBezTo>
                    <a:pt x="675" y="28"/>
                    <a:pt x="675" y="28"/>
                    <a:pt x="675" y="29"/>
                  </a:cubicBezTo>
                  <a:cubicBezTo>
                    <a:pt x="675" y="32"/>
                    <a:pt x="680" y="31"/>
                    <a:pt x="681" y="29"/>
                  </a:cubicBezTo>
                  <a:cubicBezTo>
                    <a:pt x="681" y="28"/>
                    <a:pt x="682" y="27"/>
                    <a:pt x="682" y="26"/>
                  </a:cubicBezTo>
                  <a:cubicBezTo>
                    <a:pt x="684" y="26"/>
                    <a:pt x="687" y="25"/>
                    <a:pt x="687" y="24"/>
                  </a:cubicBezTo>
                  <a:cubicBezTo>
                    <a:pt x="689" y="19"/>
                    <a:pt x="690" y="13"/>
                    <a:pt x="691" y="7"/>
                  </a:cubicBezTo>
                  <a:cubicBezTo>
                    <a:pt x="692" y="5"/>
                    <a:pt x="686" y="6"/>
                    <a:pt x="685" y="8"/>
                  </a:cubicBezTo>
                  <a:cubicBezTo>
                    <a:pt x="685" y="9"/>
                    <a:pt x="685" y="9"/>
                    <a:pt x="685" y="10"/>
                  </a:cubicBezTo>
                  <a:cubicBezTo>
                    <a:pt x="684" y="10"/>
                    <a:pt x="683" y="11"/>
                    <a:pt x="682" y="12"/>
                  </a:cubicBezTo>
                  <a:cubicBezTo>
                    <a:pt x="682" y="13"/>
                    <a:pt x="681" y="14"/>
                    <a:pt x="681" y="15"/>
                  </a:cubicBezTo>
                  <a:cubicBezTo>
                    <a:pt x="681" y="15"/>
                    <a:pt x="681" y="14"/>
                    <a:pt x="681" y="14"/>
                  </a:cubicBezTo>
                  <a:cubicBezTo>
                    <a:pt x="681" y="11"/>
                    <a:pt x="675" y="12"/>
                    <a:pt x="675" y="14"/>
                  </a:cubicBezTo>
                  <a:cubicBezTo>
                    <a:pt x="675" y="16"/>
                    <a:pt x="675" y="17"/>
                    <a:pt x="675" y="18"/>
                  </a:cubicBezTo>
                  <a:cubicBezTo>
                    <a:pt x="673" y="18"/>
                    <a:pt x="672" y="19"/>
                    <a:pt x="672" y="20"/>
                  </a:cubicBezTo>
                  <a:cubicBezTo>
                    <a:pt x="670" y="24"/>
                    <a:pt x="668" y="28"/>
                    <a:pt x="666" y="32"/>
                  </a:cubicBezTo>
                  <a:cubicBezTo>
                    <a:pt x="666" y="29"/>
                    <a:pt x="667" y="25"/>
                    <a:pt x="667" y="22"/>
                  </a:cubicBezTo>
                  <a:cubicBezTo>
                    <a:pt x="668" y="19"/>
                    <a:pt x="661" y="20"/>
                    <a:pt x="661" y="23"/>
                  </a:cubicBezTo>
                  <a:cubicBezTo>
                    <a:pt x="660" y="29"/>
                    <a:pt x="659" y="36"/>
                    <a:pt x="658" y="43"/>
                  </a:cubicBezTo>
                  <a:cubicBezTo>
                    <a:pt x="658" y="43"/>
                    <a:pt x="658" y="43"/>
                    <a:pt x="658" y="44"/>
                  </a:cubicBezTo>
                  <a:cubicBezTo>
                    <a:pt x="658" y="44"/>
                    <a:pt x="657" y="44"/>
                    <a:pt x="657" y="44"/>
                  </a:cubicBezTo>
                  <a:cubicBezTo>
                    <a:pt x="654" y="48"/>
                    <a:pt x="650" y="52"/>
                    <a:pt x="647" y="56"/>
                  </a:cubicBezTo>
                  <a:cubicBezTo>
                    <a:pt x="619" y="79"/>
                    <a:pt x="590" y="101"/>
                    <a:pt x="563" y="125"/>
                  </a:cubicBezTo>
                  <a:cubicBezTo>
                    <a:pt x="531" y="153"/>
                    <a:pt x="501" y="183"/>
                    <a:pt x="471" y="213"/>
                  </a:cubicBezTo>
                  <a:cubicBezTo>
                    <a:pt x="410" y="273"/>
                    <a:pt x="352" y="336"/>
                    <a:pt x="294" y="399"/>
                  </a:cubicBezTo>
                  <a:cubicBezTo>
                    <a:pt x="266" y="430"/>
                    <a:pt x="238" y="461"/>
                    <a:pt x="210" y="492"/>
                  </a:cubicBezTo>
                  <a:cubicBezTo>
                    <a:pt x="208" y="495"/>
                    <a:pt x="206" y="498"/>
                    <a:pt x="204" y="500"/>
                  </a:cubicBezTo>
                  <a:cubicBezTo>
                    <a:pt x="203" y="500"/>
                    <a:pt x="203" y="500"/>
                    <a:pt x="203" y="500"/>
                  </a:cubicBezTo>
                  <a:cubicBezTo>
                    <a:pt x="204" y="498"/>
                    <a:pt x="204" y="496"/>
                    <a:pt x="205" y="494"/>
                  </a:cubicBezTo>
                  <a:cubicBezTo>
                    <a:pt x="206" y="492"/>
                    <a:pt x="200" y="493"/>
                    <a:pt x="199" y="494"/>
                  </a:cubicBezTo>
                  <a:cubicBezTo>
                    <a:pt x="199" y="494"/>
                    <a:pt x="199" y="494"/>
                    <a:pt x="199" y="494"/>
                  </a:cubicBezTo>
                  <a:cubicBezTo>
                    <a:pt x="199" y="494"/>
                    <a:pt x="199" y="494"/>
                    <a:pt x="199" y="494"/>
                  </a:cubicBezTo>
                  <a:cubicBezTo>
                    <a:pt x="201" y="492"/>
                    <a:pt x="195" y="493"/>
                    <a:pt x="194" y="494"/>
                  </a:cubicBezTo>
                  <a:cubicBezTo>
                    <a:pt x="191" y="498"/>
                    <a:pt x="189" y="502"/>
                    <a:pt x="187" y="506"/>
                  </a:cubicBezTo>
                  <a:cubicBezTo>
                    <a:pt x="187" y="506"/>
                    <a:pt x="188" y="505"/>
                    <a:pt x="188" y="504"/>
                  </a:cubicBezTo>
                  <a:cubicBezTo>
                    <a:pt x="188" y="504"/>
                    <a:pt x="188" y="503"/>
                    <a:pt x="188" y="503"/>
                  </a:cubicBezTo>
                  <a:cubicBezTo>
                    <a:pt x="189" y="503"/>
                    <a:pt x="189" y="502"/>
                    <a:pt x="189" y="502"/>
                  </a:cubicBezTo>
                  <a:cubicBezTo>
                    <a:pt x="194" y="490"/>
                    <a:pt x="199" y="479"/>
                    <a:pt x="200" y="466"/>
                  </a:cubicBezTo>
                  <a:cubicBezTo>
                    <a:pt x="200" y="466"/>
                    <a:pt x="200" y="465"/>
                    <a:pt x="200" y="465"/>
                  </a:cubicBezTo>
                  <a:cubicBezTo>
                    <a:pt x="205" y="435"/>
                    <a:pt x="207" y="404"/>
                    <a:pt x="220" y="375"/>
                  </a:cubicBezTo>
                  <a:cubicBezTo>
                    <a:pt x="224" y="366"/>
                    <a:pt x="229" y="357"/>
                    <a:pt x="234" y="349"/>
                  </a:cubicBezTo>
                  <a:cubicBezTo>
                    <a:pt x="229" y="359"/>
                    <a:pt x="225" y="370"/>
                    <a:pt x="220" y="381"/>
                  </a:cubicBezTo>
                  <a:cubicBezTo>
                    <a:pt x="207" y="415"/>
                    <a:pt x="201" y="448"/>
                    <a:pt x="201" y="485"/>
                  </a:cubicBezTo>
                  <a:cubicBezTo>
                    <a:pt x="201" y="489"/>
                    <a:pt x="207" y="488"/>
                    <a:pt x="207" y="485"/>
                  </a:cubicBezTo>
                  <a:cubicBezTo>
                    <a:pt x="208" y="450"/>
                    <a:pt x="212" y="419"/>
                    <a:pt x="224" y="386"/>
                  </a:cubicBezTo>
                  <a:cubicBezTo>
                    <a:pt x="236" y="355"/>
                    <a:pt x="252" y="324"/>
                    <a:pt x="272" y="297"/>
                  </a:cubicBezTo>
                  <a:cubicBezTo>
                    <a:pt x="269" y="305"/>
                    <a:pt x="266" y="312"/>
                    <a:pt x="262" y="319"/>
                  </a:cubicBezTo>
                  <a:cubicBezTo>
                    <a:pt x="257" y="328"/>
                    <a:pt x="252" y="337"/>
                    <a:pt x="248" y="346"/>
                  </a:cubicBezTo>
                  <a:cubicBezTo>
                    <a:pt x="244" y="354"/>
                    <a:pt x="239" y="362"/>
                    <a:pt x="235" y="371"/>
                  </a:cubicBezTo>
                  <a:cubicBezTo>
                    <a:pt x="231" y="379"/>
                    <a:pt x="228" y="389"/>
                    <a:pt x="225" y="398"/>
                  </a:cubicBezTo>
                  <a:cubicBezTo>
                    <a:pt x="223" y="402"/>
                    <a:pt x="221" y="406"/>
                    <a:pt x="219" y="410"/>
                  </a:cubicBezTo>
                  <a:cubicBezTo>
                    <a:pt x="218" y="411"/>
                    <a:pt x="220" y="411"/>
                    <a:pt x="221" y="411"/>
                  </a:cubicBezTo>
                  <a:cubicBezTo>
                    <a:pt x="220" y="414"/>
                    <a:pt x="219" y="417"/>
                    <a:pt x="218" y="420"/>
                  </a:cubicBezTo>
                  <a:cubicBezTo>
                    <a:pt x="217" y="427"/>
                    <a:pt x="216" y="434"/>
                    <a:pt x="216" y="441"/>
                  </a:cubicBezTo>
                  <a:cubicBezTo>
                    <a:pt x="216" y="452"/>
                    <a:pt x="226" y="461"/>
                    <a:pt x="218" y="473"/>
                  </a:cubicBezTo>
                  <a:cubicBezTo>
                    <a:pt x="217" y="475"/>
                    <a:pt x="223" y="474"/>
                    <a:pt x="224" y="473"/>
                  </a:cubicBezTo>
                  <a:cubicBezTo>
                    <a:pt x="231" y="461"/>
                    <a:pt x="224" y="451"/>
                    <a:pt x="222" y="439"/>
                  </a:cubicBezTo>
                  <a:cubicBezTo>
                    <a:pt x="220" y="428"/>
                    <a:pt x="224" y="414"/>
                    <a:pt x="229" y="402"/>
                  </a:cubicBezTo>
                  <a:cubicBezTo>
                    <a:pt x="244" y="372"/>
                    <a:pt x="255" y="340"/>
                    <a:pt x="273" y="312"/>
                  </a:cubicBezTo>
                  <a:cubicBezTo>
                    <a:pt x="290" y="285"/>
                    <a:pt x="310" y="261"/>
                    <a:pt x="319" y="231"/>
                  </a:cubicBezTo>
                  <a:cubicBezTo>
                    <a:pt x="329" y="221"/>
                    <a:pt x="338" y="209"/>
                    <a:pt x="349" y="200"/>
                  </a:cubicBezTo>
                  <a:cubicBezTo>
                    <a:pt x="340" y="236"/>
                    <a:pt x="314" y="263"/>
                    <a:pt x="296" y="295"/>
                  </a:cubicBezTo>
                  <a:cubicBezTo>
                    <a:pt x="278" y="329"/>
                    <a:pt x="264" y="366"/>
                    <a:pt x="266" y="405"/>
                  </a:cubicBezTo>
                  <a:cubicBezTo>
                    <a:pt x="266" y="409"/>
                    <a:pt x="272" y="408"/>
                    <a:pt x="272" y="405"/>
                  </a:cubicBezTo>
                  <a:cubicBezTo>
                    <a:pt x="271" y="362"/>
                    <a:pt x="287" y="323"/>
                    <a:pt x="307" y="286"/>
                  </a:cubicBezTo>
                  <a:cubicBezTo>
                    <a:pt x="325" y="256"/>
                    <a:pt x="348" y="232"/>
                    <a:pt x="356" y="196"/>
                  </a:cubicBezTo>
                  <a:cubicBezTo>
                    <a:pt x="356" y="195"/>
                    <a:pt x="355" y="194"/>
                    <a:pt x="354" y="194"/>
                  </a:cubicBezTo>
                  <a:cubicBezTo>
                    <a:pt x="353" y="193"/>
                    <a:pt x="350" y="193"/>
                    <a:pt x="349" y="194"/>
                  </a:cubicBezTo>
                  <a:cubicBezTo>
                    <a:pt x="336" y="203"/>
                    <a:pt x="327" y="217"/>
                    <a:pt x="316" y="227"/>
                  </a:cubicBezTo>
                  <a:cubicBezTo>
                    <a:pt x="315" y="228"/>
                    <a:pt x="314" y="228"/>
                    <a:pt x="314" y="229"/>
                  </a:cubicBezTo>
                  <a:cubicBezTo>
                    <a:pt x="314" y="229"/>
                    <a:pt x="314" y="229"/>
                    <a:pt x="313" y="229"/>
                  </a:cubicBezTo>
                  <a:cubicBezTo>
                    <a:pt x="311" y="232"/>
                    <a:pt x="308" y="234"/>
                    <a:pt x="305" y="236"/>
                  </a:cubicBezTo>
                  <a:cubicBezTo>
                    <a:pt x="305" y="236"/>
                    <a:pt x="304" y="236"/>
                    <a:pt x="304" y="236"/>
                  </a:cubicBezTo>
                  <a:cubicBezTo>
                    <a:pt x="288" y="237"/>
                    <a:pt x="275" y="246"/>
                    <a:pt x="264" y="256"/>
                  </a:cubicBezTo>
                  <a:cubicBezTo>
                    <a:pt x="249" y="268"/>
                    <a:pt x="234" y="284"/>
                    <a:pt x="230" y="303"/>
                  </a:cubicBezTo>
                  <a:cubicBezTo>
                    <a:pt x="229" y="305"/>
                    <a:pt x="236" y="304"/>
                    <a:pt x="236" y="302"/>
                  </a:cubicBezTo>
                  <a:cubicBezTo>
                    <a:pt x="239" y="289"/>
                    <a:pt x="247" y="278"/>
                    <a:pt x="256" y="268"/>
                  </a:cubicBezTo>
                  <a:cubicBezTo>
                    <a:pt x="267" y="256"/>
                    <a:pt x="284" y="240"/>
                    <a:pt x="301" y="239"/>
                  </a:cubicBezTo>
                  <a:cubicBezTo>
                    <a:pt x="302" y="239"/>
                    <a:pt x="303" y="239"/>
                    <a:pt x="304" y="238"/>
                  </a:cubicBezTo>
                  <a:cubicBezTo>
                    <a:pt x="304" y="239"/>
                    <a:pt x="307" y="240"/>
                    <a:pt x="309" y="239"/>
                  </a:cubicBezTo>
                  <a:cubicBezTo>
                    <a:pt x="309" y="238"/>
                    <a:pt x="310" y="238"/>
                    <a:pt x="311" y="237"/>
                  </a:cubicBezTo>
                  <a:cubicBezTo>
                    <a:pt x="303" y="258"/>
                    <a:pt x="291" y="277"/>
                    <a:pt x="278" y="295"/>
                  </a:cubicBezTo>
                  <a:cubicBezTo>
                    <a:pt x="280" y="290"/>
                    <a:pt x="282" y="284"/>
                    <a:pt x="283" y="278"/>
                  </a:cubicBezTo>
                  <a:cubicBezTo>
                    <a:pt x="284" y="276"/>
                    <a:pt x="278" y="277"/>
                    <a:pt x="277" y="279"/>
                  </a:cubicBezTo>
                  <a:cubicBezTo>
                    <a:pt x="276" y="284"/>
                    <a:pt x="275" y="288"/>
                    <a:pt x="273" y="293"/>
                  </a:cubicBezTo>
                  <a:cubicBezTo>
                    <a:pt x="272" y="292"/>
                    <a:pt x="269" y="292"/>
                    <a:pt x="268" y="294"/>
                  </a:cubicBezTo>
                  <a:cubicBezTo>
                    <a:pt x="267" y="296"/>
                    <a:pt x="265" y="298"/>
                    <a:pt x="264" y="300"/>
                  </a:cubicBezTo>
                  <a:cubicBezTo>
                    <a:pt x="264" y="300"/>
                    <a:pt x="263" y="300"/>
                    <a:pt x="263" y="300"/>
                  </a:cubicBezTo>
                  <a:cubicBezTo>
                    <a:pt x="246" y="326"/>
                    <a:pt x="225" y="350"/>
                    <a:pt x="212" y="379"/>
                  </a:cubicBezTo>
                  <a:cubicBezTo>
                    <a:pt x="202" y="401"/>
                    <a:pt x="200" y="425"/>
                    <a:pt x="196" y="449"/>
                  </a:cubicBezTo>
                  <a:cubicBezTo>
                    <a:pt x="196" y="448"/>
                    <a:pt x="196" y="447"/>
                    <a:pt x="196" y="447"/>
                  </a:cubicBezTo>
                  <a:cubicBezTo>
                    <a:pt x="196" y="445"/>
                    <a:pt x="190" y="446"/>
                    <a:pt x="190" y="448"/>
                  </a:cubicBezTo>
                  <a:cubicBezTo>
                    <a:pt x="189" y="467"/>
                    <a:pt x="186" y="485"/>
                    <a:pt x="183" y="503"/>
                  </a:cubicBezTo>
                  <a:cubicBezTo>
                    <a:pt x="183" y="503"/>
                    <a:pt x="182" y="503"/>
                    <a:pt x="182" y="503"/>
                  </a:cubicBezTo>
                  <a:cubicBezTo>
                    <a:pt x="181" y="505"/>
                    <a:pt x="180" y="507"/>
                    <a:pt x="179" y="509"/>
                  </a:cubicBezTo>
                  <a:cubicBezTo>
                    <a:pt x="180" y="502"/>
                    <a:pt x="182" y="495"/>
                    <a:pt x="183" y="488"/>
                  </a:cubicBezTo>
                  <a:cubicBezTo>
                    <a:pt x="183" y="486"/>
                    <a:pt x="184" y="484"/>
                    <a:pt x="185" y="482"/>
                  </a:cubicBezTo>
                  <a:cubicBezTo>
                    <a:pt x="185" y="481"/>
                    <a:pt x="184" y="481"/>
                    <a:pt x="184" y="481"/>
                  </a:cubicBezTo>
                  <a:cubicBezTo>
                    <a:pt x="189" y="445"/>
                    <a:pt x="192" y="410"/>
                    <a:pt x="203" y="377"/>
                  </a:cubicBezTo>
                  <a:cubicBezTo>
                    <a:pt x="214" y="356"/>
                    <a:pt x="230" y="337"/>
                    <a:pt x="243" y="316"/>
                  </a:cubicBezTo>
                  <a:cubicBezTo>
                    <a:pt x="245" y="314"/>
                    <a:pt x="238" y="314"/>
                    <a:pt x="237" y="316"/>
                  </a:cubicBezTo>
                  <a:cubicBezTo>
                    <a:pt x="229" y="329"/>
                    <a:pt x="220" y="341"/>
                    <a:pt x="212" y="354"/>
                  </a:cubicBezTo>
                  <a:cubicBezTo>
                    <a:pt x="220" y="336"/>
                    <a:pt x="231" y="319"/>
                    <a:pt x="246" y="304"/>
                  </a:cubicBezTo>
                  <a:cubicBezTo>
                    <a:pt x="249" y="301"/>
                    <a:pt x="243" y="300"/>
                    <a:pt x="241" y="302"/>
                  </a:cubicBezTo>
                  <a:cubicBezTo>
                    <a:pt x="218" y="325"/>
                    <a:pt x="205" y="351"/>
                    <a:pt x="196" y="379"/>
                  </a:cubicBezTo>
                  <a:cubicBezTo>
                    <a:pt x="193" y="384"/>
                    <a:pt x="191" y="389"/>
                    <a:pt x="189" y="395"/>
                  </a:cubicBezTo>
                  <a:cubicBezTo>
                    <a:pt x="175" y="426"/>
                    <a:pt x="178" y="463"/>
                    <a:pt x="174" y="497"/>
                  </a:cubicBezTo>
                  <a:cubicBezTo>
                    <a:pt x="174" y="498"/>
                    <a:pt x="174" y="498"/>
                    <a:pt x="175" y="498"/>
                  </a:cubicBezTo>
                  <a:cubicBezTo>
                    <a:pt x="173" y="509"/>
                    <a:pt x="171" y="520"/>
                    <a:pt x="169" y="531"/>
                  </a:cubicBezTo>
                  <a:cubicBezTo>
                    <a:pt x="168" y="534"/>
                    <a:pt x="174" y="533"/>
                    <a:pt x="175" y="530"/>
                  </a:cubicBezTo>
                  <a:cubicBezTo>
                    <a:pt x="175" y="530"/>
                    <a:pt x="175" y="529"/>
                    <a:pt x="175" y="529"/>
                  </a:cubicBezTo>
                  <a:cubicBezTo>
                    <a:pt x="177" y="528"/>
                    <a:pt x="178" y="528"/>
                    <a:pt x="179" y="527"/>
                  </a:cubicBezTo>
                  <a:cubicBezTo>
                    <a:pt x="182" y="523"/>
                    <a:pt x="185" y="519"/>
                    <a:pt x="188" y="514"/>
                  </a:cubicBezTo>
                  <a:cubicBezTo>
                    <a:pt x="190" y="512"/>
                    <a:pt x="192" y="509"/>
                    <a:pt x="195" y="506"/>
                  </a:cubicBezTo>
                  <a:cubicBezTo>
                    <a:pt x="194" y="508"/>
                    <a:pt x="193" y="510"/>
                    <a:pt x="192" y="512"/>
                  </a:cubicBezTo>
                  <a:cubicBezTo>
                    <a:pt x="190" y="515"/>
                    <a:pt x="188" y="518"/>
                    <a:pt x="186" y="521"/>
                  </a:cubicBezTo>
                  <a:cubicBezTo>
                    <a:pt x="186" y="521"/>
                    <a:pt x="186" y="521"/>
                    <a:pt x="186" y="521"/>
                  </a:cubicBezTo>
                  <a:cubicBezTo>
                    <a:pt x="186" y="521"/>
                    <a:pt x="186" y="521"/>
                    <a:pt x="186" y="521"/>
                  </a:cubicBezTo>
                  <a:cubicBezTo>
                    <a:pt x="186" y="521"/>
                    <a:pt x="186" y="521"/>
                    <a:pt x="186" y="522"/>
                  </a:cubicBezTo>
                  <a:cubicBezTo>
                    <a:pt x="185" y="522"/>
                    <a:pt x="186" y="522"/>
                    <a:pt x="186" y="522"/>
                  </a:cubicBezTo>
                  <a:cubicBezTo>
                    <a:pt x="167" y="545"/>
                    <a:pt x="150" y="569"/>
                    <a:pt x="132" y="593"/>
                  </a:cubicBezTo>
                  <a:cubicBezTo>
                    <a:pt x="129" y="597"/>
                    <a:pt x="126" y="600"/>
                    <a:pt x="124" y="604"/>
                  </a:cubicBezTo>
                  <a:cubicBezTo>
                    <a:pt x="124" y="604"/>
                    <a:pt x="124" y="604"/>
                    <a:pt x="124" y="604"/>
                  </a:cubicBezTo>
                  <a:cubicBezTo>
                    <a:pt x="119" y="574"/>
                    <a:pt x="109" y="548"/>
                    <a:pt x="115" y="517"/>
                  </a:cubicBezTo>
                  <a:cubicBezTo>
                    <a:pt x="121" y="493"/>
                    <a:pt x="132" y="470"/>
                    <a:pt x="128" y="444"/>
                  </a:cubicBezTo>
                  <a:cubicBezTo>
                    <a:pt x="128" y="443"/>
                    <a:pt x="122" y="444"/>
                    <a:pt x="122" y="446"/>
                  </a:cubicBezTo>
                  <a:cubicBezTo>
                    <a:pt x="126" y="473"/>
                    <a:pt x="113" y="497"/>
                    <a:pt x="108" y="523"/>
                  </a:cubicBezTo>
                  <a:cubicBezTo>
                    <a:pt x="103" y="552"/>
                    <a:pt x="113" y="578"/>
                    <a:pt x="118" y="606"/>
                  </a:cubicBezTo>
                  <a:cubicBezTo>
                    <a:pt x="118" y="607"/>
                    <a:pt x="122" y="606"/>
                    <a:pt x="123" y="605"/>
                  </a:cubicBezTo>
                  <a:cubicBezTo>
                    <a:pt x="104" y="631"/>
                    <a:pt x="85" y="657"/>
                    <a:pt x="68" y="685"/>
                  </a:cubicBezTo>
                  <a:cubicBezTo>
                    <a:pt x="48" y="719"/>
                    <a:pt x="29" y="753"/>
                    <a:pt x="3" y="783"/>
                  </a:cubicBezTo>
                  <a:cubicBezTo>
                    <a:pt x="0" y="786"/>
                    <a:pt x="6" y="786"/>
                    <a:pt x="8" y="784"/>
                  </a:cubicBezTo>
                  <a:cubicBezTo>
                    <a:pt x="8" y="784"/>
                    <a:pt x="9" y="783"/>
                    <a:pt x="9" y="783"/>
                  </a:cubicBezTo>
                  <a:cubicBezTo>
                    <a:pt x="10" y="783"/>
                    <a:pt x="10" y="782"/>
                    <a:pt x="11" y="782"/>
                  </a:cubicBezTo>
                  <a:cubicBezTo>
                    <a:pt x="44" y="761"/>
                    <a:pt x="70" y="733"/>
                    <a:pt x="92" y="701"/>
                  </a:cubicBezTo>
                  <a:cubicBezTo>
                    <a:pt x="116" y="667"/>
                    <a:pt x="133" y="629"/>
                    <a:pt x="156" y="595"/>
                  </a:cubicBezTo>
                  <a:cubicBezTo>
                    <a:pt x="185" y="582"/>
                    <a:pt x="208" y="561"/>
                    <a:pt x="236" y="547"/>
                  </a:cubicBezTo>
                  <a:close/>
                  <a:moveTo>
                    <a:pt x="462" y="428"/>
                  </a:moveTo>
                  <a:cubicBezTo>
                    <a:pt x="476" y="425"/>
                    <a:pt x="488" y="420"/>
                    <a:pt x="501" y="414"/>
                  </a:cubicBezTo>
                  <a:cubicBezTo>
                    <a:pt x="501" y="414"/>
                    <a:pt x="501" y="413"/>
                    <a:pt x="502" y="413"/>
                  </a:cubicBezTo>
                  <a:cubicBezTo>
                    <a:pt x="504" y="412"/>
                    <a:pt x="507" y="411"/>
                    <a:pt x="510" y="410"/>
                  </a:cubicBezTo>
                  <a:cubicBezTo>
                    <a:pt x="497" y="422"/>
                    <a:pt x="480" y="426"/>
                    <a:pt x="462" y="428"/>
                  </a:cubicBezTo>
                  <a:close/>
                  <a:moveTo>
                    <a:pt x="243" y="539"/>
                  </a:moveTo>
                  <a:cubicBezTo>
                    <a:pt x="213" y="551"/>
                    <a:pt x="189" y="574"/>
                    <a:pt x="161" y="588"/>
                  </a:cubicBezTo>
                  <a:cubicBezTo>
                    <a:pt x="166" y="581"/>
                    <a:pt x="172" y="573"/>
                    <a:pt x="177" y="566"/>
                  </a:cubicBezTo>
                  <a:cubicBezTo>
                    <a:pt x="178" y="566"/>
                    <a:pt x="180" y="566"/>
                    <a:pt x="181" y="565"/>
                  </a:cubicBezTo>
                  <a:cubicBezTo>
                    <a:pt x="220" y="533"/>
                    <a:pt x="270" y="524"/>
                    <a:pt x="320" y="520"/>
                  </a:cubicBezTo>
                  <a:cubicBezTo>
                    <a:pt x="294" y="525"/>
                    <a:pt x="268" y="530"/>
                    <a:pt x="243" y="539"/>
                  </a:cubicBezTo>
                  <a:close/>
                  <a:moveTo>
                    <a:pt x="653" y="82"/>
                  </a:moveTo>
                  <a:cubicBezTo>
                    <a:pt x="656" y="80"/>
                    <a:pt x="659" y="79"/>
                    <a:pt x="662" y="77"/>
                  </a:cubicBezTo>
                  <a:cubicBezTo>
                    <a:pt x="659" y="79"/>
                    <a:pt x="657" y="81"/>
                    <a:pt x="654" y="83"/>
                  </a:cubicBezTo>
                  <a:cubicBezTo>
                    <a:pt x="648" y="88"/>
                    <a:pt x="641" y="93"/>
                    <a:pt x="634" y="98"/>
                  </a:cubicBezTo>
                  <a:cubicBezTo>
                    <a:pt x="640" y="92"/>
                    <a:pt x="645" y="87"/>
                    <a:pt x="651" y="82"/>
                  </a:cubicBezTo>
                  <a:cubicBezTo>
                    <a:pt x="652" y="82"/>
                    <a:pt x="653" y="82"/>
                    <a:pt x="653" y="82"/>
                  </a:cubicBezTo>
                  <a:close/>
                  <a:moveTo>
                    <a:pt x="541" y="168"/>
                  </a:moveTo>
                  <a:cubicBezTo>
                    <a:pt x="543" y="166"/>
                    <a:pt x="545" y="164"/>
                    <a:pt x="547" y="163"/>
                  </a:cubicBezTo>
                  <a:cubicBezTo>
                    <a:pt x="546" y="164"/>
                    <a:pt x="545" y="165"/>
                    <a:pt x="545" y="166"/>
                  </a:cubicBezTo>
                  <a:cubicBezTo>
                    <a:pt x="544" y="167"/>
                    <a:pt x="542" y="168"/>
                    <a:pt x="541" y="168"/>
                  </a:cubicBezTo>
                  <a:close/>
                  <a:moveTo>
                    <a:pt x="479" y="224"/>
                  </a:moveTo>
                  <a:cubicBezTo>
                    <a:pt x="481" y="223"/>
                    <a:pt x="484" y="222"/>
                    <a:pt x="486" y="221"/>
                  </a:cubicBezTo>
                  <a:cubicBezTo>
                    <a:pt x="482" y="224"/>
                    <a:pt x="478" y="226"/>
                    <a:pt x="474" y="229"/>
                  </a:cubicBezTo>
                  <a:cubicBezTo>
                    <a:pt x="476" y="227"/>
                    <a:pt x="478" y="226"/>
                    <a:pt x="479" y="224"/>
                  </a:cubicBezTo>
                  <a:close/>
                  <a:moveTo>
                    <a:pt x="509" y="208"/>
                  </a:moveTo>
                  <a:cubicBezTo>
                    <a:pt x="509" y="208"/>
                    <a:pt x="509" y="208"/>
                    <a:pt x="510" y="207"/>
                  </a:cubicBezTo>
                  <a:cubicBezTo>
                    <a:pt x="509" y="208"/>
                    <a:pt x="509" y="208"/>
                    <a:pt x="509" y="208"/>
                  </a:cubicBezTo>
                  <a:cubicBezTo>
                    <a:pt x="509" y="208"/>
                    <a:pt x="509" y="208"/>
                    <a:pt x="509" y="208"/>
                  </a:cubicBezTo>
                  <a:close/>
                  <a:moveTo>
                    <a:pt x="489" y="216"/>
                  </a:moveTo>
                  <a:cubicBezTo>
                    <a:pt x="496" y="209"/>
                    <a:pt x="503" y="203"/>
                    <a:pt x="510" y="196"/>
                  </a:cubicBezTo>
                  <a:cubicBezTo>
                    <a:pt x="510" y="196"/>
                    <a:pt x="511" y="196"/>
                    <a:pt x="511" y="196"/>
                  </a:cubicBezTo>
                  <a:cubicBezTo>
                    <a:pt x="511" y="196"/>
                    <a:pt x="510" y="196"/>
                    <a:pt x="510" y="197"/>
                  </a:cubicBezTo>
                  <a:cubicBezTo>
                    <a:pt x="509" y="199"/>
                    <a:pt x="515" y="197"/>
                    <a:pt x="516" y="196"/>
                  </a:cubicBezTo>
                  <a:cubicBezTo>
                    <a:pt x="517" y="196"/>
                    <a:pt x="518" y="195"/>
                    <a:pt x="518" y="194"/>
                  </a:cubicBezTo>
                  <a:cubicBezTo>
                    <a:pt x="519" y="194"/>
                    <a:pt x="520" y="194"/>
                    <a:pt x="520" y="194"/>
                  </a:cubicBezTo>
                  <a:cubicBezTo>
                    <a:pt x="516" y="197"/>
                    <a:pt x="511" y="200"/>
                    <a:pt x="506" y="202"/>
                  </a:cubicBezTo>
                  <a:cubicBezTo>
                    <a:pt x="503" y="204"/>
                    <a:pt x="508" y="205"/>
                    <a:pt x="510" y="204"/>
                  </a:cubicBezTo>
                  <a:cubicBezTo>
                    <a:pt x="519" y="199"/>
                    <a:pt x="529" y="193"/>
                    <a:pt x="538" y="188"/>
                  </a:cubicBezTo>
                  <a:cubicBezTo>
                    <a:pt x="539" y="188"/>
                    <a:pt x="540" y="187"/>
                    <a:pt x="541" y="187"/>
                  </a:cubicBezTo>
                  <a:cubicBezTo>
                    <a:pt x="524" y="197"/>
                    <a:pt x="507" y="207"/>
                    <a:pt x="489" y="216"/>
                  </a:cubicBezTo>
                  <a:close/>
                  <a:moveTo>
                    <a:pt x="536" y="161"/>
                  </a:moveTo>
                  <a:cubicBezTo>
                    <a:pt x="533" y="164"/>
                    <a:pt x="530" y="168"/>
                    <a:pt x="527" y="171"/>
                  </a:cubicBezTo>
                  <a:cubicBezTo>
                    <a:pt x="525" y="173"/>
                    <a:pt x="523" y="175"/>
                    <a:pt x="521" y="178"/>
                  </a:cubicBezTo>
                  <a:cubicBezTo>
                    <a:pt x="521" y="178"/>
                    <a:pt x="521" y="179"/>
                    <a:pt x="521" y="179"/>
                  </a:cubicBezTo>
                  <a:cubicBezTo>
                    <a:pt x="516" y="184"/>
                    <a:pt x="511" y="188"/>
                    <a:pt x="506" y="193"/>
                  </a:cubicBezTo>
                  <a:cubicBezTo>
                    <a:pt x="505" y="193"/>
                    <a:pt x="504" y="194"/>
                    <a:pt x="504" y="194"/>
                  </a:cubicBezTo>
                  <a:cubicBezTo>
                    <a:pt x="514" y="183"/>
                    <a:pt x="525" y="172"/>
                    <a:pt x="536" y="161"/>
                  </a:cubicBezTo>
                  <a:close/>
                  <a:moveTo>
                    <a:pt x="556" y="156"/>
                  </a:moveTo>
                  <a:cubicBezTo>
                    <a:pt x="556" y="156"/>
                    <a:pt x="555" y="156"/>
                    <a:pt x="555" y="156"/>
                  </a:cubicBezTo>
                  <a:cubicBezTo>
                    <a:pt x="556" y="155"/>
                    <a:pt x="557" y="154"/>
                    <a:pt x="558" y="153"/>
                  </a:cubicBezTo>
                  <a:cubicBezTo>
                    <a:pt x="557" y="154"/>
                    <a:pt x="556" y="155"/>
                    <a:pt x="556" y="156"/>
                  </a:cubicBezTo>
                  <a:close/>
                  <a:moveTo>
                    <a:pt x="524" y="192"/>
                  </a:moveTo>
                  <a:cubicBezTo>
                    <a:pt x="524" y="192"/>
                    <a:pt x="524" y="192"/>
                    <a:pt x="524" y="191"/>
                  </a:cubicBezTo>
                  <a:cubicBezTo>
                    <a:pt x="525" y="191"/>
                    <a:pt x="525" y="191"/>
                    <a:pt x="525" y="191"/>
                  </a:cubicBezTo>
                  <a:cubicBezTo>
                    <a:pt x="525" y="191"/>
                    <a:pt x="525" y="192"/>
                    <a:pt x="524" y="192"/>
                  </a:cubicBezTo>
                  <a:close/>
                  <a:moveTo>
                    <a:pt x="522" y="185"/>
                  </a:moveTo>
                  <a:cubicBezTo>
                    <a:pt x="522" y="185"/>
                    <a:pt x="522" y="185"/>
                    <a:pt x="523" y="185"/>
                  </a:cubicBezTo>
                  <a:cubicBezTo>
                    <a:pt x="523" y="185"/>
                    <a:pt x="523" y="185"/>
                    <a:pt x="523" y="184"/>
                  </a:cubicBezTo>
                  <a:cubicBezTo>
                    <a:pt x="523" y="184"/>
                    <a:pt x="523" y="185"/>
                    <a:pt x="523" y="185"/>
                  </a:cubicBezTo>
                  <a:cubicBezTo>
                    <a:pt x="523" y="185"/>
                    <a:pt x="522" y="185"/>
                    <a:pt x="522" y="185"/>
                  </a:cubicBezTo>
                  <a:close/>
                  <a:moveTo>
                    <a:pt x="562" y="157"/>
                  </a:moveTo>
                  <a:cubicBezTo>
                    <a:pt x="563" y="156"/>
                    <a:pt x="564" y="154"/>
                    <a:pt x="565" y="153"/>
                  </a:cubicBezTo>
                  <a:cubicBezTo>
                    <a:pt x="564" y="154"/>
                    <a:pt x="563" y="156"/>
                    <a:pt x="562" y="157"/>
                  </a:cubicBezTo>
                  <a:close/>
                  <a:moveTo>
                    <a:pt x="591" y="126"/>
                  </a:moveTo>
                  <a:cubicBezTo>
                    <a:pt x="600" y="120"/>
                    <a:pt x="610" y="115"/>
                    <a:pt x="619" y="109"/>
                  </a:cubicBezTo>
                  <a:cubicBezTo>
                    <a:pt x="620" y="109"/>
                    <a:pt x="620" y="109"/>
                    <a:pt x="621" y="109"/>
                  </a:cubicBezTo>
                  <a:cubicBezTo>
                    <a:pt x="620" y="110"/>
                    <a:pt x="620" y="111"/>
                    <a:pt x="619" y="111"/>
                  </a:cubicBezTo>
                  <a:cubicBezTo>
                    <a:pt x="618" y="112"/>
                    <a:pt x="618" y="112"/>
                    <a:pt x="617" y="112"/>
                  </a:cubicBezTo>
                  <a:cubicBezTo>
                    <a:pt x="608" y="117"/>
                    <a:pt x="599" y="121"/>
                    <a:pt x="591" y="126"/>
                  </a:cubicBezTo>
                  <a:close/>
                  <a:moveTo>
                    <a:pt x="638" y="99"/>
                  </a:moveTo>
                  <a:cubicBezTo>
                    <a:pt x="638" y="99"/>
                    <a:pt x="638" y="99"/>
                    <a:pt x="639" y="99"/>
                  </a:cubicBezTo>
                  <a:cubicBezTo>
                    <a:pt x="638" y="99"/>
                    <a:pt x="637" y="100"/>
                    <a:pt x="637" y="100"/>
                  </a:cubicBezTo>
                  <a:cubicBezTo>
                    <a:pt x="637" y="100"/>
                    <a:pt x="637" y="100"/>
                    <a:pt x="638" y="99"/>
                  </a:cubicBezTo>
                  <a:close/>
                  <a:moveTo>
                    <a:pt x="655" y="88"/>
                  </a:moveTo>
                  <a:cubicBezTo>
                    <a:pt x="653" y="90"/>
                    <a:pt x="652" y="91"/>
                    <a:pt x="651" y="93"/>
                  </a:cubicBezTo>
                  <a:cubicBezTo>
                    <a:pt x="650" y="93"/>
                    <a:pt x="649" y="93"/>
                    <a:pt x="648" y="93"/>
                  </a:cubicBezTo>
                  <a:cubicBezTo>
                    <a:pt x="650" y="91"/>
                    <a:pt x="653" y="90"/>
                    <a:pt x="655" y="88"/>
                  </a:cubicBezTo>
                  <a:close/>
                  <a:moveTo>
                    <a:pt x="590" y="123"/>
                  </a:moveTo>
                  <a:cubicBezTo>
                    <a:pt x="586" y="125"/>
                    <a:pt x="583" y="128"/>
                    <a:pt x="579" y="130"/>
                  </a:cubicBezTo>
                  <a:cubicBezTo>
                    <a:pt x="583" y="128"/>
                    <a:pt x="586" y="125"/>
                    <a:pt x="590" y="122"/>
                  </a:cubicBezTo>
                  <a:cubicBezTo>
                    <a:pt x="590" y="122"/>
                    <a:pt x="590" y="122"/>
                    <a:pt x="590" y="122"/>
                  </a:cubicBezTo>
                  <a:cubicBezTo>
                    <a:pt x="589" y="123"/>
                    <a:pt x="590" y="123"/>
                    <a:pt x="590" y="123"/>
                  </a:cubicBezTo>
                  <a:close/>
                  <a:moveTo>
                    <a:pt x="545" y="154"/>
                  </a:moveTo>
                  <a:cubicBezTo>
                    <a:pt x="545" y="154"/>
                    <a:pt x="544" y="154"/>
                    <a:pt x="544" y="154"/>
                  </a:cubicBezTo>
                  <a:cubicBezTo>
                    <a:pt x="545" y="154"/>
                    <a:pt x="546" y="153"/>
                    <a:pt x="547" y="152"/>
                  </a:cubicBezTo>
                  <a:cubicBezTo>
                    <a:pt x="547" y="153"/>
                    <a:pt x="546" y="154"/>
                    <a:pt x="545" y="154"/>
                  </a:cubicBezTo>
                  <a:close/>
                  <a:moveTo>
                    <a:pt x="497" y="200"/>
                  </a:moveTo>
                  <a:cubicBezTo>
                    <a:pt x="497" y="200"/>
                    <a:pt x="498" y="200"/>
                    <a:pt x="498" y="200"/>
                  </a:cubicBezTo>
                  <a:cubicBezTo>
                    <a:pt x="494" y="204"/>
                    <a:pt x="491" y="207"/>
                    <a:pt x="487" y="211"/>
                  </a:cubicBezTo>
                  <a:cubicBezTo>
                    <a:pt x="488" y="210"/>
                    <a:pt x="488" y="210"/>
                    <a:pt x="488" y="209"/>
                  </a:cubicBezTo>
                  <a:cubicBezTo>
                    <a:pt x="491" y="206"/>
                    <a:pt x="494" y="203"/>
                    <a:pt x="497" y="200"/>
                  </a:cubicBezTo>
                  <a:close/>
                  <a:moveTo>
                    <a:pt x="422" y="293"/>
                  </a:moveTo>
                  <a:cubicBezTo>
                    <a:pt x="420" y="296"/>
                    <a:pt x="417" y="298"/>
                    <a:pt x="415" y="300"/>
                  </a:cubicBezTo>
                  <a:cubicBezTo>
                    <a:pt x="413" y="301"/>
                    <a:pt x="412" y="302"/>
                    <a:pt x="410" y="302"/>
                  </a:cubicBezTo>
                  <a:cubicBezTo>
                    <a:pt x="414" y="299"/>
                    <a:pt x="418" y="296"/>
                    <a:pt x="422" y="293"/>
                  </a:cubicBezTo>
                  <a:close/>
                  <a:moveTo>
                    <a:pt x="355" y="364"/>
                  </a:moveTo>
                  <a:cubicBezTo>
                    <a:pt x="356" y="364"/>
                    <a:pt x="356" y="364"/>
                    <a:pt x="357" y="364"/>
                  </a:cubicBezTo>
                  <a:cubicBezTo>
                    <a:pt x="353" y="369"/>
                    <a:pt x="349" y="373"/>
                    <a:pt x="344" y="377"/>
                  </a:cubicBezTo>
                  <a:cubicBezTo>
                    <a:pt x="347" y="372"/>
                    <a:pt x="351" y="368"/>
                    <a:pt x="355" y="364"/>
                  </a:cubicBezTo>
                  <a:close/>
                  <a:moveTo>
                    <a:pt x="378" y="343"/>
                  </a:moveTo>
                  <a:cubicBezTo>
                    <a:pt x="378" y="343"/>
                    <a:pt x="378" y="343"/>
                    <a:pt x="379" y="343"/>
                  </a:cubicBezTo>
                  <a:cubicBezTo>
                    <a:pt x="379" y="343"/>
                    <a:pt x="379" y="343"/>
                    <a:pt x="379" y="343"/>
                  </a:cubicBezTo>
                  <a:cubicBezTo>
                    <a:pt x="379" y="343"/>
                    <a:pt x="378" y="343"/>
                    <a:pt x="378" y="343"/>
                  </a:cubicBezTo>
                  <a:close/>
                  <a:moveTo>
                    <a:pt x="364" y="343"/>
                  </a:moveTo>
                  <a:cubicBezTo>
                    <a:pt x="361" y="346"/>
                    <a:pt x="358" y="350"/>
                    <a:pt x="355" y="353"/>
                  </a:cubicBezTo>
                  <a:cubicBezTo>
                    <a:pt x="355" y="353"/>
                    <a:pt x="356" y="352"/>
                    <a:pt x="356" y="352"/>
                  </a:cubicBezTo>
                  <a:cubicBezTo>
                    <a:pt x="359" y="349"/>
                    <a:pt x="361" y="346"/>
                    <a:pt x="364" y="343"/>
                  </a:cubicBezTo>
                  <a:close/>
                  <a:moveTo>
                    <a:pt x="343" y="366"/>
                  </a:moveTo>
                  <a:cubicBezTo>
                    <a:pt x="343" y="367"/>
                    <a:pt x="344" y="367"/>
                    <a:pt x="345" y="367"/>
                  </a:cubicBezTo>
                  <a:cubicBezTo>
                    <a:pt x="337" y="376"/>
                    <a:pt x="329" y="385"/>
                    <a:pt x="320" y="393"/>
                  </a:cubicBezTo>
                  <a:cubicBezTo>
                    <a:pt x="324" y="389"/>
                    <a:pt x="327" y="386"/>
                    <a:pt x="330" y="382"/>
                  </a:cubicBezTo>
                  <a:cubicBezTo>
                    <a:pt x="330" y="382"/>
                    <a:pt x="330" y="381"/>
                    <a:pt x="330" y="381"/>
                  </a:cubicBezTo>
                  <a:cubicBezTo>
                    <a:pt x="334" y="376"/>
                    <a:pt x="339" y="371"/>
                    <a:pt x="343" y="366"/>
                  </a:cubicBezTo>
                  <a:close/>
                  <a:moveTo>
                    <a:pt x="270" y="469"/>
                  </a:moveTo>
                  <a:cubicBezTo>
                    <a:pt x="269" y="468"/>
                    <a:pt x="265" y="469"/>
                    <a:pt x="265" y="469"/>
                  </a:cubicBezTo>
                  <a:cubicBezTo>
                    <a:pt x="265" y="469"/>
                    <a:pt x="265" y="469"/>
                    <a:pt x="264" y="469"/>
                  </a:cubicBezTo>
                  <a:cubicBezTo>
                    <a:pt x="264" y="469"/>
                    <a:pt x="264" y="469"/>
                    <a:pt x="264" y="469"/>
                  </a:cubicBezTo>
                  <a:cubicBezTo>
                    <a:pt x="265" y="467"/>
                    <a:pt x="266" y="465"/>
                    <a:pt x="266" y="463"/>
                  </a:cubicBezTo>
                  <a:cubicBezTo>
                    <a:pt x="267" y="462"/>
                    <a:pt x="268" y="462"/>
                    <a:pt x="269" y="461"/>
                  </a:cubicBezTo>
                  <a:cubicBezTo>
                    <a:pt x="270" y="461"/>
                    <a:pt x="271" y="460"/>
                    <a:pt x="272" y="460"/>
                  </a:cubicBezTo>
                  <a:cubicBezTo>
                    <a:pt x="274" y="458"/>
                    <a:pt x="276" y="457"/>
                    <a:pt x="277" y="456"/>
                  </a:cubicBezTo>
                  <a:cubicBezTo>
                    <a:pt x="277" y="457"/>
                    <a:pt x="281" y="458"/>
                    <a:pt x="282" y="457"/>
                  </a:cubicBezTo>
                  <a:cubicBezTo>
                    <a:pt x="283" y="456"/>
                    <a:pt x="284" y="455"/>
                    <a:pt x="285" y="454"/>
                  </a:cubicBezTo>
                  <a:cubicBezTo>
                    <a:pt x="286" y="454"/>
                    <a:pt x="287" y="454"/>
                    <a:pt x="288" y="454"/>
                  </a:cubicBezTo>
                  <a:cubicBezTo>
                    <a:pt x="298" y="447"/>
                    <a:pt x="309" y="441"/>
                    <a:pt x="321" y="436"/>
                  </a:cubicBezTo>
                  <a:cubicBezTo>
                    <a:pt x="306" y="450"/>
                    <a:pt x="288" y="460"/>
                    <a:pt x="270" y="468"/>
                  </a:cubicBezTo>
                  <a:cubicBezTo>
                    <a:pt x="270" y="468"/>
                    <a:pt x="270" y="469"/>
                    <a:pt x="270" y="469"/>
                  </a:cubicBezTo>
                  <a:close/>
                  <a:moveTo>
                    <a:pt x="264" y="501"/>
                  </a:moveTo>
                  <a:cubicBezTo>
                    <a:pt x="260" y="503"/>
                    <a:pt x="256" y="504"/>
                    <a:pt x="253" y="505"/>
                  </a:cubicBezTo>
                  <a:cubicBezTo>
                    <a:pt x="251" y="506"/>
                    <a:pt x="251" y="507"/>
                    <a:pt x="251" y="507"/>
                  </a:cubicBezTo>
                  <a:cubicBezTo>
                    <a:pt x="248" y="509"/>
                    <a:pt x="245" y="510"/>
                    <a:pt x="242" y="512"/>
                  </a:cubicBezTo>
                  <a:cubicBezTo>
                    <a:pt x="243" y="510"/>
                    <a:pt x="245" y="508"/>
                    <a:pt x="247" y="507"/>
                  </a:cubicBezTo>
                  <a:cubicBezTo>
                    <a:pt x="247" y="507"/>
                    <a:pt x="247" y="506"/>
                    <a:pt x="247" y="506"/>
                  </a:cubicBezTo>
                  <a:cubicBezTo>
                    <a:pt x="248" y="506"/>
                    <a:pt x="249" y="506"/>
                    <a:pt x="250" y="506"/>
                  </a:cubicBezTo>
                  <a:cubicBezTo>
                    <a:pt x="255" y="503"/>
                    <a:pt x="260" y="500"/>
                    <a:pt x="266" y="498"/>
                  </a:cubicBezTo>
                  <a:cubicBezTo>
                    <a:pt x="270" y="495"/>
                    <a:pt x="274" y="494"/>
                    <a:pt x="278" y="494"/>
                  </a:cubicBezTo>
                  <a:cubicBezTo>
                    <a:pt x="275" y="496"/>
                    <a:pt x="271" y="498"/>
                    <a:pt x="267" y="500"/>
                  </a:cubicBezTo>
                  <a:cubicBezTo>
                    <a:pt x="266" y="501"/>
                    <a:pt x="265" y="501"/>
                    <a:pt x="264" y="501"/>
                  </a:cubicBezTo>
                  <a:close/>
                  <a:moveTo>
                    <a:pt x="211" y="524"/>
                  </a:moveTo>
                  <a:cubicBezTo>
                    <a:pt x="211" y="524"/>
                    <a:pt x="211" y="524"/>
                    <a:pt x="211" y="524"/>
                  </a:cubicBezTo>
                  <a:cubicBezTo>
                    <a:pt x="211" y="524"/>
                    <a:pt x="211" y="524"/>
                    <a:pt x="210" y="525"/>
                  </a:cubicBezTo>
                  <a:cubicBezTo>
                    <a:pt x="211" y="524"/>
                    <a:pt x="211" y="524"/>
                    <a:pt x="211" y="524"/>
                  </a:cubicBezTo>
                  <a:close/>
                  <a:moveTo>
                    <a:pt x="248" y="499"/>
                  </a:moveTo>
                  <a:cubicBezTo>
                    <a:pt x="249" y="498"/>
                    <a:pt x="250" y="497"/>
                    <a:pt x="251" y="495"/>
                  </a:cubicBezTo>
                  <a:cubicBezTo>
                    <a:pt x="252" y="495"/>
                    <a:pt x="253" y="495"/>
                    <a:pt x="253" y="495"/>
                  </a:cubicBezTo>
                  <a:cubicBezTo>
                    <a:pt x="253" y="495"/>
                    <a:pt x="253" y="494"/>
                    <a:pt x="254" y="494"/>
                  </a:cubicBezTo>
                  <a:cubicBezTo>
                    <a:pt x="252" y="496"/>
                    <a:pt x="250" y="498"/>
                    <a:pt x="248" y="499"/>
                  </a:cubicBezTo>
                  <a:close/>
                  <a:moveTo>
                    <a:pt x="249" y="491"/>
                  </a:moveTo>
                  <a:cubicBezTo>
                    <a:pt x="249" y="491"/>
                    <a:pt x="249" y="491"/>
                    <a:pt x="249" y="491"/>
                  </a:cubicBezTo>
                  <a:cubicBezTo>
                    <a:pt x="249" y="491"/>
                    <a:pt x="249" y="491"/>
                    <a:pt x="249" y="491"/>
                  </a:cubicBezTo>
                  <a:cubicBezTo>
                    <a:pt x="249" y="491"/>
                    <a:pt x="249" y="491"/>
                    <a:pt x="249" y="491"/>
                  </a:cubicBezTo>
                  <a:cubicBezTo>
                    <a:pt x="249" y="491"/>
                    <a:pt x="249" y="491"/>
                    <a:pt x="249" y="491"/>
                  </a:cubicBezTo>
                  <a:close/>
                  <a:moveTo>
                    <a:pt x="255" y="473"/>
                  </a:moveTo>
                  <a:cubicBezTo>
                    <a:pt x="255" y="474"/>
                    <a:pt x="255" y="474"/>
                    <a:pt x="254" y="475"/>
                  </a:cubicBezTo>
                  <a:cubicBezTo>
                    <a:pt x="254" y="475"/>
                    <a:pt x="253" y="476"/>
                    <a:pt x="252" y="476"/>
                  </a:cubicBezTo>
                  <a:cubicBezTo>
                    <a:pt x="253" y="475"/>
                    <a:pt x="254" y="474"/>
                    <a:pt x="255" y="473"/>
                  </a:cubicBezTo>
                  <a:close/>
                  <a:moveTo>
                    <a:pt x="204" y="533"/>
                  </a:moveTo>
                  <a:cubicBezTo>
                    <a:pt x="213" y="527"/>
                    <a:pt x="222" y="522"/>
                    <a:pt x="230" y="516"/>
                  </a:cubicBezTo>
                  <a:cubicBezTo>
                    <a:pt x="222" y="523"/>
                    <a:pt x="214" y="530"/>
                    <a:pt x="206" y="538"/>
                  </a:cubicBezTo>
                  <a:cubicBezTo>
                    <a:pt x="204" y="539"/>
                    <a:pt x="202" y="540"/>
                    <a:pt x="199" y="541"/>
                  </a:cubicBezTo>
                  <a:cubicBezTo>
                    <a:pt x="201" y="538"/>
                    <a:pt x="202" y="535"/>
                    <a:pt x="204" y="533"/>
                  </a:cubicBezTo>
                  <a:close/>
                  <a:moveTo>
                    <a:pt x="213" y="537"/>
                  </a:moveTo>
                  <a:cubicBezTo>
                    <a:pt x="212" y="537"/>
                    <a:pt x="212" y="537"/>
                    <a:pt x="211" y="538"/>
                  </a:cubicBezTo>
                  <a:cubicBezTo>
                    <a:pt x="212" y="537"/>
                    <a:pt x="212" y="537"/>
                    <a:pt x="213" y="537"/>
                  </a:cubicBezTo>
                  <a:cubicBezTo>
                    <a:pt x="213" y="537"/>
                    <a:pt x="213" y="537"/>
                    <a:pt x="213" y="537"/>
                  </a:cubicBezTo>
                  <a:close/>
                  <a:moveTo>
                    <a:pt x="253" y="500"/>
                  </a:moveTo>
                  <a:cubicBezTo>
                    <a:pt x="260" y="495"/>
                    <a:pt x="266" y="490"/>
                    <a:pt x="272" y="484"/>
                  </a:cubicBezTo>
                  <a:cubicBezTo>
                    <a:pt x="272" y="483"/>
                    <a:pt x="272" y="483"/>
                    <a:pt x="272" y="483"/>
                  </a:cubicBezTo>
                  <a:cubicBezTo>
                    <a:pt x="274" y="482"/>
                    <a:pt x="275" y="481"/>
                    <a:pt x="277" y="480"/>
                  </a:cubicBezTo>
                  <a:cubicBezTo>
                    <a:pt x="283" y="477"/>
                    <a:pt x="290" y="474"/>
                    <a:pt x="284" y="481"/>
                  </a:cubicBezTo>
                  <a:cubicBezTo>
                    <a:pt x="279" y="486"/>
                    <a:pt x="272" y="490"/>
                    <a:pt x="266" y="493"/>
                  </a:cubicBezTo>
                  <a:cubicBezTo>
                    <a:pt x="262" y="495"/>
                    <a:pt x="257" y="498"/>
                    <a:pt x="253" y="500"/>
                  </a:cubicBezTo>
                  <a:close/>
                  <a:moveTo>
                    <a:pt x="235" y="492"/>
                  </a:moveTo>
                  <a:cubicBezTo>
                    <a:pt x="238" y="490"/>
                    <a:pt x="241" y="488"/>
                    <a:pt x="242" y="486"/>
                  </a:cubicBezTo>
                  <a:cubicBezTo>
                    <a:pt x="244" y="485"/>
                    <a:pt x="247" y="483"/>
                    <a:pt x="249" y="481"/>
                  </a:cubicBezTo>
                  <a:cubicBezTo>
                    <a:pt x="245" y="486"/>
                    <a:pt x="240" y="490"/>
                    <a:pt x="236" y="495"/>
                  </a:cubicBezTo>
                  <a:cubicBezTo>
                    <a:pt x="234" y="497"/>
                    <a:pt x="231" y="499"/>
                    <a:pt x="229" y="501"/>
                  </a:cubicBezTo>
                  <a:cubicBezTo>
                    <a:pt x="229" y="501"/>
                    <a:pt x="228" y="501"/>
                    <a:pt x="228" y="501"/>
                  </a:cubicBezTo>
                  <a:cubicBezTo>
                    <a:pt x="230" y="498"/>
                    <a:pt x="233" y="495"/>
                    <a:pt x="235" y="492"/>
                  </a:cubicBezTo>
                  <a:close/>
                  <a:moveTo>
                    <a:pt x="193" y="545"/>
                  </a:moveTo>
                  <a:cubicBezTo>
                    <a:pt x="194" y="545"/>
                    <a:pt x="196" y="545"/>
                    <a:pt x="196" y="545"/>
                  </a:cubicBezTo>
                  <a:cubicBezTo>
                    <a:pt x="197" y="544"/>
                    <a:pt x="198" y="544"/>
                    <a:pt x="200" y="544"/>
                  </a:cubicBezTo>
                  <a:cubicBezTo>
                    <a:pt x="196" y="547"/>
                    <a:pt x="192" y="550"/>
                    <a:pt x="189" y="554"/>
                  </a:cubicBezTo>
                  <a:cubicBezTo>
                    <a:pt x="189" y="554"/>
                    <a:pt x="189" y="554"/>
                    <a:pt x="189" y="554"/>
                  </a:cubicBezTo>
                  <a:cubicBezTo>
                    <a:pt x="187" y="555"/>
                    <a:pt x="185" y="557"/>
                    <a:pt x="183" y="558"/>
                  </a:cubicBezTo>
                  <a:cubicBezTo>
                    <a:pt x="186" y="554"/>
                    <a:pt x="189" y="550"/>
                    <a:pt x="193" y="545"/>
                  </a:cubicBezTo>
                  <a:close/>
                  <a:moveTo>
                    <a:pt x="218" y="538"/>
                  </a:moveTo>
                  <a:cubicBezTo>
                    <a:pt x="213" y="540"/>
                    <a:pt x="208" y="542"/>
                    <a:pt x="203" y="545"/>
                  </a:cubicBezTo>
                  <a:cubicBezTo>
                    <a:pt x="205" y="544"/>
                    <a:pt x="206" y="542"/>
                    <a:pt x="208" y="541"/>
                  </a:cubicBezTo>
                  <a:cubicBezTo>
                    <a:pt x="209" y="541"/>
                    <a:pt x="211" y="541"/>
                    <a:pt x="212" y="541"/>
                  </a:cubicBezTo>
                  <a:cubicBezTo>
                    <a:pt x="215" y="539"/>
                    <a:pt x="218" y="538"/>
                    <a:pt x="221" y="536"/>
                  </a:cubicBezTo>
                  <a:cubicBezTo>
                    <a:pt x="220" y="537"/>
                    <a:pt x="219" y="537"/>
                    <a:pt x="218" y="538"/>
                  </a:cubicBezTo>
                  <a:close/>
                  <a:moveTo>
                    <a:pt x="255" y="517"/>
                  </a:moveTo>
                  <a:cubicBezTo>
                    <a:pt x="255" y="517"/>
                    <a:pt x="254" y="517"/>
                    <a:pt x="254" y="517"/>
                  </a:cubicBezTo>
                  <a:cubicBezTo>
                    <a:pt x="257" y="515"/>
                    <a:pt x="259" y="513"/>
                    <a:pt x="262" y="511"/>
                  </a:cubicBezTo>
                  <a:cubicBezTo>
                    <a:pt x="269" y="508"/>
                    <a:pt x="277" y="506"/>
                    <a:pt x="284" y="504"/>
                  </a:cubicBezTo>
                  <a:cubicBezTo>
                    <a:pt x="274" y="507"/>
                    <a:pt x="265" y="512"/>
                    <a:pt x="255" y="517"/>
                  </a:cubicBezTo>
                  <a:close/>
                  <a:moveTo>
                    <a:pt x="252" y="514"/>
                  </a:moveTo>
                  <a:cubicBezTo>
                    <a:pt x="250" y="516"/>
                    <a:pt x="248" y="517"/>
                    <a:pt x="245" y="519"/>
                  </a:cubicBezTo>
                  <a:cubicBezTo>
                    <a:pt x="244" y="519"/>
                    <a:pt x="243" y="520"/>
                    <a:pt x="241" y="521"/>
                  </a:cubicBezTo>
                  <a:cubicBezTo>
                    <a:pt x="236" y="522"/>
                    <a:pt x="232" y="524"/>
                    <a:pt x="227" y="526"/>
                  </a:cubicBezTo>
                  <a:cubicBezTo>
                    <a:pt x="229" y="524"/>
                    <a:pt x="232" y="522"/>
                    <a:pt x="235" y="519"/>
                  </a:cubicBezTo>
                  <a:cubicBezTo>
                    <a:pt x="235" y="519"/>
                    <a:pt x="235" y="519"/>
                    <a:pt x="236" y="519"/>
                  </a:cubicBezTo>
                  <a:cubicBezTo>
                    <a:pt x="241" y="517"/>
                    <a:pt x="247" y="516"/>
                    <a:pt x="252" y="514"/>
                  </a:cubicBezTo>
                  <a:close/>
                  <a:moveTo>
                    <a:pt x="328" y="455"/>
                  </a:moveTo>
                  <a:cubicBezTo>
                    <a:pt x="358" y="446"/>
                    <a:pt x="389" y="442"/>
                    <a:pt x="421" y="441"/>
                  </a:cubicBezTo>
                  <a:cubicBezTo>
                    <a:pt x="443" y="440"/>
                    <a:pt x="466" y="443"/>
                    <a:pt x="488" y="437"/>
                  </a:cubicBezTo>
                  <a:cubicBezTo>
                    <a:pt x="428" y="485"/>
                    <a:pt x="348" y="478"/>
                    <a:pt x="276" y="498"/>
                  </a:cubicBezTo>
                  <a:cubicBezTo>
                    <a:pt x="280" y="496"/>
                    <a:pt x="283" y="494"/>
                    <a:pt x="287" y="491"/>
                  </a:cubicBezTo>
                  <a:cubicBezTo>
                    <a:pt x="288" y="490"/>
                    <a:pt x="287" y="490"/>
                    <a:pt x="286" y="490"/>
                  </a:cubicBezTo>
                  <a:cubicBezTo>
                    <a:pt x="281" y="490"/>
                    <a:pt x="277" y="491"/>
                    <a:pt x="273" y="492"/>
                  </a:cubicBezTo>
                  <a:cubicBezTo>
                    <a:pt x="275" y="491"/>
                    <a:pt x="276" y="490"/>
                    <a:pt x="278" y="489"/>
                  </a:cubicBezTo>
                  <a:cubicBezTo>
                    <a:pt x="284" y="485"/>
                    <a:pt x="290" y="481"/>
                    <a:pt x="295" y="474"/>
                  </a:cubicBezTo>
                  <a:cubicBezTo>
                    <a:pt x="296" y="473"/>
                    <a:pt x="293" y="473"/>
                    <a:pt x="293" y="473"/>
                  </a:cubicBezTo>
                  <a:cubicBezTo>
                    <a:pt x="290" y="474"/>
                    <a:pt x="288" y="474"/>
                    <a:pt x="285" y="475"/>
                  </a:cubicBezTo>
                  <a:cubicBezTo>
                    <a:pt x="289" y="472"/>
                    <a:pt x="294" y="469"/>
                    <a:pt x="298" y="466"/>
                  </a:cubicBezTo>
                  <a:cubicBezTo>
                    <a:pt x="300" y="464"/>
                    <a:pt x="294" y="465"/>
                    <a:pt x="293" y="466"/>
                  </a:cubicBezTo>
                  <a:cubicBezTo>
                    <a:pt x="286" y="471"/>
                    <a:pt x="279" y="475"/>
                    <a:pt x="272" y="480"/>
                  </a:cubicBezTo>
                  <a:cubicBezTo>
                    <a:pt x="271" y="481"/>
                    <a:pt x="270" y="481"/>
                    <a:pt x="269" y="481"/>
                  </a:cubicBezTo>
                  <a:cubicBezTo>
                    <a:pt x="274" y="478"/>
                    <a:pt x="278" y="473"/>
                    <a:pt x="282" y="469"/>
                  </a:cubicBezTo>
                  <a:cubicBezTo>
                    <a:pt x="297" y="463"/>
                    <a:pt x="313" y="460"/>
                    <a:pt x="328" y="455"/>
                  </a:cubicBezTo>
                  <a:close/>
                  <a:moveTo>
                    <a:pt x="268" y="472"/>
                  </a:moveTo>
                  <a:cubicBezTo>
                    <a:pt x="269" y="471"/>
                    <a:pt x="269" y="471"/>
                    <a:pt x="269" y="471"/>
                  </a:cubicBezTo>
                  <a:cubicBezTo>
                    <a:pt x="269" y="471"/>
                    <a:pt x="269" y="471"/>
                    <a:pt x="270" y="471"/>
                  </a:cubicBezTo>
                  <a:cubicBezTo>
                    <a:pt x="269" y="471"/>
                    <a:pt x="269" y="471"/>
                    <a:pt x="268" y="472"/>
                  </a:cubicBezTo>
                  <a:close/>
                  <a:moveTo>
                    <a:pt x="343" y="414"/>
                  </a:moveTo>
                  <a:cubicBezTo>
                    <a:pt x="355" y="409"/>
                    <a:pt x="337" y="423"/>
                    <a:pt x="338" y="423"/>
                  </a:cubicBezTo>
                  <a:cubicBezTo>
                    <a:pt x="333" y="426"/>
                    <a:pt x="328" y="428"/>
                    <a:pt x="323" y="431"/>
                  </a:cubicBezTo>
                  <a:cubicBezTo>
                    <a:pt x="315" y="433"/>
                    <a:pt x="308" y="436"/>
                    <a:pt x="300" y="440"/>
                  </a:cubicBezTo>
                  <a:cubicBezTo>
                    <a:pt x="302" y="438"/>
                    <a:pt x="303" y="436"/>
                    <a:pt x="305" y="434"/>
                  </a:cubicBezTo>
                  <a:cubicBezTo>
                    <a:pt x="307" y="433"/>
                    <a:pt x="308" y="432"/>
                    <a:pt x="310" y="431"/>
                  </a:cubicBezTo>
                  <a:cubicBezTo>
                    <a:pt x="309" y="433"/>
                    <a:pt x="313" y="433"/>
                    <a:pt x="315" y="432"/>
                  </a:cubicBezTo>
                  <a:cubicBezTo>
                    <a:pt x="320" y="428"/>
                    <a:pt x="326" y="424"/>
                    <a:pt x="332" y="420"/>
                  </a:cubicBezTo>
                  <a:cubicBezTo>
                    <a:pt x="335" y="418"/>
                    <a:pt x="339" y="416"/>
                    <a:pt x="343" y="414"/>
                  </a:cubicBezTo>
                  <a:close/>
                  <a:moveTo>
                    <a:pt x="326" y="420"/>
                  </a:moveTo>
                  <a:cubicBezTo>
                    <a:pt x="327" y="419"/>
                    <a:pt x="327" y="418"/>
                    <a:pt x="328" y="418"/>
                  </a:cubicBezTo>
                  <a:cubicBezTo>
                    <a:pt x="331" y="416"/>
                    <a:pt x="328" y="414"/>
                    <a:pt x="326" y="415"/>
                  </a:cubicBezTo>
                  <a:cubicBezTo>
                    <a:pt x="327" y="413"/>
                    <a:pt x="329" y="411"/>
                    <a:pt x="330" y="409"/>
                  </a:cubicBezTo>
                  <a:cubicBezTo>
                    <a:pt x="334" y="408"/>
                    <a:pt x="348" y="402"/>
                    <a:pt x="339" y="411"/>
                  </a:cubicBezTo>
                  <a:cubicBezTo>
                    <a:pt x="336" y="413"/>
                    <a:pt x="334" y="414"/>
                    <a:pt x="332" y="416"/>
                  </a:cubicBezTo>
                  <a:cubicBezTo>
                    <a:pt x="330" y="417"/>
                    <a:pt x="328" y="418"/>
                    <a:pt x="326" y="420"/>
                  </a:cubicBezTo>
                  <a:close/>
                  <a:moveTo>
                    <a:pt x="336" y="400"/>
                  </a:moveTo>
                  <a:cubicBezTo>
                    <a:pt x="335" y="399"/>
                    <a:pt x="331" y="400"/>
                    <a:pt x="330" y="401"/>
                  </a:cubicBezTo>
                  <a:cubicBezTo>
                    <a:pt x="327" y="404"/>
                    <a:pt x="324" y="406"/>
                    <a:pt x="321" y="409"/>
                  </a:cubicBezTo>
                  <a:cubicBezTo>
                    <a:pt x="318" y="411"/>
                    <a:pt x="315" y="413"/>
                    <a:pt x="312" y="415"/>
                  </a:cubicBezTo>
                  <a:cubicBezTo>
                    <a:pt x="310" y="417"/>
                    <a:pt x="312" y="417"/>
                    <a:pt x="314" y="417"/>
                  </a:cubicBezTo>
                  <a:cubicBezTo>
                    <a:pt x="309" y="422"/>
                    <a:pt x="305" y="427"/>
                    <a:pt x="300" y="432"/>
                  </a:cubicBezTo>
                  <a:cubicBezTo>
                    <a:pt x="300" y="433"/>
                    <a:pt x="299" y="433"/>
                    <a:pt x="298" y="434"/>
                  </a:cubicBezTo>
                  <a:cubicBezTo>
                    <a:pt x="293" y="437"/>
                    <a:pt x="288" y="441"/>
                    <a:pt x="283" y="444"/>
                  </a:cubicBezTo>
                  <a:cubicBezTo>
                    <a:pt x="293" y="434"/>
                    <a:pt x="304" y="423"/>
                    <a:pt x="312" y="410"/>
                  </a:cubicBezTo>
                  <a:cubicBezTo>
                    <a:pt x="312" y="409"/>
                    <a:pt x="312" y="408"/>
                    <a:pt x="311" y="408"/>
                  </a:cubicBezTo>
                  <a:cubicBezTo>
                    <a:pt x="319" y="401"/>
                    <a:pt x="326" y="394"/>
                    <a:pt x="333" y="387"/>
                  </a:cubicBezTo>
                  <a:cubicBezTo>
                    <a:pt x="332" y="390"/>
                    <a:pt x="336" y="390"/>
                    <a:pt x="338" y="389"/>
                  </a:cubicBezTo>
                  <a:cubicBezTo>
                    <a:pt x="338" y="388"/>
                    <a:pt x="339" y="388"/>
                    <a:pt x="339" y="388"/>
                  </a:cubicBezTo>
                  <a:cubicBezTo>
                    <a:pt x="339" y="389"/>
                    <a:pt x="342" y="389"/>
                    <a:pt x="343" y="389"/>
                  </a:cubicBezTo>
                  <a:cubicBezTo>
                    <a:pt x="347" y="387"/>
                    <a:pt x="350" y="385"/>
                    <a:pt x="354" y="384"/>
                  </a:cubicBezTo>
                  <a:cubicBezTo>
                    <a:pt x="349" y="391"/>
                    <a:pt x="342" y="396"/>
                    <a:pt x="336" y="400"/>
                  </a:cubicBezTo>
                  <a:close/>
                  <a:moveTo>
                    <a:pt x="462" y="352"/>
                  </a:moveTo>
                  <a:cubicBezTo>
                    <a:pt x="442" y="352"/>
                    <a:pt x="422" y="354"/>
                    <a:pt x="402" y="357"/>
                  </a:cubicBezTo>
                  <a:cubicBezTo>
                    <a:pt x="404" y="356"/>
                    <a:pt x="406" y="355"/>
                    <a:pt x="408" y="354"/>
                  </a:cubicBezTo>
                  <a:cubicBezTo>
                    <a:pt x="409" y="354"/>
                    <a:pt x="410" y="353"/>
                    <a:pt x="411" y="353"/>
                  </a:cubicBezTo>
                  <a:cubicBezTo>
                    <a:pt x="439" y="348"/>
                    <a:pt x="468" y="352"/>
                    <a:pt x="496" y="354"/>
                  </a:cubicBezTo>
                  <a:cubicBezTo>
                    <a:pt x="500" y="354"/>
                    <a:pt x="504" y="355"/>
                    <a:pt x="508" y="355"/>
                  </a:cubicBezTo>
                  <a:cubicBezTo>
                    <a:pt x="507" y="355"/>
                    <a:pt x="505" y="356"/>
                    <a:pt x="504" y="356"/>
                  </a:cubicBezTo>
                  <a:cubicBezTo>
                    <a:pt x="490" y="354"/>
                    <a:pt x="476" y="352"/>
                    <a:pt x="462" y="352"/>
                  </a:cubicBezTo>
                  <a:close/>
                  <a:moveTo>
                    <a:pt x="532" y="357"/>
                  </a:moveTo>
                  <a:cubicBezTo>
                    <a:pt x="526" y="358"/>
                    <a:pt x="519" y="357"/>
                    <a:pt x="512" y="357"/>
                  </a:cubicBezTo>
                  <a:cubicBezTo>
                    <a:pt x="514" y="356"/>
                    <a:pt x="515" y="356"/>
                    <a:pt x="516" y="356"/>
                  </a:cubicBezTo>
                  <a:cubicBezTo>
                    <a:pt x="522" y="357"/>
                    <a:pt x="528" y="357"/>
                    <a:pt x="533" y="357"/>
                  </a:cubicBezTo>
                  <a:cubicBezTo>
                    <a:pt x="533" y="357"/>
                    <a:pt x="533" y="357"/>
                    <a:pt x="532" y="357"/>
                  </a:cubicBezTo>
                  <a:close/>
                  <a:moveTo>
                    <a:pt x="555" y="350"/>
                  </a:moveTo>
                  <a:cubicBezTo>
                    <a:pt x="554" y="350"/>
                    <a:pt x="553" y="350"/>
                    <a:pt x="552" y="351"/>
                  </a:cubicBezTo>
                  <a:cubicBezTo>
                    <a:pt x="548" y="352"/>
                    <a:pt x="543" y="352"/>
                    <a:pt x="539" y="353"/>
                  </a:cubicBezTo>
                  <a:cubicBezTo>
                    <a:pt x="544" y="352"/>
                    <a:pt x="550" y="351"/>
                    <a:pt x="555" y="350"/>
                  </a:cubicBezTo>
                  <a:close/>
                  <a:moveTo>
                    <a:pt x="467" y="350"/>
                  </a:moveTo>
                  <a:cubicBezTo>
                    <a:pt x="455" y="349"/>
                    <a:pt x="442" y="348"/>
                    <a:pt x="430" y="349"/>
                  </a:cubicBezTo>
                  <a:cubicBezTo>
                    <a:pt x="442" y="347"/>
                    <a:pt x="454" y="348"/>
                    <a:pt x="467" y="350"/>
                  </a:cubicBezTo>
                  <a:close/>
                  <a:moveTo>
                    <a:pt x="376" y="365"/>
                  </a:moveTo>
                  <a:cubicBezTo>
                    <a:pt x="381" y="362"/>
                    <a:pt x="387" y="359"/>
                    <a:pt x="392" y="357"/>
                  </a:cubicBezTo>
                  <a:cubicBezTo>
                    <a:pt x="392" y="357"/>
                    <a:pt x="392" y="358"/>
                    <a:pt x="392" y="358"/>
                  </a:cubicBezTo>
                  <a:cubicBezTo>
                    <a:pt x="391" y="358"/>
                    <a:pt x="391" y="359"/>
                    <a:pt x="391" y="359"/>
                  </a:cubicBezTo>
                  <a:cubicBezTo>
                    <a:pt x="391" y="359"/>
                    <a:pt x="391" y="359"/>
                    <a:pt x="391" y="359"/>
                  </a:cubicBezTo>
                  <a:cubicBezTo>
                    <a:pt x="390" y="359"/>
                    <a:pt x="389" y="359"/>
                    <a:pt x="387" y="360"/>
                  </a:cubicBezTo>
                  <a:cubicBezTo>
                    <a:pt x="385" y="360"/>
                    <a:pt x="383" y="362"/>
                    <a:pt x="385" y="362"/>
                  </a:cubicBezTo>
                  <a:cubicBezTo>
                    <a:pt x="370" y="370"/>
                    <a:pt x="355" y="377"/>
                    <a:pt x="341" y="386"/>
                  </a:cubicBezTo>
                  <a:cubicBezTo>
                    <a:pt x="352" y="377"/>
                    <a:pt x="363" y="366"/>
                    <a:pt x="371" y="354"/>
                  </a:cubicBezTo>
                  <a:cubicBezTo>
                    <a:pt x="372" y="353"/>
                    <a:pt x="374" y="352"/>
                    <a:pt x="375" y="351"/>
                  </a:cubicBezTo>
                  <a:cubicBezTo>
                    <a:pt x="376" y="351"/>
                    <a:pt x="378" y="351"/>
                    <a:pt x="378" y="350"/>
                  </a:cubicBezTo>
                  <a:cubicBezTo>
                    <a:pt x="379" y="349"/>
                    <a:pt x="380" y="348"/>
                    <a:pt x="380" y="347"/>
                  </a:cubicBezTo>
                  <a:cubicBezTo>
                    <a:pt x="381" y="347"/>
                    <a:pt x="383" y="346"/>
                    <a:pt x="384" y="345"/>
                  </a:cubicBezTo>
                  <a:cubicBezTo>
                    <a:pt x="376" y="352"/>
                    <a:pt x="369" y="360"/>
                    <a:pt x="362" y="368"/>
                  </a:cubicBezTo>
                  <a:cubicBezTo>
                    <a:pt x="359" y="370"/>
                    <a:pt x="365" y="371"/>
                    <a:pt x="367" y="369"/>
                  </a:cubicBezTo>
                  <a:cubicBezTo>
                    <a:pt x="368" y="368"/>
                    <a:pt x="370" y="366"/>
                    <a:pt x="371" y="365"/>
                  </a:cubicBezTo>
                  <a:cubicBezTo>
                    <a:pt x="372" y="365"/>
                    <a:pt x="375" y="365"/>
                    <a:pt x="376" y="365"/>
                  </a:cubicBezTo>
                  <a:close/>
                  <a:moveTo>
                    <a:pt x="406" y="336"/>
                  </a:moveTo>
                  <a:cubicBezTo>
                    <a:pt x="401" y="338"/>
                    <a:pt x="395" y="342"/>
                    <a:pt x="390" y="346"/>
                  </a:cubicBezTo>
                  <a:cubicBezTo>
                    <a:pt x="393" y="343"/>
                    <a:pt x="396" y="341"/>
                    <a:pt x="398" y="338"/>
                  </a:cubicBezTo>
                  <a:cubicBezTo>
                    <a:pt x="401" y="337"/>
                    <a:pt x="404" y="336"/>
                    <a:pt x="406" y="336"/>
                  </a:cubicBezTo>
                  <a:close/>
                  <a:moveTo>
                    <a:pt x="402" y="329"/>
                  </a:moveTo>
                  <a:cubicBezTo>
                    <a:pt x="398" y="332"/>
                    <a:pt x="395" y="335"/>
                    <a:pt x="391" y="338"/>
                  </a:cubicBezTo>
                  <a:cubicBezTo>
                    <a:pt x="390" y="339"/>
                    <a:pt x="388" y="339"/>
                    <a:pt x="387" y="340"/>
                  </a:cubicBezTo>
                  <a:cubicBezTo>
                    <a:pt x="389" y="338"/>
                    <a:pt x="391" y="336"/>
                    <a:pt x="393" y="334"/>
                  </a:cubicBezTo>
                  <a:cubicBezTo>
                    <a:pt x="396" y="332"/>
                    <a:pt x="399" y="330"/>
                    <a:pt x="402" y="329"/>
                  </a:cubicBezTo>
                  <a:close/>
                  <a:moveTo>
                    <a:pt x="392" y="329"/>
                  </a:moveTo>
                  <a:cubicBezTo>
                    <a:pt x="390" y="330"/>
                    <a:pt x="389" y="331"/>
                    <a:pt x="387" y="332"/>
                  </a:cubicBezTo>
                  <a:cubicBezTo>
                    <a:pt x="389" y="328"/>
                    <a:pt x="392" y="324"/>
                    <a:pt x="393" y="318"/>
                  </a:cubicBezTo>
                  <a:cubicBezTo>
                    <a:pt x="393" y="318"/>
                    <a:pt x="393" y="318"/>
                    <a:pt x="393" y="318"/>
                  </a:cubicBezTo>
                  <a:cubicBezTo>
                    <a:pt x="395" y="316"/>
                    <a:pt x="396" y="315"/>
                    <a:pt x="398" y="313"/>
                  </a:cubicBezTo>
                  <a:cubicBezTo>
                    <a:pt x="401" y="311"/>
                    <a:pt x="404" y="309"/>
                    <a:pt x="408" y="308"/>
                  </a:cubicBezTo>
                  <a:cubicBezTo>
                    <a:pt x="406" y="310"/>
                    <a:pt x="403" y="312"/>
                    <a:pt x="401" y="315"/>
                  </a:cubicBezTo>
                  <a:cubicBezTo>
                    <a:pt x="399" y="318"/>
                    <a:pt x="405" y="318"/>
                    <a:pt x="406" y="316"/>
                  </a:cubicBezTo>
                  <a:cubicBezTo>
                    <a:pt x="410" y="311"/>
                    <a:pt x="415" y="307"/>
                    <a:pt x="419" y="302"/>
                  </a:cubicBezTo>
                  <a:cubicBezTo>
                    <a:pt x="424" y="300"/>
                    <a:pt x="429" y="299"/>
                    <a:pt x="434" y="297"/>
                  </a:cubicBezTo>
                  <a:cubicBezTo>
                    <a:pt x="420" y="307"/>
                    <a:pt x="405" y="317"/>
                    <a:pt x="392" y="329"/>
                  </a:cubicBezTo>
                  <a:close/>
                  <a:moveTo>
                    <a:pt x="425" y="286"/>
                  </a:moveTo>
                  <a:cubicBezTo>
                    <a:pt x="423" y="287"/>
                    <a:pt x="421" y="289"/>
                    <a:pt x="419" y="290"/>
                  </a:cubicBezTo>
                  <a:cubicBezTo>
                    <a:pt x="419" y="291"/>
                    <a:pt x="419" y="291"/>
                    <a:pt x="419" y="291"/>
                  </a:cubicBezTo>
                  <a:cubicBezTo>
                    <a:pt x="410" y="297"/>
                    <a:pt x="402" y="304"/>
                    <a:pt x="394" y="311"/>
                  </a:cubicBezTo>
                  <a:cubicBezTo>
                    <a:pt x="393" y="312"/>
                    <a:pt x="391" y="313"/>
                    <a:pt x="390" y="314"/>
                  </a:cubicBezTo>
                  <a:cubicBezTo>
                    <a:pt x="395" y="308"/>
                    <a:pt x="401" y="301"/>
                    <a:pt x="407" y="295"/>
                  </a:cubicBezTo>
                  <a:cubicBezTo>
                    <a:pt x="413" y="291"/>
                    <a:pt x="418" y="288"/>
                    <a:pt x="425" y="286"/>
                  </a:cubicBezTo>
                  <a:close/>
                  <a:moveTo>
                    <a:pt x="441" y="259"/>
                  </a:moveTo>
                  <a:cubicBezTo>
                    <a:pt x="446" y="254"/>
                    <a:pt x="452" y="249"/>
                    <a:pt x="457" y="244"/>
                  </a:cubicBezTo>
                  <a:cubicBezTo>
                    <a:pt x="464" y="239"/>
                    <a:pt x="471" y="235"/>
                    <a:pt x="478" y="230"/>
                  </a:cubicBezTo>
                  <a:cubicBezTo>
                    <a:pt x="478" y="231"/>
                    <a:pt x="478" y="232"/>
                    <a:pt x="478" y="232"/>
                  </a:cubicBezTo>
                  <a:cubicBezTo>
                    <a:pt x="466" y="240"/>
                    <a:pt x="453" y="249"/>
                    <a:pt x="441" y="259"/>
                  </a:cubicBezTo>
                  <a:close/>
                  <a:moveTo>
                    <a:pt x="494" y="223"/>
                  </a:moveTo>
                  <a:cubicBezTo>
                    <a:pt x="500" y="218"/>
                    <a:pt x="507" y="214"/>
                    <a:pt x="514" y="210"/>
                  </a:cubicBezTo>
                  <a:cubicBezTo>
                    <a:pt x="515" y="209"/>
                    <a:pt x="517" y="208"/>
                    <a:pt x="519" y="208"/>
                  </a:cubicBezTo>
                  <a:cubicBezTo>
                    <a:pt x="511" y="213"/>
                    <a:pt x="502" y="218"/>
                    <a:pt x="494" y="223"/>
                  </a:cubicBezTo>
                  <a:close/>
                  <a:moveTo>
                    <a:pt x="531" y="201"/>
                  </a:moveTo>
                  <a:cubicBezTo>
                    <a:pt x="531" y="201"/>
                    <a:pt x="531" y="201"/>
                    <a:pt x="531" y="201"/>
                  </a:cubicBezTo>
                  <a:cubicBezTo>
                    <a:pt x="531" y="201"/>
                    <a:pt x="531" y="201"/>
                    <a:pt x="531" y="201"/>
                  </a:cubicBezTo>
                  <a:cubicBezTo>
                    <a:pt x="531" y="201"/>
                    <a:pt x="531" y="201"/>
                    <a:pt x="531" y="201"/>
                  </a:cubicBezTo>
                  <a:close/>
                  <a:moveTo>
                    <a:pt x="552" y="185"/>
                  </a:moveTo>
                  <a:cubicBezTo>
                    <a:pt x="541" y="192"/>
                    <a:pt x="529" y="197"/>
                    <a:pt x="517" y="203"/>
                  </a:cubicBezTo>
                  <a:cubicBezTo>
                    <a:pt x="528" y="198"/>
                    <a:pt x="538" y="192"/>
                    <a:pt x="548" y="186"/>
                  </a:cubicBezTo>
                  <a:cubicBezTo>
                    <a:pt x="549" y="186"/>
                    <a:pt x="551" y="185"/>
                    <a:pt x="552" y="185"/>
                  </a:cubicBezTo>
                  <a:close/>
                  <a:moveTo>
                    <a:pt x="558" y="178"/>
                  </a:moveTo>
                  <a:cubicBezTo>
                    <a:pt x="556" y="179"/>
                    <a:pt x="554" y="180"/>
                    <a:pt x="552" y="181"/>
                  </a:cubicBezTo>
                  <a:cubicBezTo>
                    <a:pt x="551" y="181"/>
                    <a:pt x="551" y="181"/>
                    <a:pt x="550" y="181"/>
                  </a:cubicBezTo>
                  <a:cubicBezTo>
                    <a:pt x="551" y="180"/>
                    <a:pt x="553" y="180"/>
                    <a:pt x="554" y="179"/>
                  </a:cubicBezTo>
                  <a:cubicBezTo>
                    <a:pt x="555" y="178"/>
                    <a:pt x="556" y="178"/>
                    <a:pt x="558" y="178"/>
                  </a:cubicBezTo>
                  <a:close/>
                  <a:moveTo>
                    <a:pt x="580" y="146"/>
                  </a:moveTo>
                  <a:cubicBezTo>
                    <a:pt x="586" y="145"/>
                    <a:pt x="591" y="143"/>
                    <a:pt x="597" y="141"/>
                  </a:cubicBezTo>
                  <a:cubicBezTo>
                    <a:pt x="588" y="145"/>
                    <a:pt x="579" y="150"/>
                    <a:pt x="570" y="154"/>
                  </a:cubicBezTo>
                  <a:cubicBezTo>
                    <a:pt x="571" y="153"/>
                    <a:pt x="572" y="152"/>
                    <a:pt x="573" y="151"/>
                  </a:cubicBezTo>
                  <a:cubicBezTo>
                    <a:pt x="574" y="149"/>
                    <a:pt x="570" y="150"/>
                    <a:pt x="568" y="151"/>
                  </a:cubicBezTo>
                  <a:cubicBezTo>
                    <a:pt x="570" y="149"/>
                    <a:pt x="571" y="148"/>
                    <a:pt x="573" y="146"/>
                  </a:cubicBezTo>
                  <a:cubicBezTo>
                    <a:pt x="574" y="145"/>
                    <a:pt x="573" y="144"/>
                    <a:pt x="571" y="144"/>
                  </a:cubicBezTo>
                  <a:cubicBezTo>
                    <a:pt x="575" y="143"/>
                    <a:pt x="579" y="142"/>
                    <a:pt x="583" y="142"/>
                  </a:cubicBezTo>
                  <a:cubicBezTo>
                    <a:pt x="582" y="142"/>
                    <a:pt x="581" y="143"/>
                    <a:pt x="579" y="143"/>
                  </a:cubicBezTo>
                  <a:cubicBezTo>
                    <a:pt x="576" y="144"/>
                    <a:pt x="576" y="147"/>
                    <a:pt x="580" y="146"/>
                  </a:cubicBezTo>
                  <a:close/>
                  <a:moveTo>
                    <a:pt x="621" y="102"/>
                  </a:moveTo>
                  <a:cubicBezTo>
                    <a:pt x="613" y="108"/>
                    <a:pt x="606" y="113"/>
                    <a:pt x="598" y="117"/>
                  </a:cubicBezTo>
                  <a:cubicBezTo>
                    <a:pt x="598" y="117"/>
                    <a:pt x="598" y="116"/>
                    <a:pt x="598" y="116"/>
                  </a:cubicBezTo>
                  <a:cubicBezTo>
                    <a:pt x="606" y="111"/>
                    <a:pt x="613" y="106"/>
                    <a:pt x="621" y="102"/>
                  </a:cubicBezTo>
                  <a:close/>
                  <a:moveTo>
                    <a:pt x="594" y="113"/>
                  </a:moveTo>
                  <a:cubicBezTo>
                    <a:pt x="593" y="114"/>
                    <a:pt x="592" y="115"/>
                    <a:pt x="591" y="116"/>
                  </a:cubicBezTo>
                  <a:cubicBezTo>
                    <a:pt x="592" y="114"/>
                    <a:pt x="594" y="113"/>
                    <a:pt x="595" y="112"/>
                  </a:cubicBezTo>
                  <a:cubicBezTo>
                    <a:pt x="595" y="112"/>
                    <a:pt x="595" y="113"/>
                    <a:pt x="594" y="113"/>
                  </a:cubicBezTo>
                  <a:close/>
                  <a:moveTo>
                    <a:pt x="614" y="91"/>
                  </a:moveTo>
                  <a:cubicBezTo>
                    <a:pt x="613" y="91"/>
                    <a:pt x="612" y="91"/>
                    <a:pt x="612" y="92"/>
                  </a:cubicBezTo>
                  <a:cubicBezTo>
                    <a:pt x="610" y="94"/>
                    <a:pt x="608" y="96"/>
                    <a:pt x="607" y="98"/>
                  </a:cubicBezTo>
                  <a:cubicBezTo>
                    <a:pt x="606" y="98"/>
                    <a:pt x="606" y="98"/>
                    <a:pt x="606" y="98"/>
                  </a:cubicBezTo>
                  <a:cubicBezTo>
                    <a:pt x="590" y="111"/>
                    <a:pt x="575" y="124"/>
                    <a:pt x="562" y="139"/>
                  </a:cubicBezTo>
                  <a:cubicBezTo>
                    <a:pt x="562" y="140"/>
                    <a:pt x="561" y="140"/>
                    <a:pt x="561" y="141"/>
                  </a:cubicBezTo>
                  <a:cubicBezTo>
                    <a:pt x="560" y="141"/>
                    <a:pt x="560" y="141"/>
                    <a:pt x="560" y="141"/>
                  </a:cubicBezTo>
                  <a:cubicBezTo>
                    <a:pt x="557" y="144"/>
                    <a:pt x="554" y="146"/>
                    <a:pt x="552" y="149"/>
                  </a:cubicBezTo>
                  <a:cubicBezTo>
                    <a:pt x="550" y="149"/>
                    <a:pt x="549" y="150"/>
                    <a:pt x="547" y="150"/>
                  </a:cubicBezTo>
                  <a:cubicBezTo>
                    <a:pt x="569" y="129"/>
                    <a:pt x="591" y="108"/>
                    <a:pt x="614" y="88"/>
                  </a:cubicBezTo>
                  <a:cubicBezTo>
                    <a:pt x="619" y="85"/>
                    <a:pt x="623" y="81"/>
                    <a:pt x="628" y="77"/>
                  </a:cubicBezTo>
                  <a:cubicBezTo>
                    <a:pt x="623" y="82"/>
                    <a:pt x="619" y="86"/>
                    <a:pt x="614" y="91"/>
                  </a:cubicBezTo>
                  <a:close/>
                  <a:moveTo>
                    <a:pt x="490" y="201"/>
                  </a:moveTo>
                  <a:cubicBezTo>
                    <a:pt x="475" y="216"/>
                    <a:pt x="461" y="231"/>
                    <a:pt x="446" y="247"/>
                  </a:cubicBezTo>
                  <a:cubicBezTo>
                    <a:pt x="444" y="249"/>
                    <a:pt x="442" y="250"/>
                    <a:pt x="440" y="252"/>
                  </a:cubicBezTo>
                  <a:cubicBezTo>
                    <a:pt x="449" y="242"/>
                    <a:pt x="458" y="233"/>
                    <a:pt x="468" y="223"/>
                  </a:cubicBezTo>
                  <a:cubicBezTo>
                    <a:pt x="475" y="216"/>
                    <a:pt x="483" y="208"/>
                    <a:pt x="490" y="201"/>
                  </a:cubicBezTo>
                  <a:close/>
                  <a:moveTo>
                    <a:pt x="38" y="749"/>
                  </a:moveTo>
                  <a:cubicBezTo>
                    <a:pt x="36" y="752"/>
                    <a:pt x="33" y="756"/>
                    <a:pt x="30" y="759"/>
                  </a:cubicBezTo>
                  <a:cubicBezTo>
                    <a:pt x="33" y="755"/>
                    <a:pt x="35" y="752"/>
                    <a:pt x="38" y="749"/>
                  </a:cubicBezTo>
                  <a:close/>
                  <a:moveTo>
                    <a:pt x="67" y="706"/>
                  </a:moveTo>
                  <a:cubicBezTo>
                    <a:pt x="67" y="705"/>
                    <a:pt x="68" y="704"/>
                    <a:pt x="68" y="702"/>
                  </a:cubicBezTo>
                  <a:cubicBezTo>
                    <a:pt x="72" y="696"/>
                    <a:pt x="77" y="690"/>
                    <a:pt x="81" y="683"/>
                  </a:cubicBezTo>
                  <a:cubicBezTo>
                    <a:pt x="79" y="687"/>
                    <a:pt x="77" y="691"/>
                    <a:pt x="75" y="694"/>
                  </a:cubicBezTo>
                  <a:cubicBezTo>
                    <a:pt x="72" y="699"/>
                    <a:pt x="69" y="704"/>
                    <a:pt x="65" y="709"/>
                  </a:cubicBezTo>
                  <a:cubicBezTo>
                    <a:pt x="66" y="708"/>
                    <a:pt x="66" y="707"/>
                    <a:pt x="67" y="706"/>
                  </a:cubicBezTo>
                  <a:close/>
                  <a:moveTo>
                    <a:pt x="120" y="618"/>
                  </a:moveTo>
                  <a:cubicBezTo>
                    <a:pt x="120" y="618"/>
                    <a:pt x="120" y="618"/>
                    <a:pt x="119" y="619"/>
                  </a:cubicBezTo>
                  <a:cubicBezTo>
                    <a:pt x="122" y="614"/>
                    <a:pt x="125" y="610"/>
                    <a:pt x="129" y="606"/>
                  </a:cubicBezTo>
                  <a:cubicBezTo>
                    <a:pt x="126" y="610"/>
                    <a:pt x="123" y="614"/>
                    <a:pt x="120" y="618"/>
                  </a:cubicBezTo>
                  <a:close/>
                  <a:moveTo>
                    <a:pt x="40" y="756"/>
                  </a:moveTo>
                  <a:cubicBezTo>
                    <a:pt x="47" y="746"/>
                    <a:pt x="53" y="736"/>
                    <a:pt x="58" y="725"/>
                  </a:cubicBezTo>
                  <a:cubicBezTo>
                    <a:pt x="66" y="715"/>
                    <a:pt x="74" y="705"/>
                    <a:pt x="80" y="694"/>
                  </a:cubicBezTo>
                  <a:cubicBezTo>
                    <a:pt x="98" y="664"/>
                    <a:pt x="115" y="635"/>
                    <a:pt x="135" y="606"/>
                  </a:cubicBezTo>
                  <a:cubicBezTo>
                    <a:pt x="136" y="603"/>
                    <a:pt x="131" y="604"/>
                    <a:pt x="129" y="605"/>
                  </a:cubicBezTo>
                  <a:cubicBezTo>
                    <a:pt x="129" y="605"/>
                    <a:pt x="130" y="604"/>
                    <a:pt x="130" y="604"/>
                  </a:cubicBezTo>
                  <a:cubicBezTo>
                    <a:pt x="155" y="572"/>
                    <a:pt x="178" y="539"/>
                    <a:pt x="204" y="508"/>
                  </a:cubicBezTo>
                  <a:cubicBezTo>
                    <a:pt x="232" y="474"/>
                    <a:pt x="262" y="442"/>
                    <a:pt x="291" y="410"/>
                  </a:cubicBezTo>
                  <a:cubicBezTo>
                    <a:pt x="331" y="365"/>
                    <a:pt x="372" y="321"/>
                    <a:pt x="414" y="278"/>
                  </a:cubicBezTo>
                  <a:cubicBezTo>
                    <a:pt x="414" y="278"/>
                    <a:pt x="414" y="278"/>
                    <a:pt x="415" y="278"/>
                  </a:cubicBezTo>
                  <a:cubicBezTo>
                    <a:pt x="409" y="284"/>
                    <a:pt x="404" y="290"/>
                    <a:pt x="398" y="296"/>
                  </a:cubicBezTo>
                  <a:cubicBezTo>
                    <a:pt x="398" y="297"/>
                    <a:pt x="397" y="297"/>
                    <a:pt x="397" y="298"/>
                  </a:cubicBezTo>
                  <a:cubicBezTo>
                    <a:pt x="396" y="298"/>
                    <a:pt x="396" y="298"/>
                    <a:pt x="396" y="299"/>
                  </a:cubicBezTo>
                  <a:cubicBezTo>
                    <a:pt x="380" y="317"/>
                    <a:pt x="359" y="334"/>
                    <a:pt x="347" y="355"/>
                  </a:cubicBezTo>
                  <a:cubicBezTo>
                    <a:pt x="340" y="363"/>
                    <a:pt x="333" y="371"/>
                    <a:pt x="327" y="379"/>
                  </a:cubicBezTo>
                  <a:cubicBezTo>
                    <a:pt x="326" y="379"/>
                    <a:pt x="325" y="380"/>
                    <a:pt x="324" y="380"/>
                  </a:cubicBezTo>
                  <a:cubicBezTo>
                    <a:pt x="320" y="386"/>
                    <a:pt x="315" y="391"/>
                    <a:pt x="310" y="397"/>
                  </a:cubicBezTo>
                  <a:cubicBezTo>
                    <a:pt x="290" y="417"/>
                    <a:pt x="266" y="435"/>
                    <a:pt x="255" y="462"/>
                  </a:cubicBezTo>
                  <a:cubicBezTo>
                    <a:pt x="253" y="461"/>
                    <a:pt x="251" y="462"/>
                    <a:pt x="250" y="463"/>
                  </a:cubicBezTo>
                  <a:cubicBezTo>
                    <a:pt x="241" y="473"/>
                    <a:pt x="233" y="484"/>
                    <a:pt x="225" y="495"/>
                  </a:cubicBezTo>
                  <a:cubicBezTo>
                    <a:pt x="225" y="496"/>
                    <a:pt x="225" y="496"/>
                    <a:pt x="225" y="496"/>
                  </a:cubicBezTo>
                  <a:cubicBezTo>
                    <a:pt x="223" y="499"/>
                    <a:pt x="220" y="501"/>
                    <a:pt x="217" y="504"/>
                  </a:cubicBezTo>
                  <a:cubicBezTo>
                    <a:pt x="216" y="505"/>
                    <a:pt x="219" y="505"/>
                    <a:pt x="220" y="505"/>
                  </a:cubicBezTo>
                  <a:cubicBezTo>
                    <a:pt x="220" y="505"/>
                    <a:pt x="220" y="505"/>
                    <a:pt x="221" y="505"/>
                  </a:cubicBezTo>
                  <a:cubicBezTo>
                    <a:pt x="213" y="514"/>
                    <a:pt x="206" y="523"/>
                    <a:pt x="199" y="532"/>
                  </a:cubicBezTo>
                  <a:cubicBezTo>
                    <a:pt x="194" y="535"/>
                    <a:pt x="190" y="538"/>
                    <a:pt x="186" y="541"/>
                  </a:cubicBezTo>
                  <a:cubicBezTo>
                    <a:pt x="184" y="543"/>
                    <a:pt x="190" y="542"/>
                    <a:pt x="191" y="541"/>
                  </a:cubicBezTo>
                  <a:cubicBezTo>
                    <a:pt x="191" y="541"/>
                    <a:pt x="192" y="541"/>
                    <a:pt x="192" y="540"/>
                  </a:cubicBezTo>
                  <a:cubicBezTo>
                    <a:pt x="192" y="541"/>
                    <a:pt x="191" y="541"/>
                    <a:pt x="191" y="542"/>
                  </a:cubicBezTo>
                  <a:cubicBezTo>
                    <a:pt x="178" y="558"/>
                    <a:pt x="166" y="574"/>
                    <a:pt x="154" y="591"/>
                  </a:cubicBezTo>
                  <a:cubicBezTo>
                    <a:pt x="154" y="592"/>
                    <a:pt x="153" y="592"/>
                    <a:pt x="153" y="592"/>
                  </a:cubicBezTo>
                  <a:cubicBezTo>
                    <a:pt x="150" y="593"/>
                    <a:pt x="151" y="595"/>
                    <a:pt x="152" y="595"/>
                  </a:cubicBezTo>
                  <a:cubicBezTo>
                    <a:pt x="136" y="619"/>
                    <a:pt x="121" y="643"/>
                    <a:pt x="107" y="668"/>
                  </a:cubicBezTo>
                  <a:cubicBezTo>
                    <a:pt x="88" y="701"/>
                    <a:pt x="67" y="731"/>
                    <a:pt x="40" y="75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4" name="Google Shape;614;p13"/>
            <p:cNvSpPr/>
            <p:nvPr/>
          </p:nvSpPr>
          <p:spPr>
            <a:xfrm>
              <a:off x="9047164" y="4337051"/>
              <a:ext cx="319088" cy="155575"/>
            </a:xfrm>
            <a:custGeom>
              <a:rect b="b" l="l" r="r" t="t"/>
              <a:pathLst>
                <a:path extrusionOk="0" h="72" w="146">
                  <a:moveTo>
                    <a:pt x="140" y="1"/>
                  </a:moveTo>
                  <a:cubicBezTo>
                    <a:pt x="93" y="22"/>
                    <a:pt x="44" y="37"/>
                    <a:pt x="3" y="70"/>
                  </a:cubicBezTo>
                  <a:cubicBezTo>
                    <a:pt x="0" y="72"/>
                    <a:pt x="6" y="72"/>
                    <a:pt x="8" y="71"/>
                  </a:cubicBezTo>
                  <a:cubicBezTo>
                    <a:pt x="48" y="39"/>
                    <a:pt x="96" y="24"/>
                    <a:pt x="142" y="3"/>
                  </a:cubicBezTo>
                  <a:cubicBezTo>
                    <a:pt x="146" y="1"/>
                    <a:pt x="143" y="0"/>
                    <a:pt x="140"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5" name="Google Shape;615;p13"/>
            <p:cNvSpPr/>
            <p:nvPr/>
          </p:nvSpPr>
          <p:spPr>
            <a:xfrm>
              <a:off x="9005889" y="4410076"/>
              <a:ext cx="357188" cy="150813"/>
            </a:xfrm>
            <a:custGeom>
              <a:rect b="b" l="l" r="r" t="t"/>
              <a:pathLst>
                <a:path extrusionOk="0" h="69" w="164">
                  <a:moveTo>
                    <a:pt x="157" y="1"/>
                  </a:moveTo>
                  <a:cubicBezTo>
                    <a:pt x="106" y="26"/>
                    <a:pt x="48" y="28"/>
                    <a:pt x="3" y="65"/>
                  </a:cubicBezTo>
                  <a:cubicBezTo>
                    <a:pt x="0" y="67"/>
                    <a:pt x="5" y="69"/>
                    <a:pt x="7" y="67"/>
                  </a:cubicBezTo>
                  <a:cubicBezTo>
                    <a:pt x="52" y="32"/>
                    <a:pt x="110" y="29"/>
                    <a:pt x="160" y="5"/>
                  </a:cubicBezTo>
                  <a:cubicBezTo>
                    <a:pt x="164" y="3"/>
                    <a:pt x="160" y="0"/>
                    <a:pt x="157"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6" name="Google Shape;616;p13"/>
            <p:cNvSpPr/>
            <p:nvPr/>
          </p:nvSpPr>
          <p:spPr>
            <a:xfrm>
              <a:off x="9002714" y="4527551"/>
              <a:ext cx="336550" cy="66675"/>
            </a:xfrm>
            <a:custGeom>
              <a:rect b="b" l="l" r="r" t="t"/>
              <a:pathLst>
                <a:path extrusionOk="0" h="30" w="155">
                  <a:moveTo>
                    <a:pt x="148" y="3"/>
                  </a:moveTo>
                  <a:cubicBezTo>
                    <a:pt x="120" y="18"/>
                    <a:pt x="91" y="12"/>
                    <a:pt x="62" y="11"/>
                  </a:cubicBezTo>
                  <a:cubicBezTo>
                    <a:pt x="41" y="11"/>
                    <a:pt x="22" y="16"/>
                    <a:pt x="4" y="27"/>
                  </a:cubicBezTo>
                  <a:cubicBezTo>
                    <a:pt x="0" y="29"/>
                    <a:pt x="6" y="30"/>
                    <a:pt x="8" y="29"/>
                  </a:cubicBezTo>
                  <a:cubicBezTo>
                    <a:pt x="52" y="0"/>
                    <a:pt x="105" y="29"/>
                    <a:pt x="151" y="5"/>
                  </a:cubicBezTo>
                  <a:cubicBezTo>
                    <a:pt x="155" y="3"/>
                    <a:pt x="150" y="3"/>
                    <a:pt x="148"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7" name="Google Shape;617;p13"/>
            <p:cNvSpPr/>
            <p:nvPr/>
          </p:nvSpPr>
          <p:spPr>
            <a:xfrm>
              <a:off x="8905877" y="4279901"/>
              <a:ext cx="50800" cy="303213"/>
            </a:xfrm>
            <a:custGeom>
              <a:rect b="b" l="l" r="r" t="t"/>
              <a:pathLst>
                <a:path extrusionOk="0" h="139" w="23">
                  <a:moveTo>
                    <a:pt x="7" y="135"/>
                  </a:moveTo>
                  <a:cubicBezTo>
                    <a:pt x="10" y="114"/>
                    <a:pt x="9" y="93"/>
                    <a:pt x="11" y="72"/>
                  </a:cubicBezTo>
                  <a:cubicBezTo>
                    <a:pt x="12" y="49"/>
                    <a:pt x="19" y="26"/>
                    <a:pt x="23" y="2"/>
                  </a:cubicBezTo>
                  <a:cubicBezTo>
                    <a:pt x="23" y="0"/>
                    <a:pt x="17" y="1"/>
                    <a:pt x="17" y="3"/>
                  </a:cubicBezTo>
                  <a:cubicBezTo>
                    <a:pt x="14" y="25"/>
                    <a:pt x="8" y="46"/>
                    <a:pt x="5" y="67"/>
                  </a:cubicBezTo>
                  <a:cubicBezTo>
                    <a:pt x="2" y="90"/>
                    <a:pt x="4" y="113"/>
                    <a:pt x="1" y="136"/>
                  </a:cubicBezTo>
                  <a:cubicBezTo>
                    <a:pt x="0" y="139"/>
                    <a:pt x="7" y="138"/>
                    <a:pt x="7" y="135"/>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8" name="Google Shape;618;p13"/>
            <p:cNvSpPr/>
            <p:nvPr/>
          </p:nvSpPr>
          <p:spPr>
            <a:xfrm>
              <a:off x="10240964" y="3336926"/>
              <a:ext cx="163513" cy="106363"/>
            </a:xfrm>
            <a:custGeom>
              <a:rect b="b" l="l" r="r" t="t"/>
              <a:pathLst>
                <a:path extrusionOk="0" h="49" w="75">
                  <a:moveTo>
                    <a:pt x="74" y="2"/>
                  </a:moveTo>
                  <a:cubicBezTo>
                    <a:pt x="75" y="0"/>
                    <a:pt x="69" y="1"/>
                    <a:pt x="68" y="2"/>
                  </a:cubicBezTo>
                  <a:cubicBezTo>
                    <a:pt x="52" y="23"/>
                    <a:pt x="25" y="28"/>
                    <a:pt x="5" y="43"/>
                  </a:cubicBezTo>
                  <a:cubicBezTo>
                    <a:pt x="3" y="45"/>
                    <a:pt x="8" y="45"/>
                    <a:pt x="9" y="44"/>
                  </a:cubicBezTo>
                  <a:cubicBezTo>
                    <a:pt x="25" y="37"/>
                    <a:pt x="41" y="28"/>
                    <a:pt x="56" y="19"/>
                  </a:cubicBezTo>
                  <a:cubicBezTo>
                    <a:pt x="47" y="35"/>
                    <a:pt x="21" y="42"/>
                    <a:pt x="5" y="45"/>
                  </a:cubicBezTo>
                  <a:cubicBezTo>
                    <a:pt x="2" y="46"/>
                    <a:pt x="0" y="49"/>
                    <a:pt x="4" y="48"/>
                  </a:cubicBezTo>
                  <a:cubicBezTo>
                    <a:pt x="24" y="44"/>
                    <a:pt x="57" y="35"/>
                    <a:pt x="64" y="14"/>
                  </a:cubicBezTo>
                  <a:cubicBezTo>
                    <a:pt x="65" y="13"/>
                    <a:pt x="64" y="13"/>
                    <a:pt x="62" y="13"/>
                  </a:cubicBezTo>
                  <a:cubicBezTo>
                    <a:pt x="66" y="10"/>
                    <a:pt x="70" y="6"/>
                    <a:pt x="7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9" name="Google Shape;619;p13"/>
            <p:cNvSpPr/>
            <p:nvPr/>
          </p:nvSpPr>
          <p:spPr>
            <a:xfrm>
              <a:off x="10239377" y="3267076"/>
              <a:ext cx="104775" cy="74613"/>
            </a:xfrm>
            <a:custGeom>
              <a:rect b="b" l="l" r="r" t="t"/>
              <a:pathLst>
                <a:path extrusionOk="0" h="34" w="48">
                  <a:moveTo>
                    <a:pt x="5" y="31"/>
                  </a:moveTo>
                  <a:cubicBezTo>
                    <a:pt x="3" y="31"/>
                    <a:pt x="0" y="34"/>
                    <a:pt x="4" y="33"/>
                  </a:cubicBezTo>
                  <a:cubicBezTo>
                    <a:pt x="21" y="30"/>
                    <a:pt x="36" y="13"/>
                    <a:pt x="47" y="1"/>
                  </a:cubicBezTo>
                  <a:cubicBezTo>
                    <a:pt x="48" y="0"/>
                    <a:pt x="42" y="0"/>
                    <a:pt x="41" y="1"/>
                  </a:cubicBezTo>
                  <a:cubicBezTo>
                    <a:pt x="37" y="6"/>
                    <a:pt x="32" y="11"/>
                    <a:pt x="27" y="16"/>
                  </a:cubicBezTo>
                  <a:cubicBezTo>
                    <a:pt x="21" y="21"/>
                    <a:pt x="13" y="29"/>
                    <a:pt x="5" y="3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0" name="Google Shape;620;p13"/>
            <p:cNvSpPr/>
            <p:nvPr/>
          </p:nvSpPr>
          <p:spPr>
            <a:xfrm>
              <a:off x="10017127" y="3221038"/>
              <a:ext cx="69850" cy="123825"/>
            </a:xfrm>
            <a:custGeom>
              <a:rect b="b" l="l" r="r" t="t"/>
              <a:pathLst>
                <a:path extrusionOk="0" h="57" w="32">
                  <a:moveTo>
                    <a:pt x="26" y="3"/>
                  </a:moveTo>
                  <a:cubicBezTo>
                    <a:pt x="24" y="15"/>
                    <a:pt x="19" y="26"/>
                    <a:pt x="13" y="37"/>
                  </a:cubicBezTo>
                  <a:cubicBezTo>
                    <a:pt x="13" y="37"/>
                    <a:pt x="12" y="37"/>
                    <a:pt x="12" y="37"/>
                  </a:cubicBezTo>
                  <a:cubicBezTo>
                    <a:pt x="9" y="43"/>
                    <a:pt x="5" y="49"/>
                    <a:pt x="2" y="54"/>
                  </a:cubicBezTo>
                  <a:cubicBezTo>
                    <a:pt x="0" y="57"/>
                    <a:pt x="6" y="56"/>
                    <a:pt x="7" y="55"/>
                  </a:cubicBezTo>
                  <a:cubicBezTo>
                    <a:pt x="18" y="38"/>
                    <a:pt x="29" y="22"/>
                    <a:pt x="32" y="2"/>
                  </a:cubicBezTo>
                  <a:cubicBezTo>
                    <a:pt x="32" y="0"/>
                    <a:pt x="26" y="1"/>
                    <a:pt x="26"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1" name="Google Shape;621;p13"/>
            <p:cNvSpPr/>
            <p:nvPr/>
          </p:nvSpPr>
          <p:spPr>
            <a:xfrm>
              <a:off x="10063164" y="3221038"/>
              <a:ext cx="47625" cy="92075"/>
            </a:xfrm>
            <a:custGeom>
              <a:rect b="b" l="l" r="r" t="t"/>
              <a:pathLst>
                <a:path extrusionOk="0" h="42" w="22">
                  <a:moveTo>
                    <a:pt x="7" y="40"/>
                  </a:moveTo>
                  <a:cubicBezTo>
                    <a:pt x="9" y="36"/>
                    <a:pt x="11" y="33"/>
                    <a:pt x="13" y="29"/>
                  </a:cubicBezTo>
                  <a:cubicBezTo>
                    <a:pt x="13" y="28"/>
                    <a:pt x="13" y="28"/>
                    <a:pt x="12" y="28"/>
                  </a:cubicBezTo>
                  <a:cubicBezTo>
                    <a:pt x="16" y="19"/>
                    <a:pt x="19" y="10"/>
                    <a:pt x="21" y="1"/>
                  </a:cubicBezTo>
                  <a:cubicBezTo>
                    <a:pt x="22" y="0"/>
                    <a:pt x="16" y="0"/>
                    <a:pt x="15" y="2"/>
                  </a:cubicBezTo>
                  <a:cubicBezTo>
                    <a:pt x="12" y="16"/>
                    <a:pt x="7" y="29"/>
                    <a:pt x="1" y="41"/>
                  </a:cubicBezTo>
                  <a:cubicBezTo>
                    <a:pt x="0" y="42"/>
                    <a:pt x="6" y="42"/>
                    <a:pt x="7" y="4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2" name="Google Shape;622;p13"/>
            <p:cNvSpPr/>
            <p:nvPr/>
          </p:nvSpPr>
          <p:spPr>
            <a:xfrm>
              <a:off x="10086977" y="3213101"/>
              <a:ext cx="47625" cy="96838"/>
            </a:xfrm>
            <a:custGeom>
              <a:rect b="b" l="l" r="r" t="t"/>
              <a:pathLst>
                <a:path extrusionOk="0" h="45" w="22">
                  <a:moveTo>
                    <a:pt x="16" y="2"/>
                  </a:moveTo>
                  <a:cubicBezTo>
                    <a:pt x="14" y="18"/>
                    <a:pt x="7" y="31"/>
                    <a:pt x="0" y="44"/>
                  </a:cubicBezTo>
                  <a:cubicBezTo>
                    <a:pt x="0" y="45"/>
                    <a:pt x="5" y="45"/>
                    <a:pt x="6" y="43"/>
                  </a:cubicBezTo>
                  <a:cubicBezTo>
                    <a:pt x="11" y="35"/>
                    <a:pt x="15" y="27"/>
                    <a:pt x="20" y="20"/>
                  </a:cubicBezTo>
                  <a:cubicBezTo>
                    <a:pt x="20" y="20"/>
                    <a:pt x="19" y="19"/>
                    <a:pt x="17" y="20"/>
                  </a:cubicBezTo>
                  <a:cubicBezTo>
                    <a:pt x="20" y="14"/>
                    <a:pt x="21" y="7"/>
                    <a:pt x="22" y="1"/>
                  </a:cubicBezTo>
                  <a:cubicBezTo>
                    <a:pt x="22" y="0"/>
                    <a:pt x="16" y="0"/>
                    <a:pt x="16"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3" name="Google Shape;623;p13"/>
            <p:cNvSpPr/>
            <p:nvPr/>
          </p:nvSpPr>
          <p:spPr>
            <a:xfrm>
              <a:off x="9650414" y="3700463"/>
              <a:ext cx="192088" cy="68263"/>
            </a:xfrm>
            <a:custGeom>
              <a:rect b="b" l="l" r="r" t="t"/>
              <a:pathLst>
                <a:path extrusionOk="0" h="31" w="88">
                  <a:moveTo>
                    <a:pt x="83" y="0"/>
                  </a:moveTo>
                  <a:cubicBezTo>
                    <a:pt x="55" y="5"/>
                    <a:pt x="24" y="8"/>
                    <a:pt x="3" y="29"/>
                  </a:cubicBezTo>
                  <a:cubicBezTo>
                    <a:pt x="0" y="31"/>
                    <a:pt x="6" y="31"/>
                    <a:pt x="7" y="30"/>
                  </a:cubicBezTo>
                  <a:cubicBezTo>
                    <a:pt x="28" y="10"/>
                    <a:pt x="56" y="8"/>
                    <a:pt x="83" y="4"/>
                  </a:cubicBezTo>
                  <a:cubicBezTo>
                    <a:pt x="85" y="3"/>
                    <a:pt x="88" y="0"/>
                    <a:pt x="83" y="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4" name="Google Shape;624;p13"/>
            <p:cNvSpPr/>
            <p:nvPr/>
          </p:nvSpPr>
          <p:spPr>
            <a:xfrm>
              <a:off x="9699627" y="3981451"/>
              <a:ext cx="219075" cy="63500"/>
            </a:xfrm>
            <a:custGeom>
              <a:rect b="b" l="l" r="r" t="t"/>
              <a:pathLst>
                <a:path extrusionOk="0" h="29" w="101">
                  <a:moveTo>
                    <a:pt x="94" y="2"/>
                  </a:moveTo>
                  <a:cubicBezTo>
                    <a:pt x="70" y="23"/>
                    <a:pt x="37" y="23"/>
                    <a:pt x="6" y="26"/>
                  </a:cubicBezTo>
                  <a:cubicBezTo>
                    <a:pt x="5" y="26"/>
                    <a:pt x="0" y="29"/>
                    <a:pt x="4" y="29"/>
                  </a:cubicBezTo>
                  <a:cubicBezTo>
                    <a:pt x="37" y="25"/>
                    <a:pt x="73" y="24"/>
                    <a:pt x="100" y="1"/>
                  </a:cubicBezTo>
                  <a:cubicBezTo>
                    <a:pt x="101" y="0"/>
                    <a:pt x="95" y="1"/>
                    <a:pt x="9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5" name="Google Shape;625;p13"/>
            <p:cNvSpPr/>
            <p:nvPr/>
          </p:nvSpPr>
          <p:spPr>
            <a:xfrm>
              <a:off x="9783764" y="3795713"/>
              <a:ext cx="280988" cy="101600"/>
            </a:xfrm>
            <a:custGeom>
              <a:rect b="b" l="l" r="r" t="t"/>
              <a:pathLst>
                <a:path extrusionOk="0" h="46" w="129">
                  <a:moveTo>
                    <a:pt x="4" y="46"/>
                  </a:moveTo>
                  <a:cubicBezTo>
                    <a:pt x="44" y="45"/>
                    <a:pt x="92" y="44"/>
                    <a:pt x="119" y="11"/>
                  </a:cubicBezTo>
                  <a:cubicBezTo>
                    <a:pt x="119" y="10"/>
                    <a:pt x="119" y="10"/>
                    <a:pt x="119" y="10"/>
                  </a:cubicBezTo>
                  <a:cubicBezTo>
                    <a:pt x="122" y="8"/>
                    <a:pt x="124" y="6"/>
                    <a:pt x="127" y="3"/>
                  </a:cubicBezTo>
                  <a:cubicBezTo>
                    <a:pt x="129" y="1"/>
                    <a:pt x="124" y="0"/>
                    <a:pt x="122" y="2"/>
                  </a:cubicBezTo>
                  <a:cubicBezTo>
                    <a:pt x="97" y="26"/>
                    <a:pt x="64" y="37"/>
                    <a:pt x="30" y="37"/>
                  </a:cubicBezTo>
                  <a:cubicBezTo>
                    <a:pt x="26" y="37"/>
                    <a:pt x="25" y="41"/>
                    <a:pt x="29" y="41"/>
                  </a:cubicBezTo>
                  <a:cubicBezTo>
                    <a:pt x="32" y="41"/>
                    <a:pt x="35" y="41"/>
                    <a:pt x="38" y="41"/>
                  </a:cubicBezTo>
                  <a:cubicBezTo>
                    <a:pt x="27" y="42"/>
                    <a:pt x="16" y="42"/>
                    <a:pt x="5" y="43"/>
                  </a:cubicBezTo>
                  <a:cubicBezTo>
                    <a:pt x="2" y="43"/>
                    <a:pt x="0" y="46"/>
                    <a:pt x="4" y="46"/>
                  </a:cubicBezTo>
                  <a:close/>
                  <a:moveTo>
                    <a:pt x="75" y="34"/>
                  </a:moveTo>
                  <a:cubicBezTo>
                    <a:pt x="74" y="35"/>
                    <a:pt x="73" y="35"/>
                    <a:pt x="72" y="35"/>
                  </a:cubicBezTo>
                  <a:cubicBezTo>
                    <a:pt x="73" y="35"/>
                    <a:pt x="74" y="35"/>
                    <a:pt x="75" y="34"/>
                  </a:cubicBezTo>
                  <a:close/>
                  <a:moveTo>
                    <a:pt x="85" y="31"/>
                  </a:moveTo>
                  <a:cubicBezTo>
                    <a:pt x="84" y="31"/>
                    <a:pt x="84" y="31"/>
                    <a:pt x="83" y="32"/>
                  </a:cubicBezTo>
                  <a:cubicBezTo>
                    <a:pt x="84" y="31"/>
                    <a:pt x="84" y="31"/>
                    <a:pt x="85" y="31"/>
                  </a:cubicBezTo>
                  <a:close/>
                  <a:moveTo>
                    <a:pt x="82" y="32"/>
                  </a:moveTo>
                  <a:cubicBezTo>
                    <a:pt x="80" y="33"/>
                    <a:pt x="78" y="34"/>
                    <a:pt x="76" y="34"/>
                  </a:cubicBezTo>
                  <a:cubicBezTo>
                    <a:pt x="78" y="34"/>
                    <a:pt x="80" y="33"/>
                    <a:pt x="82" y="3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6" name="Google Shape;626;p13"/>
            <p:cNvSpPr/>
            <p:nvPr/>
          </p:nvSpPr>
          <p:spPr>
            <a:xfrm>
              <a:off x="9848852" y="3167063"/>
              <a:ext cx="596900" cy="671513"/>
            </a:xfrm>
            <a:custGeom>
              <a:rect b="b" l="l" r="r" t="t"/>
              <a:pathLst>
                <a:path extrusionOk="0" h="308" w="274">
                  <a:moveTo>
                    <a:pt x="241" y="163"/>
                  </a:moveTo>
                  <a:cubicBezTo>
                    <a:pt x="241" y="164"/>
                    <a:pt x="241" y="164"/>
                    <a:pt x="241" y="164"/>
                  </a:cubicBezTo>
                  <a:cubicBezTo>
                    <a:pt x="271" y="109"/>
                    <a:pt x="274" y="46"/>
                    <a:pt x="218" y="1"/>
                  </a:cubicBezTo>
                  <a:cubicBezTo>
                    <a:pt x="217" y="0"/>
                    <a:pt x="212" y="3"/>
                    <a:pt x="213" y="3"/>
                  </a:cubicBezTo>
                  <a:cubicBezTo>
                    <a:pt x="225" y="14"/>
                    <a:pt x="235" y="25"/>
                    <a:pt x="242" y="37"/>
                  </a:cubicBezTo>
                  <a:cubicBezTo>
                    <a:pt x="242" y="37"/>
                    <a:pt x="242" y="37"/>
                    <a:pt x="241" y="37"/>
                  </a:cubicBezTo>
                  <a:cubicBezTo>
                    <a:pt x="225" y="69"/>
                    <a:pt x="194" y="85"/>
                    <a:pt x="166" y="105"/>
                  </a:cubicBezTo>
                  <a:cubicBezTo>
                    <a:pt x="163" y="107"/>
                    <a:pt x="169" y="106"/>
                    <a:pt x="170" y="106"/>
                  </a:cubicBezTo>
                  <a:cubicBezTo>
                    <a:pt x="199" y="92"/>
                    <a:pt x="228" y="79"/>
                    <a:pt x="251" y="58"/>
                  </a:cubicBezTo>
                  <a:cubicBezTo>
                    <a:pt x="251" y="58"/>
                    <a:pt x="251" y="58"/>
                    <a:pt x="251" y="58"/>
                  </a:cubicBezTo>
                  <a:cubicBezTo>
                    <a:pt x="251" y="59"/>
                    <a:pt x="250" y="59"/>
                    <a:pt x="250" y="60"/>
                  </a:cubicBezTo>
                  <a:cubicBezTo>
                    <a:pt x="251" y="66"/>
                    <a:pt x="250" y="72"/>
                    <a:pt x="248" y="78"/>
                  </a:cubicBezTo>
                  <a:cubicBezTo>
                    <a:pt x="247" y="79"/>
                    <a:pt x="253" y="79"/>
                    <a:pt x="254" y="77"/>
                  </a:cubicBezTo>
                  <a:cubicBezTo>
                    <a:pt x="254" y="76"/>
                    <a:pt x="254" y="75"/>
                    <a:pt x="255" y="74"/>
                  </a:cubicBezTo>
                  <a:cubicBezTo>
                    <a:pt x="260" y="109"/>
                    <a:pt x="247" y="147"/>
                    <a:pt x="225" y="181"/>
                  </a:cubicBezTo>
                  <a:cubicBezTo>
                    <a:pt x="200" y="205"/>
                    <a:pt x="168" y="219"/>
                    <a:pt x="135" y="230"/>
                  </a:cubicBezTo>
                  <a:cubicBezTo>
                    <a:pt x="131" y="231"/>
                    <a:pt x="132" y="235"/>
                    <a:pt x="136" y="233"/>
                  </a:cubicBezTo>
                  <a:cubicBezTo>
                    <a:pt x="164" y="224"/>
                    <a:pt x="192" y="213"/>
                    <a:pt x="215" y="195"/>
                  </a:cubicBezTo>
                  <a:cubicBezTo>
                    <a:pt x="185" y="235"/>
                    <a:pt x="142" y="267"/>
                    <a:pt x="101" y="278"/>
                  </a:cubicBezTo>
                  <a:cubicBezTo>
                    <a:pt x="99" y="278"/>
                    <a:pt x="99" y="279"/>
                    <a:pt x="99" y="279"/>
                  </a:cubicBezTo>
                  <a:cubicBezTo>
                    <a:pt x="83" y="288"/>
                    <a:pt x="65" y="294"/>
                    <a:pt x="46" y="296"/>
                  </a:cubicBezTo>
                  <a:cubicBezTo>
                    <a:pt x="44" y="297"/>
                    <a:pt x="41" y="300"/>
                    <a:pt x="46" y="299"/>
                  </a:cubicBezTo>
                  <a:cubicBezTo>
                    <a:pt x="58" y="298"/>
                    <a:pt x="70" y="295"/>
                    <a:pt x="81" y="290"/>
                  </a:cubicBezTo>
                  <a:cubicBezTo>
                    <a:pt x="58" y="301"/>
                    <a:pt x="33" y="305"/>
                    <a:pt x="7" y="304"/>
                  </a:cubicBezTo>
                  <a:cubicBezTo>
                    <a:pt x="5" y="304"/>
                    <a:pt x="0" y="307"/>
                    <a:pt x="4" y="307"/>
                  </a:cubicBezTo>
                  <a:cubicBezTo>
                    <a:pt x="39" y="308"/>
                    <a:pt x="72" y="300"/>
                    <a:pt x="102" y="283"/>
                  </a:cubicBezTo>
                  <a:cubicBezTo>
                    <a:pt x="104" y="282"/>
                    <a:pt x="104" y="281"/>
                    <a:pt x="103" y="281"/>
                  </a:cubicBezTo>
                  <a:cubicBezTo>
                    <a:pt x="103" y="281"/>
                    <a:pt x="104" y="281"/>
                    <a:pt x="104" y="281"/>
                  </a:cubicBezTo>
                  <a:cubicBezTo>
                    <a:pt x="106" y="280"/>
                    <a:pt x="105" y="279"/>
                    <a:pt x="105" y="279"/>
                  </a:cubicBezTo>
                  <a:cubicBezTo>
                    <a:pt x="149" y="266"/>
                    <a:pt x="196" y="230"/>
                    <a:pt x="227" y="185"/>
                  </a:cubicBezTo>
                  <a:cubicBezTo>
                    <a:pt x="234" y="179"/>
                    <a:pt x="240" y="173"/>
                    <a:pt x="246" y="165"/>
                  </a:cubicBezTo>
                  <a:cubicBezTo>
                    <a:pt x="249" y="162"/>
                    <a:pt x="243" y="161"/>
                    <a:pt x="241" y="163"/>
                  </a:cubicBezTo>
                  <a:close/>
                  <a:moveTo>
                    <a:pt x="188" y="94"/>
                  </a:moveTo>
                  <a:cubicBezTo>
                    <a:pt x="210" y="80"/>
                    <a:pt x="231" y="65"/>
                    <a:pt x="245" y="42"/>
                  </a:cubicBezTo>
                  <a:cubicBezTo>
                    <a:pt x="247" y="46"/>
                    <a:pt x="248" y="50"/>
                    <a:pt x="250" y="54"/>
                  </a:cubicBezTo>
                  <a:cubicBezTo>
                    <a:pt x="232" y="72"/>
                    <a:pt x="210" y="83"/>
                    <a:pt x="188" y="9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7" name="Google Shape;627;p13"/>
            <p:cNvSpPr/>
            <p:nvPr/>
          </p:nvSpPr>
          <p:spPr>
            <a:xfrm>
              <a:off x="10028239" y="3335338"/>
              <a:ext cx="192088" cy="117475"/>
            </a:xfrm>
            <a:custGeom>
              <a:rect b="b" l="l" r="r" t="t"/>
              <a:pathLst>
                <a:path extrusionOk="0" h="54" w="88">
                  <a:moveTo>
                    <a:pt x="81" y="2"/>
                  </a:moveTo>
                  <a:cubicBezTo>
                    <a:pt x="57" y="20"/>
                    <a:pt x="31" y="37"/>
                    <a:pt x="4" y="52"/>
                  </a:cubicBezTo>
                  <a:cubicBezTo>
                    <a:pt x="0" y="54"/>
                    <a:pt x="6" y="54"/>
                    <a:pt x="8" y="53"/>
                  </a:cubicBezTo>
                  <a:cubicBezTo>
                    <a:pt x="35" y="38"/>
                    <a:pt x="61" y="21"/>
                    <a:pt x="86" y="2"/>
                  </a:cubicBezTo>
                  <a:cubicBezTo>
                    <a:pt x="88" y="0"/>
                    <a:pt x="82" y="1"/>
                    <a:pt x="81"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28" name="Google Shape;628;p13"/>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9"/>
          <p:cNvSpPr/>
          <p:nvPr/>
        </p:nvSpPr>
        <p:spPr>
          <a:xfrm>
            <a:off x="317768" y="4784786"/>
            <a:ext cx="2965500" cy="1140900"/>
          </a:xfrm>
          <a:prstGeom prst="snip1Rect">
            <a:avLst>
              <a:gd fmla="val 36703"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6" name="Google Shape;96;p29"/>
          <p:cNvSpPr/>
          <p:nvPr/>
        </p:nvSpPr>
        <p:spPr>
          <a:xfrm>
            <a:off x="250275" y="1286325"/>
            <a:ext cx="2868300" cy="1140900"/>
          </a:xfrm>
          <a:prstGeom prst="snip1Rect">
            <a:avLst>
              <a:gd fmla="val 36703"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97" name="Google Shape;97;p29"/>
          <p:cNvGrpSpPr/>
          <p:nvPr/>
        </p:nvGrpSpPr>
        <p:grpSpPr>
          <a:xfrm>
            <a:off x="3552323" y="1286323"/>
            <a:ext cx="4836314" cy="4836314"/>
            <a:chOff x="3800480" y="1286323"/>
            <a:chExt cx="4836314" cy="4836314"/>
          </a:xfrm>
        </p:grpSpPr>
        <p:sp>
          <p:nvSpPr>
            <p:cNvPr id="98" name="Google Shape;98;p29"/>
            <p:cNvSpPr/>
            <p:nvPr/>
          </p:nvSpPr>
          <p:spPr>
            <a:xfrm>
              <a:off x="3800480" y="1286323"/>
              <a:ext cx="4836314" cy="4836314"/>
            </a:xfrm>
            <a:prstGeom prst="ellipse">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99" name="Google Shape;99;p29"/>
            <p:cNvGrpSpPr/>
            <p:nvPr/>
          </p:nvGrpSpPr>
          <p:grpSpPr>
            <a:xfrm>
              <a:off x="3856431" y="1376710"/>
              <a:ext cx="4724410" cy="2327771"/>
              <a:chOff x="704851" y="4991100"/>
              <a:chExt cx="3267076" cy="1609725"/>
            </a:xfrm>
          </p:grpSpPr>
          <p:sp>
            <p:nvSpPr>
              <p:cNvPr id="100" name="Google Shape;100;p29"/>
              <p:cNvSpPr/>
              <p:nvPr/>
            </p:nvSpPr>
            <p:spPr>
              <a:xfrm>
                <a:off x="2708276" y="5360988"/>
                <a:ext cx="147638" cy="258763"/>
              </a:xfrm>
              <a:custGeom>
                <a:rect b="b" l="l" r="r" t="t"/>
                <a:pathLst>
                  <a:path extrusionOk="0" h="42" w="24">
                    <a:moveTo>
                      <a:pt x="24" y="1"/>
                    </a:moveTo>
                    <a:cubicBezTo>
                      <a:pt x="21" y="3"/>
                      <a:pt x="18" y="8"/>
                      <a:pt x="16" y="12"/>
                    </a:cubicBezTo>
                    <a:cubicBezTo>
                      <a:pt x="16" y="12"/>
                      <a:pt x="16" y="13"/>
                      <a:pt x="16" y="13"/>
                    </a:cubicBezTo>
                    <a:cubicBezTo>
                      <a:pt x="16" y="14"/>
                      <a:pt x="15" y="14"/>
                      <a:pt x="15" y="14"/>
                    </a:cubicBezTo>
                    <a:cubicBezTo>
                      <a:pt x="13" y="18"/>
                      <a:pt x="12" y="22"/>
                      <a:pt x="10" y="25"/>
                    </a:cubicBezTo>
                    <a:cubicBezTo>
                      <a:pt x="7" y="31"/>
                      <a:pt x="3" y="37"/>
                      <a:pt x="1" y="42"/>
                    </a:cubicBezTo>
                    <a:cubicBezTo>
                      <a:pt x="0" y="40"/>
                      <a:pt x="3" y="39"/>
                      <a:pt x="2" y="37"/>
                    </a:cubicBezTo>
                    <a:cubicBezTo>
                      <a:pt x="5" y="34"/>
                      <a:pt x="6" y="30"/>
                      <a:pt x="8" y="26"/>
                    </a:cubicBezTo>
                    <a:cubicBezTo>
                      <a:pt x="8" y="25"/>
                      <a:pt x="9" y="25"/>
                      <a:pt x="9" y="25"/>
                    </a:cubicBezTo>
                    <a:cubicBezTo>
                      <a:pt x="9" y="24"/>
                      <a:pt x="9" y="23"/>
                      <a:pt x="9" y="23"/>
                    </a:cubicBezTo>
                    <a:cubicBezTo>
                      <a:pt x="11" y="21"/>
                      <a:pt x="12" y="19"/>
                      <a:pt x="13" y="16"/>
                    </a:cubicBezTo>
                    <a:cubicBezTo>
                      <a:pt x="14" y="14"/>
                      <a:pt x="15" y="12"/>
                      <a:pt x="17" y="10"/>
                    </a:cubicBezTo>
                    <a:cubicBezTo>
                      <a:pt x="17" y="9"/>
                      <a:pt x="17" y="9"/>
                      <a:pt x="17" y="8"/>
                    </a:cubicBezTo>
                    <a:cubicBezTo>
                      <a:pt x="20" y="5"/>
                      <a:pt x="20" y="2"/>
                      <a:pt x="22" y="0"/>
                    </a:cubicBezTo>
                    <a:cubicBezTo>
                      <a:pt x="24" y="0"/>
                      <a:pt x="23" y="1"/>
                      <a:pt x="24" y="1"/>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9"/>
              <p:cNvSpPr/>
              <p:nvPr/>
            </p:nvSpPr>
            <p:spPr>
              <a:xfrm>
                <a:off x="1474788" y="5502275"/>
                <a:ext cx="209550" cy="87313"/>
              </a:xfrm>
              <a:custGeom>
                <a:rect b="b" l="l" r="r" t="t"/>
                <a:pathLst>
                  <a:path extrusionOk="0" h="14" w="34">
                    <a:moveTo>
                      <a:pt x="34" y="7"/>
                    </a:moveTo>
                    <a:cubicBezTo>
                      <a:pt x="31" y="8"/>
                      <a:pt x="27" y="3"/>
                      <a:pt x="23" y="3"/>
                    </a:cubicBezTo>
                    <a:cubicBezTo>
                      <a:pt x="22" y="3"/>
                      <a:pt x="22" y="4"/>
                      <a:pt x="21" y="3"/>
                    </a:cubicBezTo>
                    <a:cubicBezTo>
                      <a:pt x="21" y="4"/>
                      <a:pt x="21" y="4"/>
                      <a:pt x="21" y="4"/>
                    </a:cubicBezTo>
                    <a:cubicBezTo>
                      <a:pt x="19" y="5"/>
                      <a:pt x="18" y="6"/>
                      <a:pt x="16" y="6"/>
                    </a:cubicBezTo>
                    <a:cubicBezTo>
                      <a:pt x="16" y="6"/>
                      <a:pt x="16" y="7"/>
                      <a:pt x="16" y="7"/>
                    </a:cubicBezTo>
                    <a:cubicBezTo>
                      <a:pt x="12" y="8"/>
                      <a:pt x="8" y="10"/>
                      <a:pt x="4" y="12"/>
                    </a:cubicBezTo>
                    <a:cubicBezTo>
                      <a:pt x="3" y="13"/>
                      <a:pt x="2" y="14"/>
                      <a:pt x="0" y="13"/>
                    </a:cubicBezTo>
                    <a:cubicBezTo>
                      <a:pt x="7" y="9"/>
                      <a:pt x="15" y="7"/>
                      <a:pt x="21" y="2"/>
                    </a:cubicBezTo>
                    <a:cubicBezTo>
                      <a:pt x="21" y="2"/>
                      <a:pt x="21" y="2"/>
                      <a:pt x="21" y="2"/>
                    </a:cubicBezTo>
                    <a:cubicBezTo>
                      <a:pt x="21" y="1"/>
                      <a:pt x="21" y="1"/>
                      <a:pt x="21" y="0"/>
                    </a:cubicBezTo>
                    <a:cubicBezTo>
                      <a:pt x="26" y="1"/>
                      <a:pt x="29" y="5"/>
                      <a:pt x="34" y="7"/>
                    </a:cubicBezTo>
                    <a:cubicBezTo>
                      <a:pt x="34" y="7"/>
                      <a:pt x="34" y="7"/>
                      <a:pt x="34" y="7"/>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9"/>
              <p:cNvSpPr/>
              <p:nvPr/>
            </p:nvSpPr>
            <p:spPr>
              <a:xfrm>
                <a:off x="1549401" y="5545138"/>
                <a:ext cx="79375" cy="38100"/>
              </a:xfrm>
              <a:custGeom>
                <a:rect b="b" l="l" r="r" t="t"/>
                <a:pathLst>
                  <a:path extrusionOk="0" h="6" w="13">
                    <a:moveTo>
                      <a:pt x="12" y="0"/>
                    </a:moveTo>
                    <a:cubicBezTo>
                      <a:pt x="12" y="1"/>
                      <a:pt x="13" y="1"/>
                      <a:pt x="13" y="1"/>
                    </a:cubicBezTo>
                    <a:cubicBezTo>
                      <a:pt x="10" y="2"/>
                      <a:pt x="6" y="3"/>
                      <a:pt x="4" y="4"/>
                    </a:cubicBezTo>
                    <a:cubicBezTo>
                      <a:pt x="3" y="4"/>
                      <a:pt x="3" y="4"/>
                      <a:pt x="3" y="4"/>
                    </a:cubicBezTo>
                    <a:cubicBezTo>
                      <a:pt x="2" y="5"/>
                      <a:pt x="2" y="5"/>
                      <a:pt x="0" y="6"/>
                    </a:cubicBezTo>
                    <a:cubicBezTo>
                      <a:pt x="4" y="3"/>
                      <a:pt x="8" y="1"/>
                      <a:pt x="12"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9"/>
              <p:cNvSpPr/>
              <p:nvPr/>
            </p:nvSpPr>
            <p:spPr>
              <a:xfrm>
                <a:off x="1549401" y="5551488"/>
                <a:ext cx="104775" cy="49213"/>
              </a:xfrm>
              <a:custGeom>
                <a:rect b="b" l="l" r="r" t="t"/>
                <a:pathLst>
                  <a:path extrusionOk="0" h="8" w="17">
                    <a:moveTo>
                      <a:pt x="17" y="0"/>
                    </a:moveTo>
                    <a:cubicBezTo>
                      <a:pt x="16" y="2"/>
                      <a:pt x="12" y="2"/>
                      <a:pt x="11" y="4"/>
                    </a:cubicBezTo>
                    <a:cubicBezTo>
                      <a:pt x="8" y="4"/>
                      <a:pt x="4" y="8"/>
                      <a:pt x="0" y="8"/>
                    </a:cubicBezTo>
                    <a:cubicBezTo>
                      <a:pt x="5" y="5"/>
                      <a:pt x="11" y="3"/>
                      <a:pt x="16" y="0"/>
                    </a:cubicBezTo>
                    <a:cubicBezTo>
                      <a:pt x="16" y="0"/>
                      <a:pt x="16" y="0"/>
                      <a:pt x="17"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9"/>
              <p:cNvSpPr/>
              <p:nvPr/>
            </p:nvSpPr>
            <p:spPr>
              <a:xfrm>
                <a:off x="3182938" y="5551488"/>
                <a:ext cx="136525" cy="74613"/>
              </a:xfrm>
              <a:custGeom>
                <a:rect b="b" l="l" r="r" t="t"/>
                <a:pathLst>
                  <a:path extrusionOk="0" h="12" w="22">
                    <a:moveTo>
                      <a:pt x="22" y="12"/>
                    </a:moveTo>
                    <a:cubicBezTo>
                      <a:pt x="15" y="8"/>
                      <a:pt x="8" y="4"/>
                      <a:pt x="0" y="1"/>
                    </a:cubicBezTo>
                    <a:cubicBezTo>
                      <a:pt x="0" y="1"/>
                      <a:pt x="1" y="1"/>
                      <a:pt x="1" y="0"/>
                    </a:cubicBezTo>
                    <a:cubicBezTo>
                      <a:pt x="2" y="0"/>
                      <a:pt x="2" y="1"/>
                      <a:pt x="3" y="1"/>
                    </a:cubicBezTo>
                    <a:cubicBezTo>
                      <a:pt x="3" y="1"/>
                      <a:pt x="3" y="1"/>
                      <a:pt x="3" y="2"/>
                    </a:cubicBezTo>
                    <a:cubicBezTo>
                      <a:pt x="5" y="2"/>
                      <a:pt x="5" y="3"/>
                      <a:pt x="7" y="3"/>
                    </a:cubicBezTo>
                    <a:cubicBezTo>
                      <a:pt x="10" y="5"/>
                      <a:pt x="15" y="7"/>
                      <a:pt x="19" y="9"/>
                    </a:cubicBezTo>
                    <a:cubicBezTo>
                      <a:pt x="20" y="11"/>
                      <a:pt x="22" y="10"/>
                      <a:pt x="22" y="12"/>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9"/>
              <p:cNvSpPr/>
              <p:nvPr/>
            </p:nvSpPr>
            <p:spPr>
              <a:xfrm>
                <a:off x="1733551" y="5589588"/>
                <a:ext cx="12700" cy="11113"/>
              </a:xfrm>
              <a:custGeom>
                <a:rect b="b" l="l" r="r" t="t"/>
                <a:pathLst>
                  <a:path extrusionOk="0" h="2" w="2">
                    <a:moveTo>
                      <a:pt x="2" y="1"/>
                    </a:moveTo>
                    <a:cubicBezTo>
                      <a:pt x="2" y="1"/>
                      <a:pt x="1" y="1"/>
                      <a:pt x="0" y="2"/>
                    </a:cubicBezTo>
                    <a:cubicBezTo>
                      <a:pt x="0" y="1"/>
                      <a:pt x="2" y="0"/>
                      <a:pt x="2" y="1"/>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9"/>
              <p:cNvSpPr/>
              <p:nvPr/>
            </p:nvSpPr>
            <p:spPr>
              <a:xfrm>
                <a:off x="1462088" y="5619750"/>
                <a:ext cx="6350" cy="6350"/>
              </a:xfrm>
              <a:custGeom>
                <a:rect b="b" l="l" r="r" t="t"/>
                <a:pathLst>
                  <a:path extrusionOk="0" h="1" w="1">
                    <a:moveTo>
                      <a:pt x="1" y="1"/>
                    </a:moveTo>
                    <a:cubicBezTo>
                      <a:pt x="0" y="1"/>
                      <a:pt x="0" y="1"/>
                      <a:pt x="0" y="1"/>
                    </a:cubicBezTo>
                    <a:cubicBezTo>
                      <a:pt x="0" y="0"/>
                      <a:pt x="1" y="0"/>
                      <a:pt x="1" y="1"/>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9"/>
              <p:cNvSpPr/>
              <p:nvPr/>
            </p:nvSpPr>
            <p:spPr>
              <a:xfrm>
                <a:off x="3319463" y="5626100"/>
                <a:ext cx="49213" cy="23813"/>
              </a:xfrm>
              <a:custGeom>
                <a:rect b="b" l="l" r="r" t="t"/>
                <a:pathLst>
                  <a:path extrusionOk="0" h="4" w="8">
                    <a:moveTo>
                      <a:pt x="8" y="4"/>
                    </a:moveTo>
                    <a:cubicBezTo>
                      <a:pt x="5" y="3"/>
                      <a:pt x="2" y="1"/>
                      <a:pt x="0" y="0"/>
                    </a:cubicBezTo>
                    <a:cubicBezTo>
                      <a:pt x="3" y="1"/>
                      <a:pt x="6" y="3"/>
                      <a:pt x="8" y="4"/>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9"/>
              <p:cNvSpPr/>
              <p:nvPr/>
            </p:nvSpPr>
            <p:spPr>
              <a:xfrm>
                <a:off x="1512888" y="5662613"/>
                <a:ext cx="11113" cy="12700"/>
              </a:xfrm>
              <a:custGeom>
                <a:rect b="b" l="l" r="r" t="t"/>
                <a:pathLst>
                  <a:path extrusionOk="0" h="2" w="2">
                    <a:moveTo>
                      <a:pt x="0" y="0"/>
                    </a:moveTo>
                    <a:cubicBezTo>
                      <a:pt x="0" y="0"/>
                      <a:pt x="0" y="0"/>
                      <a:pt x="0" y="0"/>
                    </a:cubicBezTo>
                    <a:cubicBezTo>
                      <a:pt x="0" y="1"/>
                      <a:pt x="1" y="2"/>
                      <a:pt x="2" y="1"/>
                    </a:cubicBezTo>
                    <a:cubicBezTo>
                      <a:pt x="2" y="2"/>
                      <a:pt x="1" y="2"/>
                      <a:pt x="0" y="2"/>
                    </a:cubicBezTo>
                    <a:cubicBezTo>
                      <a:pt x="0" y="1"/>
                      <a:pt x="0" y="1"/>
                      <a:pt x="0"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9"/>
              <p:cNvSpPr/>
              <p:nvPr/>
            </p:nvSpPr>
            <p:spPr>
              <a:xfrm>
                <a:off x="1555751" y="5681663"/>
                <a:ext cx="23813" cy="23813"/>
              </a:xfrm>
              <a:custGeom>
                <a:rect b="b" l="l" r="r" t="t"/>
                <a:pathLst>
                  <a:path extrusionOk="0" h="4" w="4">
                    <a:moveTo>
                      <a:pt x="4" y="0"/>
                    </a:moveTo>
                    <a:cubicBezTo>
                      <a:pt x="3" y="1"/>
                      <a:pt x="2" y="1"/>
                      <a:pt x="1" y="2"/>
                    </a:cubicBezTo>
                    <a:cubicBezTo>
                      <a:pt x="2" y="2"/>
                      <a:pt x="3" y="2"/>
                      <a:pt x="2" y="3"/>
                    </a:cubicBezTo>
                    <a:cubicBezTo>
                      <a:pt x="2" y="3"/>
                      <a:pt x="1" y="3"/>
                      <a:pt x="0" y="4"/>
                    </a:cubicBezTo>
                    <a:cubicBezTo>
                      <a:pt x="0" y="3"/>
                      <a:pt x="0" y="3"/>
                      <a:pt x="0" y="2"/>
                    </a:cubicBezTo>
                    <a:cubicBezTo>
                      <a:pt x="2" y="2"/>
                      <a:pt x="2" y="1"/>
                      <a:pt x="4"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9"/>
              <p:cNvSpPr/>
              <p:nvPr/>
            </p:nvSpPr>
            <p:spPr>
              <a:xfrm>
                <a:off x="3028951" y="5724525"/>
                <a:ext cx="136525" cy="92075"/>
              </a:xfrm>
              <a:custGeom>
                <a:rect b="b" l="l" r="r" t="t"/>
                <a:pathLst>
                  <a:path extrusionOk="0" h="15" w="22">
                    <a:moveTo>
                      <a:pt x="0" y="0"/>
                    </a:moveTo>
                    <a:cubicBezTo>
                      <a:pt x="8" y="5"/>
                      <a:pt x="13" y="10"/>
                      <a:pt x="22" y="14"/>
                    </a:cubicBezTo>
                    <a:cubicBezTo>
                      <a:pt x="21" y="15"/>
                      <a:pt x="19" y="14"/>
                      <a:pt x="18" y="13"/>
                    </a:cubicBezTo>
                    <a:cubicBezTo>
                      <a:pt x="16" y="12"/>
                      <a:pt x="14" y="11"/>
                      <a:pt x="13" y="10"/>
                    </a:cubicBezTo>
                    <a:cubicBezTo>
                      <a:pt x="8" y="7"/>
                      <a:pt x="4" y="4"/>
                      <a:pt x="0" y="1"/>
                    </a:cubicBezTo>
                    <a:cubicBezTo>
                      <a:pt x="0" y="1"/>
                      <a:pt x="0" y="1"/>
                      <a:pt x="0"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9"/>
              <p:cNvSpPr/>
              <p:nvPr/>
            </p:nvSpPr>
            <p:spPr>
              <a:xfrm>
                <a:off x="3411539" y="5724525"/>
                <a:ext cx="12700" cy="12700"/>
              </a:xfrm>
              <a:custGeom>
                <a:rect b="b" l="l" r="r" t="t"/>
                <a:pathLst>
                  <a:path extrusionOk="0" h="2" w="2">
                    <a:moveTo>
                      <a:pt x="0" y="1"/>
                    </a:moveTo>
                    <a:cubicBezTo>
                      <a:pt x="1" y="0"/>
                      <a:pt x="1" y="2"/>
                      <a:pt x="2" y="2"/>
                    </a:cubicBezTo>
                    <a:cubicBezTo>
                      <a:pt x="2" y="2"/>
                      <a:pt x="1" y="2"/>
                      <a:pt x="1" y="2"/>
                    </a:cubicBezTo>
                    <a:cubicBezTo>
                      <a:pt x="1" y="1"/>
                      <a:pt x="1" y="1"/>
                      <a:pt x="0" y="1"/>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9"/>
              <p:cNvSpPr/>
              <p:nvPr/>
            </p:nvSpPr>
            <p:spPr>
              <a:xfrm>
                <a:off x="3189289" y="5780088"/>
                <a:ext cx="12700" cy="12700"/>
              </a:xfrm>
              <a:custGeom>
                <a:rect b="b" l="l" r="r" t="t"/>
                <a:pathLst>
                  <a:path extrusionOk="0" h="2" w="2">
                    <a:moveTo>
                      <a:pt x="0" y="1"/>
                    </a:moveTo>
                    <a:cubicBezTo>
                      <a:pt x="0" y="0"/>
                      <a:pt x="2" y="1"/>
                      <a:pt x="2" y="2"/>
                    </a:cubicBezTo>
                    <a:cubicBezTo>
                      <a:pt x="1" y="2"/>
                      <a:pt x="1" y="1"/>
                      <a:pt x="0" y="1"/>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9"/>
              <p:cNvSpPr/>
              <p:nvPr/>
            </p:nvSpPr>
            <p:spPr>
              <a:xfrm>
                <a:off x="2887664" y="5786438"/>
                <a:ext cx="6350" cy="6350"/>
              </a:xfrm>
              <a:custGeom>
                <a:rect b="b" l="l" r="r" t="t"/>
                <a:pathLst>
                  <a:path extrusionOk="0" h="1" w="1">
                    <a:moveTo>
                      <a:pt x="1" y="0"/>
                    </a:moveTo>
                    <a:cubicBezTo>
                      <a:pt x="1" y="1"/>
                      <a:pt x="0" y="1"/>
                      <a:pt x="0" y="1"/>
                    </a:cubicBezTo>
                    <a:cubicBezTo>
                      <a:pt x="0" y="0"/>
                      <a:pt x="0" y="0"/>
                      <a:pt x="1"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9"/>
              <p:cNvSpPr/>
              <p:nvPr/>
            </p:nvSpPr>
            <p:spPr>
              <a:xfrm>
                <a:off x="3343276" y="5799138"/>
                <a:ext cx="12700" cy="4763"/>
              </a:xfrm>
              <a:custGeom>
                <a:rect b="b" l="l" r="r" t="t"/>
                <a:pathLst>
                  <a:path extrusionOk="0" h="1" w="2">
                    <a:moveTo>
                      <a:pt x="0" y="0"/>
                    </a:moveTo>
                    <a:cubicBezTo>
                      <a:pt x="1" y="0"/>
                      <a:pt x="2" y="0"/>
                      <a:pt x="2" y="1"/>
                    </a:cubicBezTo>
                    <a:cubicBezTo>
                      <a:pt x="1" y="1"/>
                      <a:pt x="1" y="0"/>
                      <a:pt x="0"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9"/>
              <p:cNvSpPr/>
              <p:nvPr/>
            </p:nvSpPr>
            <p:spPr>
              <a:xfrm>
                <a:off x="3270251" y="5799138"/>
                <a:ext cx="17463" cy="11113"/>
              </a:xfrm>
              <a:custGeom>
                <a:rect b="b" l="l" r="r" t="t"/>
                <a:pathLst>
                  <a:path extrusionOk="0" h="2" w="3">
                    <a:moveTo>
                      <a:pt x="0" y="0"/>
                    </a:moveTo>
                    <a:cubicBezTo>
                      <a:pt x="1" y="0"/>
                      <a:pt x="3" y="0"/>
                      <a:pt x="3" y="2"/>
                    </a:cubicBezTo>
                    <a:cubicBezTo>
                      <a:pt x="2" y="1"/>
                      <a:pt x="1" y="0"/>
                      <a:pt x="0"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9"/>
              <p:cNvSpPr/>
              <p:nvPr/>
            </p:nvSpPr>
            <p:spPr>
              <a:xfrm>
                <a:off x="2665414" y="5810250"/>
                <a:ext cx="36513" cy="61913"/>
              </a:xfrm>
              <a:custGeom>
                <a:rect b="b" l="l" r="r" t="t"/>
                <a:pathLst>
                  <a:path extrusionOk="0" h="10" w="6">
                    <a:moveTo>
                      <a:pt x="6" y="0"/>
                    </a:moveTo>
                    <a:cubicBezTo>
                      <a:pt x="6" y="1"/>
                      <a:pt x="6" y="2"/>
                      <a:pt x="5" y="3"/>
                    </a:cubicBezTo>
                    <a:cubicBezTo>
                      <a:pt x="5" y="3"/>
                      <a:pt x="5" y="3"/>
                      <a:pt x="4" y="3"/>
                    </a:cubicBezTo>
                    <a:cubicBezTo>
                      <a:pt x="4" y="5"/>
                      <a:pt x="2" y="6"/>
                      <a:pt x="2" y="8"/>
                    </a:cubicBezTo>
                    <a:cubicBezTo>
                      <a:pt x="1" y="8"/>
                      <a:pt x="1" y="10"/>
                      <a:pt x="0" y="10"/>
                    </a:cubicBezTo>
                    <a:cubicBezTo>
                      <a:pt x="1" y="8"/>
                      <a:pt x="2" y="5"/>
                      <a:pt x="4" y="3"/>
                    </a:cubicBezTo>
                    <a:cubicBezTo>
                      <a:pt x="4" y="2"/>
                      <a:pt x="5" y="1"/>
                      <a:pt x="6"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9"/>
              <p:cNvSpPr/>
              <p:nvPr/>
            </p:nvSpPr>
            <p:spPr>
              <a:xfrm>
                <a:off x="1382714" y="5891213"/>
                <a:ext cx="19050" cy="12700"/>
              </a:xfrm>
              <a:custGeom>
                <a:rect b="b" l="l" r="r" t="t"/>
                <a:pathLst>
                  <a:path extrusionOk="0" h="2" w="3">
                    <a:moveTo>
                      <a:pt x="3" y="1"/>
                    </a:moveTo>
                    <a:cubicBezTo>
                      <a:pt x="1" y="1"/>
                      <a:pt x="1" y="2"/>
                      <a:pt x="0" y="2"/>
                    </a:cubicBezTo>
                    <a:cubicBezTo>
                      <a:pt x="0" y="1"/>
                      <a:pt x="2" y="0"/>
                      <a:pt x="3" y="1"/>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9"/>
              <p:cNvSpPr/>
              <p:nvPr/>
            </p:nvSpPr>
            <p:spPr>
              <a:xfrm>
                <a:off x="3060701" y="5964238"/>
                <a:ext cx="36513" cy="25400"/>
              </a:xfrm>
              <a:custGeom>
                <a:rect b="b" l="l" r="r" t="t"/>
                <a:pathLst>
                  <a:path extrusionOk="0" h="4" w="6">
                    <a:moveTo>
                      <a:pt x="1" y="4"/>
                    </a:moveTo>
                    <a:cubicBezTo>
                      <a:pt x="0" y="3"/>
                      <a:pt x="1" y="3"/>
                      <a:pt x="1" y="3"/>
                    </a:cubicBezTo>
                    <a:cubicBezTo>
                      <a:pt x="3" y="2"/>
                      <a:pt x="3" y="0"/>
                      <a:pt x="6" y="0"/>
                    </a:cubicBezTo>
                    <a:cubicBezTo>
                      <a:pt x="4" y="2"/>
                      <a:pt x="2" y="2"/>
                      <a:pt x="1" y="4"/>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9"/>
              <p:cNvSpPr/>
              <p:nvPr/>
            </p:nvSpPr>
            <p:spPr>
              <a:xfrm>
                <a:off x="1241426" y="6019800"/>
                <a:ext cx="6350" cy="6350"/>
              </a:xfrm>
              <a:custGeom>
                <a:rect b="b" l="l" r="r" t="t"/>
                <a:pathLst>
                  <a:path extrusionOk="0" h="1" w="1">
                    <a:moveTo>
                      <a:pt x="1" y="1"/>
                    </a:moveTo>
                    <a:cubicBezTo>
                      <a:pt x="1" y="1"/>
                      <a:pt x="1" y="1"/>
                      <a:pt x="0" y="1"/>
                    </a:cubicBezTo>
                    <a:cubicBezTo>
                      <a:pt x="1" y="1"/>
                      <a:pt x="1" y="0"/>
                      <a:pt x="1" y="1"/>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9"/>
              <p:cNvSpPr/>
              <p:nvPr/>
            </p:nvSpPr>
            <p:spPr>
              <a:xfrm>
                <a:off x="2794001" y="6045200"/>
                <a:ext cx="6350" cy="6350"/>
              </a:xfrm>
              <a:custGeom>
                <a:rect b="b" l="l" r="r" t="t"/>
                <a:pathLst>
                  <a:path extrusionOk="0" h="1" w="1">
                    <a:moveTo>
                      <a:pt x="1" y="0"/>
                    </a:moveTo>
                    <a:cubicBezTo>
                      <a:pt x="1" y="0"/>
                      <a:pt x="1" y="0"/>
                      <a:pt x="1" y="1"/>
                    </a:cubicBezTo>
                    <a:cubicBezTo>
                      <a:pt x="1" y="1"/>
                      <a:pt x="1" y="1"/>
                      <a:pt x="1" y="1"/>
                    </a:cubicBezTo>
                    <a:cubicBezTo>
                      <a:pt x="0" y="1"/>
                      <a:pt x="0" y="0"/>
                      <a:pt x="1"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9"/>
              <p:cNvSpPr/>
              <p:nvPr/>
            </p:nvSpPr>
            <p:spPr>
              <a:xfrm>
                <a:off x="3392489" y="6051550"/>
                <a:ext cx="6350" cy="6350"/>
              </a:xfrm>
              <a:custGeom>
                <a:rect b="b" l="l" r="r" t="t"/>
                <a:pathLst>
                  <a:path extrusionOk="0" h="1" w="1">
                    <a:moveTo>
                      <a:pt x="1" y="1"/>
                    </a:moveTo>
                    <a:cubicBezTo>
                      <a:pt x="1" y="1"/>
                      <a:pt x="1" y="0"/>
                      <a:pt x="0" y="0"/>
                    </a:cubicBezTo>
                    <a:cubicBezTo>
                      <a:pt x="0" y="0"/>
                      <a:pt x="1" y="0"/>
                      <a:pt x="1" y="1"/>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9"/>
              <p:cNvSpPr/>
              <p:nvPr/>
            </p:nvSpPr>
            <p:spPr>
              <a:xfrm>
                <a:off x="2794001" y="6051550"/>
                <a:ext cx="6350" cy="12700"/>
              </a:xfrm>
              <a:custGeom>
                <a:rect b="b" l="l" r="r" t="t"/>
                <a:pathLst>
                  <a:path extrusionOk="0" h="2" w="1">
                    <a:moveTo>
                      <a:pt x="0" y="0"/>
                    </a:moveTo>
                    <a:cubicBezTo>
                      <a:pt x="1" y="0"/>
                      <a:pt x="1" y="0"/>
                      <a:pt x="1" y="0"/>
                    </a:cubicBezTo>
                    <a:cubicBezTo>
                      <a:pt x="1" y="1"/>
                      <a:pt x="1" y="1"/>
                      <a:pt x="1" y="2"/>
                    </a:cubicBezTo>
                    <a:cubicBezTo>
                      <a:pt x="0" y="2"/>
                      <a:pt x="0" y="1"/>
                      <a:pt x="0"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9"/>
              <p:cNvSpPr/>
              <p:nvPr/>
            </p:nvSpPr>
            <p:spPr>
              <a:xfrm>
                <a:off x="3343276" y="6051550"/>
                <a:ext cx="12700" cy="6350"/>
              </a:xfrm>
              <a:custGeom>
                <a:rect b="b" l="l" r="r" t="t"/>
                <a:pathLst>
                  <a:path extrusionOk="0" h="1" w="2">
                    <a:moveTo>
                      <a:pt x="2" y="1"/>
                    </a:moveTo>
                    <a:cubicBezTo>
                      <a:pt x="2" y="1"/>
                      <a:pt x="1" y="1"/>
                      <a:pt x="0" y="1"/>
                    </a:cubicBezTo>
                    <a:cubicBezTo>
                      <a:pt x="1" y="0"/>
                      <a:pt x="2" y="0"/>
                      <a:pt x="2" y="1"/>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9"/>
              <p:cNvSpPr/>
              <p:nvPr/>
            </p:nvSpPr>
            <p:spPr>
              <a:xfrm>
                <a:off x="3330576" y="6051550"/>
                <a:ext cx="12700" cy="6350"/>
              </a:xfrm>
              <a:custGeom>
                <a:rect b="b" l="l" r="r" t="t"/>
                <a:pathLst>
                  <a:path extrusionOk="0" h="1" w="2">
                    <a:moveTo>
                      <a:pt x="2" y="1"/>
                    </a:moveTo>
                    <a:cubicBezTo>
                      <a:pt x="1" y="1"/>
                      <a:pt x="1" y="1"/>
                      <a:pt x="0" y="1"/>
                    </a:cubicBezTo>
                    <a:cubicBezTo>
                      <a:pt x="0" y="0"/>
                      <a:pt x="2" y="0"/>
                      <a:pt x="2" y="1"/>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9"/>
              <p:cNvSpPr/>
              <p:nvPr/>
            </p:nvSpPr>
            <p:spPr>
              <a:xfrm>
                <a:off x="3313114" y="6051550"/>
                <a:ext cx="12700" cy="6350"/>
              </a:xfrm>
              <a:custGeom>
                <a:rect b="b" l="l" r="r" t="t"/>
                <a:pathLst>
                  <a:path extrusionOk="0" h="1" w="2">
                    <a:moveTo>
                      <a:pt x="2" y="1"/>
                    </a:moveTo>
                    <a:cubicBezTo>
                      <a:pt x="1" y="1"/>
                      <a:pt x="1" y="1"/>
                      <a:pt x="0" y="1"/>
                    </a:cubicBezTo>
                    <a:cubicBezTo>
                      <a:pt x="0" y="0"/>
                      <a:pt x="1" y="1"/>
                      <a:pt x="2" y="1"/>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9"/>
              <p:cNvSpPr/>
              <p:nvPr/>
            </p:nvSpPr>
            <p:spPr>
              <a:xfrm>
                <a:off x="2252664" y="6113463"/>
                <a:ext cx="6350" cy="6350"/>
              </a:xfrm>
              <a:custGeom>
                <a:rect b="b" l="l" r="r" t="t"/>
                <a:pathLst>
                  <a:path extrusionOk="0" h="1" w="1">
                    <a:moveTo>
                      <a:pt x="0" y="0"/>
                    </a:moveTo>
                    <a:cubicBezTo>
                      <a:pt x="1" y="0"/>
                      <a:pt x="1" y="0"/>
                      <a:pt x="0" y="1"/>
                    </a:cubicBezTo>
                    <a:cubicBezTo>
                      <a:pt x="0" y="1"/>
                      <a:pt x="0" y="1"/>
                      <a:pt x="0" y="0"/>
                    </a:cubicBezTo>
                    <a:cubicBezTo>
                      <a:pt x="0" y="0"/>
                      <a:pt x="0" y="0"/>
                      <a:pt x="0"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9"/>
              <p:cNvSpPr/>
              <p:nvPr/>
            </p:nvSpPr>
            <p:spPr>
              <a:xfrm>
                <a:off x="2794001" y="6119813"/>
                <a:ext cx="6350" cy="4763"/>
              </a:xfrm>
              <a:custGeom>
                <a:rect b="b" l="l" r="r" t="t"/>
                <a:pathLst>
                  <a:path extrusionOk="0" h="1" w="1">
                    <a:moveTo>
                      <a:pt x="0" y="0"/>
                    </a:moveTo>
                    <a:cubicBezTo>
                      <a:pt x="1" y="0"/>
                      <a:pt x="1" y="1"/>
                      <a:pt x="1" y="1"/>
                    </a:cubicBezTo>
                    <a:cubicBezTo>
                      <a:pt x="1" y="1"/>
                      <a:pt x="0" y="1"/>
                      <a:pt x="0" y="1"/>
                    </a:cubicBezTo>
                    <a:cubicBezTo>
                      <a:pt x="0" y="1"/>
                      <a:pt x="1" y="1"/>
                      <a:pt x="0"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9"/>
              <p:cNvSpPr/>
              <p:nvPr/>
            </p:nvSpPr>
            <p:spPr>
              <a:xfrm>
                <a:off x="2443164" y="6124575"/>
                <a:ext cx="19050" cy="31750"/>
              </a:xfrm>
              <a:custGeom>
                <a:rect b="b" l="l" r="r" t="t"/>
                <a:pathLst>
                  <a:path extrusionOk="0" h="5" w="3">
                    <a:moveTo>
                      <a:pt x="2" y="1"/>
                    </a:moveTo>
                    <a:cubicBezTo>
                      <a:pt x="2" y="1"/>
                      <a:pt x="2" y="0"/>
                      <a:pt x="2" y="0"/>
                    </a:cubicBezTo>
                    <a:cubicBezTo>
                      <a:pt x="2" y="0"/>
                      <a:pt x="2" y="1"/>
                      <a:pt x="1" y="1"/>
                    </a:cubicBezTo>
                    <a:cubicBezTo>
                      <a:pt x="2" y="2"/>
                      <a:pt x="2" y="3"/>
                      <a:pt x="1" y="4"/>
                    </a:cubicBezTo>
                    <a:cubicBezTo>
                      <a:pt x="2" y="5"/>
                      <a:pt x="2" y="3"/>
                      <a:pt x="3" y="3"/>
                    </a:cubicBezTo>
                    <a:cubicBezTo>
                      <a:pt x="3" y="4"/>
                      <a:pt x="2" y="5"/>
                      <a:pt x="0" y="5"/>
                    </a:cubicBezTo>
                    <a:cubicBezTo>
                      <a:pt x="0" y="3"/>
                      <a:pt x="1" y="2"/>
                      <a:pt x="1" y="0"/>
                    </a:cubicBezTo>
                    <a:cubicBezTo>
                      <a:pt x="1" y="0"/>
                      <a:pt x="2" y="0"/>
                      <a:pt x="2" y="1"/>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9"/>
              <p:cNvSpPr/>
              <p:nvPr/>
            </p:nvSpPr>
            <p:spPr>
              <a:xfrm>
                <a:off x="1919289" y="6199188"/>
                <a:ext cx="23813" cy="31750"/>
              </a:xfrm>
              <a:custGeom>
                <a:rect b="b" l="l" r="r" t="t"/>
                <a:pathLst>
                  <a:path extrusionOk="0" h="5" w="4">
                    <a:moveTo>
                      <a:pt x="4" y="0"/>
                    </a:moveTo>
                    <a:cubicBezTo>
                      <a:pt x="4" y="0"/>
                      <a:pt x="4" y="0"/>
                      <a:pt x="4" y="0"/>
                    </a:cubicBezTo>
                    <a:cubicBezTo>
                      <a:pt x="3" y="2"/>
                      <a:pt x="1" y="4"/>
                      <a:pt x="0" y="5"/>
                    </a:cubicBezTo>
                    <a:cubicBezTo>
                      <a:pt x="0" y="2"/>
                      <a:pt x="3" y="2"/>
                      <a:pt x="4"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9"/>
              <p:cNvSpPr/>
              <p:nvPr/>
            </p:nvSpPr>
            <p:spPr>
              <a:xfrm>
                <a:off x="1271589" y="6235700"/>
                <a:ext cx="12700" cy="6350"/>
              </a:xfrm>
              <a:custGeom>
                <a:rect b="b" l="l" r="r" t="t"/>
                <a:pathLst>
                  <a:path extrusionOk="0" h="1" w="2">
                    <a:moveTo>
                      <a:pt x="2" y="0"/>
                    </a:moveTo>
                    <a:cubicBezTo>
                      <a:pt x="2" y="1"/>
                      <a:pt x="1" y="1"/>
                      <a:pt x="0" y="1"/>
                    </a:cubicBezTo>
                    <a:cubicBezTo>
                      <a:pt x="0" y="0"/>
                      <a:pt x="1" y="1"/>
                      <a:pt x="2"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9"/>
              <p:cNvSpPr/>
              <p:nvPr/>
            </p:nvSpPr>
            <p:spPr>
              <a:xfrm>
                <a:off x="2782889" y="6242050"/>
                <a:ext cx="11113" cy="19050"/>
              </a:xfrm>
              <a:custGeom>
                <a:rect b="b" l="l" r="r" t="t"/>
                <a:pathLst>
                  <a:path extrusionOk="0" h="3" w="2">
                    <a:moveTo>
                      <a:pt x="1" y="0"/>
                    </a:moveTo>
                    <a:cubicBezTo>
                      <a:pt x="2" y="1"/>
                      <a:pt x="1" y="2"/>
                      <a:pt x="1" y="3"/>
                    </a:cubicBezTo>
                    <a:cubicBezTo>
                      <a:pt x="0" y="3"/>
                      <a:pt x="1" y="1"/>
                      <a:pt x="1"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9"/>
              <p:cNvSpPr/>
              <p:nvPr/>
            </p:nvSpPr>
            <p:spPr>
              <a:xfrm>
                <a:off x="2776539" y="6261100"/>
                <a:ext cx="12700" cy="23813"/>
              </a:xfrm>
              <a:custGeom>
                <a:rect b="b" l="l" r="r" t="t"/>
                <a:pathLst>
                  <a:path extrusionOk="0" h="4" w="2">
                    <a:moveTo>
                      <a:pt x="1" y="0"/>
                    </a:moveTo>
                    <a:cubicBezTo>
                      <a:pt x="2" y="1"/>
                      <a:pt x="2" y="3"/>
                      <a:pt x="2" y="4"/>
                    </a:cubicBezTo>
                    <a:cubicBezTo>
                      <a:pt x="0" y="3"/>
                      <a:pt x="1" y="1"/>
                      <a:pt x="1"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9"/>
              <p:cNvSpPr/>
              <p:nvPr/>
            </p:nvSpPr>
            <p:spPr>
              <a:xfrm>
                <a:off x="2776539" y="6284913"/>
                <a:ext cx="12700" cy="12700"/>
              </a:xfrm>
              <a:custGeom>
                <a:rect b="b" l="l" r="r" t="t"/>
                <a:pathLst>
                  <a:path extrusionOk="0" h="2" w="2">
                    <a:moveTo>
                      <a:pt x="1" y="0"/>
                    </a:moveTo>
                    <a:cubicBezTo>
                      <a:pt x="2" y="0"/>
                      <a:pt x="1" y="1"/>
                      <a:pt x="1" y="2"/>
                    </a:cubicBezTo>
                    <a:cubicBezTo>
                      <a:pt x="0" y="2"/>
                      <a:pt x="1" y="1"/>
                      <a:pt x="1"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9"/>
              <p:cNvSpPr/>
              <p:nvPr/>
            </p:nvSpPr>
            <p:spPr>
              <a:xfrm>
                <a:off x="976314" y="6310313"/>
                <a:ext cx="23813" cy="36513"/>
              </a:xfrm>
              <a:custGeom>
                <a:rect b="b" l="l" r="r" t="t"/>
                <a:pathLst>
                  <a:path extrusionOk="0" h="6" w="4">
                    <a:moveTo>
                      <a:pt x="4" y="0"/>
                    </a:moveTo>
                    <a:cubicBezTo>
                      <a:pt x="4" y="0"/>
                      <a:pt x="4" y="0"/>
                      <a:pt x="4" y="1"/>
                    </a:cubicBezTo>
                    <a:cubicBezTo>
                      <a:pt x="3" y="2"/>
                      <a:pt x="2" y="3"/>
                      <a:pt x="1" y="4"/>
                    </a:cubicBezTo>
                    <a:cubicBezTo>
                      <a:pt x="1" y="5"/>
                      <a:pt x="1" y="6"/>
                      <a:pt x="0" y="6"/>
                    </a:cubicBezTo>
                    <a:cubicBezTo>
                      <a:pt x="1" y="3"/>
                      <a:pt x="3" y="2"/>
                      <a:pt x="4"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9"/>
              <p:cNvSpPr/>
              <p:nvPr/>
            </p:nvSpPr>
            <p:spPr>
              <a:xfrm>
                <a:off x="1474789" y="6340475"/>
                <a:ext cx="6350" cy="6350"/>
              </a:xfrm>
              <a:custGeom>
                <a:rect b="b" l="l" r="r" t="t"/>
                <a:pathLst>
                  <a:path extrusionOk="0" h="1" w="1">
                    <a:moveTo>
                      <a:pt x="0" y="0"/>
                    </a:moveTo>
                    <a:cubicBezTo>
                      <a:pt x="1" y="0"/>
                      <a:pt x="0" y="1"/>
                      <a:pt x="0" y="1"/>
                    </a:cubicBezTo>
                    <a:cubicBezTo>
                      <a:pt x="0" y="0"/>
                      <a:pt x="0" y="0"/>
                      <a:pt x="0"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9"/>
              <p:cNvSpPr/>
              <p:nvPr/>
            </p:nvSpPr>
            <p:spPr>
              <a:xfrm>
                <a:off x="931864" y="6372225"/>
                <a:ext cx="25400" cy="23813"/>
              </a:xfrm>
              <a:custGeom>
                <a:rect b="b" l="l" r="r" t="t"/>
                <a:pathLst>
                  <a:path extrusionOk="0" h="4" w="4">
                    <a:moveTo>
                      <a:pt x="0" y="4"/>
                    </a:moveTo>
                    <a:cubicBezTo>
                      <a:pt x="0" y="3"/>
                      <a:pt x="2" y="1"/>
                      <a:pt x="3" y="0"/>
                    </a:cubicBezTo>
                    <a:cubicBezTo>
                      <a:pt x="4" y="2"/>
                      <a:pt x="1" y="3"/>
                      <a:pt x="0" y="4"/>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9"/>
              <p:cNvSpPr/>
              <p:nvPr/>
            </p:nvSpPr>
            <p:spPr>
              <a:xfrm>
                <a:off x="1481139" y="6378575"/>
                <a:ext cx="12700" cy="6350"/>
              </a:xfrm>
              <a:custGeom>
                <a:rect b="b" l="l" r="r" t="t"/>
                <a:pathLst>
                  <a:path extrusionOk="0" h="1" w="2">
                    <a:moveTo>
                      <a:pt x="1" y="0"/>
                    </a:moveTo>
                    <a:cubicBezTo>
                      <a:pt x="2" y="0"/>
                      <a:pt x="1" y="1"/>
                      <a:pt x="1" y="1"/>
                    </a:cubicBezTo>
                    <a:cubicBezTo>
                      <a:pt x="0" y="0"/>
                      <a:pt x="1" y="0"/>
                      <a:pt x="1"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9"/>
              <p:cNvSpPr/>
              <p:nvPr/>
            </p:nvSpPr>
            <p:spPr>
              <a:xfrm>
                <a:off x="2449514" y="6372225"/>
                <a:ext cx="55563" cy="61913"/>
              </a:xfrm>
              <a:custGeom>
                <a:rect b="b" l="l" r="r" t="t"/>
                <a:pathLst>
                  <a:path extrusionOk="0" h="10" w="9">
                    <a:moveTo>
                      <a:pt x="9" y="10"/>
                    </a:moveTo>
                    <a:cubicBezTo>
                      <a:pt x="6" y="8"/>
                      <a:pt x="5" y="4"/>
                      <a:pt x="2" y="3"/>
                    </a:cubicBezTo>
                    <a:cubicBezTo>
                      <a:pt x="2" y="4"/>
                      <a:pt x="3" y="5"/>
                      <a:pt x="2" y="6"/>
                    </a:cubicBezTo>
                    <a:cubicBezTo>
                      <a:pt x="1" y="6"/>
                      <a:pt x="1" y="5"/>
                      <a:pt x="1" y="4"/>
                    </a:cubicBezTo>
                    <a:cubicBezTo>
                      <a:pt x="1" y="4"/>
                      <a:pt x="1" y="3"/>
                      <a:pt x="1" y="3"/>
                    </a:cubicBezTo>
                    <a:cubicBezTo>
                      <a:pt x="1" y="2"/>
                      <a:pt x="1" y="2"/>
                      <a:pt x="0" y="2"/>
                    </a:cubicBezTo>
                    <a:cubicBezTo>
                      <a:pt x="0" y="1"/>
                      <a:pt x="1" y="1"/>
                      <a:pt x="1" y="1"/>
                    </a:cubicBezTo>
                    <a:cubicBezTo>
                      <a:pt x="4" y="0"/>
                      <a:pt x="4" y="4"/>
                      <a:pt x="6" y="4"/>
                    </a:cubicBezTo>
                    <a:cubicBezTo>
                      <a:pt x="6" y="7"/>
                      <a:pt x="9" y="8"/>
                      <a:pt x="9" y="1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9"/>
              <p:cNvSpPr/>
              <p:nvPr/>
            </p:nvSpPr>
            <p:spPr>
              <a:xfrm>
                <a:off x="927101" y="6396038"/>
                <a:ext cx="4763" cy="12700"/>
              </a:xfrm>
              <a:custGeom>
                <a:rect b="b" l="l" r="r" t="t"/>
                <a:pathLst>
                  <a:path extrusionOk="0" h="2" w="1">
                    <a:moveTo>
                      <a:pt x="1" y="0"/>
                    </a:moveTo>
                    <a:cubicBezTo>
                      <a:pt x="1" y="1"/>
                      <a:pt x="1" y="1"/>
                      <a:pt x="0" y="1"/>
                    </a:cubicBezTo>
                    <a:cubicBezTo>
                      <a:pt x="0" y="2"/>
                      <a:pt x="0" y="2"/>
                      <a:pt x="0" y="2"/>
                    </a:cubicBezTo>
                    <a:cubicBezTo>
                      <a:pt x="0" y="2"/>
                      <a:pt x="0" y="1"/>
                      <a:pt x="0" y="2"/>
                    </a:cubicBezTo>
                    <a:cubicBezTo>
                      <a:pt x="0" y="1"/>
                      <a:pt x="0" y="1"/>
                      <a:pt x="1"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9"/>
              <p:cNvSpPr/>
              <p:nvPr/>
            </p:nvSpPr>
            <p:spPr>
              <a:xfrm>
                <a:off x="2844801" y="6402388"/>
                <a:ext cx="11113" cy="6350"/>
              </a:xfrm>
              <a:custGeom>
                <a:rect b="b" l="l" r="r" t="t"/>
                <a:pathLst>
                  <a:path extrusionOk="0" h="1" w="2">
                    <a:moveTo>
                      <a:pt x="0" y="0"/>
                    </a:moveTo>
                    <a:cubicBezTo>
                      <a:pt x="1" y="0"/>
                      <a:pt x="1" y="0"/>
                      <a:pt x="2" y="0"/>
                    </a:cubicBezTo>
                    <a:cubicBezTo>
                      <a:pt x="2" y="0"/>
                      <a:pt x="0" y="1"/>
                      <a:pt x="0"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9"/>
              <p:cNvSpPr/>
              <p:nvPr/>
            </p:nvSpPr>
            <p:spPr>
              <a:xfrm>
                <a:off x="3540126" y="6415088"/>
                <a:ext cx="25400" cy="6350"/>
              </a:xfrm>
              <a:custGeom>
                <a:rect b="b" l="l" r="r" t="t"/>
                <a:pathLst>
                  <a:path extrusionOk="0" h="1" w="4">
                    <a:moveTo>
                      <a:pt x="4" y="0"/>
                    </a:moveTo>
                    <a:cubicBezTo>
                      <a:pt x="4" y="1"/>
                      <a:pt x="0" y="1"/>
                      <a:pt x="1" y="0"/>
                    </a:cubicBezTo>
                    <a:cubicBezTo>
                      <a:pt x="2" y="0"/>
                      <a:pt x="2" y="0"/>
                      <a:pt x="4"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9"/>
              <p:cNvSpPr/>
              <p:nvPr/>
            </p:nvSpPr>
            <p:spPr>
              <a:xfrm>
                <a:off x="3509964" y="6415088"/>
                <a:ext cx="19050" cy="6350"/>
              </a:xfrm>
              <a:custGeom>
                <a:rect b="b" l="l" r="r" t="t"/>
                <a:pathLst>
                  <a:path extrusionOk="0" h="1" w="3">
                    <a:moveTo>
                      <a:pt x="3" y="1"/>
                    </a:moveTo>
                    <a:cubicBezTo>
                      <a:pt x="2" y="1"/>
                      <a:pt x="1" y="1"/>
                      <a:pt x="0" y="1"/>
                    </a:cubicBezTo>
                    <a:cubicBezTo>
                      <a:pt x="1" y="0"/>
                      <a:pt x="2" y="1"/>
                      <a:pt x="3" y="1"/>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9"/>
              <p:cNvSpPr/>
              <p:nvPr/>
            </p:nvSpPr>
            <p:spPr>
              <a:xfrm>
                <a:off x="914401" y="6421438"/>
                <a:ext cx="12700" cy="12700"/>
              </a:xfrm>
              <a:custGeom>
                <a:rect b="b" l="l" r="r" t="t"/>
                <a:pathLst>
                  <a:path extrusionOk="0" h="2" w="2">
                    <a:moveTo>
                      <a:pt x="2" y="0"/>
                    </a:moveTo>
                    <a:cubicBezTo>
                      <a:pt x="2" y="0"/>
                      <a:pt x="0" y="2"/>
                      <a:pt x="0" y="0"/>
                    </a:cubicBezTo>
                    <a:cubicBezTo>
                      <a:pt x="0" y="0"/>
                      <a:pt x="1" y="0"/>
                      <a:pt x="2"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9"/>
              <p:cNvSpPr/>
              <p:nvPr/>
            </p:nvSpPr>
            <p:spPr>
              <a:xfrm>
                <a:off x="2868614" y="6434138"/>
                <a:ext cx="49213" cy="11113"/>
              </a:xfrm>
              <a:custGeom>
                <a:rect b="b" l="l" r="r" t="t"/>
                <a:pathLst>
                  <a:path extrusionOk="0" h="2" w="8">
                    <a:moveTo>
                      <a:pt x="8" y="1"/>
                    </a:moveTo>
                    <a:cubicBezTo>
                      <a:pt x="6" y="1"/>
                      <a:pt x="2" y="2"/>
                      <a:pt x="0" y="1"/>
                    </a:cubicBezTo>
                    <a:cubicBezTo>
                      <a:pt x="2" y="1"/>
                      <a:pt x="5" y="0"/>
                      <a:pt x="8" y="1"/>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9"/>
              <p:cNvSpPr/>
              <p:nvPr/>
            </p:nvSpPr>
            <p:spPr>
              <a:xfrm>
                <a:off x="2763839" y="6445250"/>
                <a:ext cx="25400" cy="6350"/>
              </a:xfrm>
              <a:custGeom>
                <a:rect b="b" l="l" r="r" t="t"/>
                <a:pathLst>
                  <a:path extrusionOk="0" h="1" w="4">
                    <a:moveTo>
                      <a:pt x="4" y="0"/>
                    </a:moveTo>
                    <a:cubicBezTo>
                      <a:pt x="3" y="0"/>
                      <a:pt x="1" y="1"/>
                      <a:pt x="0" y="0"/>
                    </a:cubicBezTo>
                    <a:cubicBezTo>
                      <a:pt x="1" y="0"/>
                      <a:pt x="2" y="0"/>
                      <a:pt x="4"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9"/>
              <p:cNvSpPr/>
              <p:nvPr/>
            </p:nvSpPr>
            <p:spPr>
              <a:xfrm>
                <a:off x="858839" y="6483350"/>
                <a:ext cx="12700" cy="6350"/>
              </a:xfrm>
              <a:custGeom>
                <a:rect b="b" l="l" r="r" t="t"/>
                <a:pathLst>
                  <a:path extrusionOk="0" h="1" w="2">
                    <a:moveTo>
                      <a:pt x="2" y="0"/>
                    </a:moveTo>
                    <a:cubicBezTo>
                      <a:pt x="2" y="1"/>
                      <a:pt x="0" y="1"/>
                      <a:pt x="0" y="1"/>
                    </a:cubicBezTo>
                    <a:cubicBezTo>
                      <a:pt x="0" y="0"/>
                      <a:pt x="1" y="0"/>
                      <a:pt x="2"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9"/>
              <p:cNvSpPr/>
              <p:nvPr/>
            </p:nvSpPr>
            <p:spPr>
              <a:xfrm>
                <a:off x="704851" y="6483350"/>
                <a:ext cx="6350" cy="12700"/>
              </a:xfrm>
              <a:custGeom>
                <a:rect b="b" l="l" r="r" t="t"/>
                <a:pathLst>
                  <a:path extrusionOk="0" h="2" w="1">
                    <a:moveTo>
                      <a:pt x="0" y="0"/>
                    </a:moveTo>
                    <a:cubicBezTo>
                      <a:pt x="0" y="0"/>
                      <a:pt x="0" y="0"/>
                      <a:pt x="0" y="0"/>
                    </a:cubicBezTo>
                    <a:cubicBezTo>
                      <a:pt x="1" y="1"/>
                      <a:pt x="0" y="1"/>
                      <a:pt x="0" y="1"/>
                    </a:cubicBezTo>
                    <a:cubicBezTo>
                      <a:pt x="0" y="2"/>
                      <a:pt x="0" y="1"/>
                      <a:pt x="0"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9"/>
              <p:cNvSpPr/>
              <p:nvPr/>
            </p:nvSpPr>
            <p:spPr>
              <a:xfrm>
                <a:off x="2208214" y="6513513"/>
                <a:ext cx="6350" cy="6350"/>
              </a:xfrm>
              <a:custGeom>
                <a:rect b="b" l="l" r="r" t="t"/>
                <a:pathLst>
                  <a:path extrusionOk="0" h="1" w="1">
                    <a:moveTo>
                      <a:pt x="1" y="0"/>
                    </a:moveTo>
                    <a:cubicBezTo>
                      <a:pt x="1" y="1"/>
                      <a:pt x="0" y="1"/>
                      <a:pt x="0" y="1"/>
                    </a:cubicBezTo>
                    <a:cubicBezTo>
                      <a:pt x="0" y="0"/>
                      <a:pt x="1" y="0"/>
                      <a:pt x="1"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9"/>
              <p:cNvSpPr/>
              <p:nvPr/>
            </p:nvSpPr>
            <p:spPr>
              <a:xfrm>
                <a:off x="1265239" y="6513513"/>
                <a:ext cx="12700" cy="12700"/>
              </a:xfrm>
              <a:custGeom>
                <a:rect b="b" l="l" r="r" t="t"/>
                <a:pathLst>
                  <a:path extrusionOk="0" h="2" w="2">
                    <a:moveTo>
                      <a:pt x="2" y="1"/>
                    </a:moveTo>
                    <a:cubicBezTo>
                      <a:pt x="1" y="2"/>
                      <a:pt x="0" y="1"/>
                      <a:pt x="0" y="2"/>
                    </a:cubicBezTo>
                    <a:cubicBezTo>
                      <a:pt x="0" y="0"/>
                      <a:pt x="1" y="1"/>
                      <a:pt x="2" y="1"/>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9"/>
              <p:cNvSpPr/>
              <p:nvPr/>
            </p:nvSpPr>
            <p:spPr>
              <a:xfrm>
                <a:off x="1363664" y="6519863"/>
                <a:ext cx="6350" cy="6350"/>
              </a:xfrm>
              <a:custGeom>
                <a:rect b="b" l="l" r="r" t="t"/>
                <a:pathLst>
                  <a:path extrusionOk="0" h="1" w="1">
                    <a:moveTo>
                      <a:pt x="0" y="0"/>
                    </a:moveTo>
                    <a:cubicBezTo>
                      <a:pt x="1" y="0"/>
                      <a:pt x="1" y="0"/>
                      <a:pt x="1" y="1"/>
                    </a:cubicBezTo>
                    <a:cubicBezTo>
                      <a:pt x="1" y="0"/>
                      <a:pt x="0" y="1"/>
                      <a:pt x="0"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9"/>
              <p:cNvSpPr/>
              <p:nvPr/>
            </p:nvSpPr>
            <p:spPr>
              <a:xfrm>
                <a:off x="895351" y="6526213"/>
                <a:ext cx="6350" cy="6350"/>
              </a:xfrm>
              <a:custGeom>
                <a:rect b="b" l="l" r="r" t="t"/>
                <a:pathLst>
                  <a:path extrusionOk="0" h="1" w="1">
                    <a:moveTo>
                      <a:pt x="1" y="0"/>
                    </a:moveTo>
                    <a:cubicBezTo>
                      <a:pt x="1" y="0"/>
                      <a:pt x="1" y="0"/>
                      <a:pt x="1" y="1"/>
                    </a:cubicBezTo>
                    <a:cubicBezTo>
                      <a:pt x="1" y="1"/>
                      <a:pt x="1" y="1"/>
                      <a:pt x="1" y="0"/>
                    </a:cubicBezTo>
                    <a:cubicBezTo>
                      <a:pt x="0" y="0"/>
                      <a:pt x="0" y="1"/>
                      <a:pt x="0" y="1"/>
                    </a:cubicBezTo>
                    <a:cubicBezTo>
                      <a:pt x="0" y="0"/>
                      <a:pt x="0" y="0"/>
                      <a:pt x="1"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9"/>
              <p:cNvSpPr/>
              <p:nvPr/>
            </p:nvSpPr>
            <p:spPr>
              <a:xfrm>
                <a:off x="908051" y="6526213"/>
                <a:ext cx="6350" cy="6350"/>
              </a:xfrm>
              <a:custGeom>
                <a:rect b="b" l="l" r="r" t="t"/>
                <a:pathLst>
                  <a:path extrusionOk="0" h="1" w="1">
                    <a:moveTo>
                      <a:pt x="0" y="0"/>
                    </a:moveTo>
                    <a:cubicBezTo>
                      <a:pt x="1" y="0"/>
                      <a:pt x="1" y="0"/>
                      <a:pt x="1" y="0"/>
                    </a:cubicBezTo>
                    <a:cubicBezTo>
                      <a:pt x="1" y="1"/>
                      <a:pt x="0" y="1"/>
                      <a:pt x="0" y="1"/>
                    </a:cubicBezTo>
                    <a:cubicBezTo>
                      <a:pt x="0" y="0"/>
                      <a:pt x="0" y="0"/>
                      <a:pt x="0"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9"/>
              <p:cNvSpPr/>
              <p:nvPr/>
            </p:nvSpPr>
            <p:spPr>
              <a:xfrm>
                <a:off x="735014" y="6526213"/>
                <a:ext cx="6350" cy="12700"/>
              </a:xfrm>
              <a:custGeom>
                <a:rect b="b" l="l" r="r" t="t"/>
                <a:pathLst>
                  <a:path extrusionOk="0" h="2" w="1">
                    <a:moveTo>
                      <a:pt x="1" y="1"/>
                    </a:moveTo>
                    <a:cubicBezTo>
                      <a:pt x="0" y="1"/>
                      <a:pt x="1" y="1"/>
                      <a:pt x="1" y="2"/>
                    </a:cubicBezTo>
                    <a:cubicBezTo>
                      <a:pt x="0" y="2"/>
                      <a:pt x="0" y="2"/>
                      <a:pt x="0" y="1"/>
                    </a:cubicBezTo>
                    <a:cubicBezTo>
                      <a:pt x="0" y="1"/>
                      <a:pt x="0" y="0"/>
                      <a:pt x="1" y="1"/>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9"/>
              <p:cNvSpPr/>
              <p:nvPr/>
            </p:nvSpPr>
            <p:spPr>
              <a:xfrm>
                <a:off x="722314" y="5102225"/>
                <a:ext cx="3249613" cy="1498600"/>
              </a:xfrm>
              <a:custGeom>
                <a:rect b="b" l="l" r="r" t="t"/>
                <a:pathLst>
                  <a:path extrusionOk="0" h="243" w="527">
                    <a:moveTo>
                      <a:pt x="428" y="228"/>
                    </a:moveTo>
                    <a:cubicBezTo>
                      <a:pt x="426" y="229"/>
                      <a:pt x="424" y="229"/>
                      <a:pt x="422" y="229"/>
                    </a:cubicBezTo>
                    <a:cubicBezTo>
                      <a:pt x="421" y="229"/>
                      <a:pt x="421" y="229"/>
                      <a:pt x="421" y="228"/>
                    </a:cubicBezTo>
                    <a:cubicBezTo>
                      <a:pt x="419" y="229"/>
                      <a:pt x="417" y="228"/>
                      <a:pt x="415" y="228"/>
                    </a:cubicBezTo>
                    <a:cubicBezTo>
                      <a:pt x="415" y="228"/>
                      <a:pt x="414" y="229"/>
                      <a:pt x="414" y="229"/>
                    </a:cubicBezTo>
                    <a:cubicBezTo>
                      <a:pt x="412" y="229"/>
                      <a:pt x="411" y="228"/>
                      <a:pt x="410" y="228"/>
                    </a:cubicBezTo>
                    <a:cubicBezTo>
                      <a:pt x="406" y="229"/>
                      <a:pt x="402" y="230"/>
                      <a:pt x="399" y="229"/>
                    </a:cubicBezTo>
                    <a:cubicBezTo>
                      <a:pt x="391" y="230"/>
                      <a:pt x="383" y="229"/>
                      <a:pt x="374" y="229"/>
                    </a:cubicBezTo>
                    <a:cubicBezTo>
                      <a:pt x="371" y="230"/>
                      <a:pt x="368" y="230"/>
                      <a:pt x="365" y="231"/>
                    </a:cubicBezTo>
                    <a:cubicBezTo>
                      <a:pt x="362" y="231"/>
                      <a:pt x="358" y="230"/>
                      <a:pt x="355" y="231"/>
                    </a:cubicBezTo>
                    <a:cubicBezTo>
                      <a:pt x="355" y="231"/>
                      <a:pt x="354" y="231"/>
                      <a:pt x="354" y="231"/>
                    </a:cubicBezTo>
                    <a:cubicBezTo>
                      <a:pt x="348" y="231"/>
                      <a:pt x="342" y="232"/>
                      <a:pt x="337" y="232"/>
                    </a:cubicBezTo>
                    <a:cubicBezTo>
                      <a:pt x="337" y="232"/>
                      <a:pt x="336" y="232"/>
                      <a:pt x="336" y="232"/>
                    </a:cubicBezTo>
                    <a:cubicBezTo>
                      <a:pt x="335" y="232"/>
                      <a:pt x="333" y="232"/>
                      <a:pt x="332" y="232"/>
                    </a:cubicBezTo>
                    <a:cubicBezTo>
                      <a:pt x="331" y="232"/>
                      <a:pt x="331" y="233"/>
                      <a:pt x="329" y="233"/>
                    </a:cubicBezTo>
                    <a:cubicBezTo>
                      <a:pt x="327" y="233"/>
                      <a:pt x="323" y="233"/>
                      <a:pt x="320" y="234"/>
                    </a:cubicBezTo>
                    <a:cubicBezTo>
                      <a:pt x="319" y="234"/>
                      <a:pt x="317" y="233"/>
                      <a:pt x="316" y="234"/>
                    </a:cubicBezTo>
                    <a:cubicBezTo>
                      <a:pt x="315" y="234"/>
                      <a:pt x="313" y="235"/>
                      <a:pt x="312" y="236"/>
                    </a:cubicBezTo>
                    <a:cubicBezTo>
                      <a:pt x="309" y="236"/>
                      <a:pt x="306" y="236"/>
                      <a:pt x="303" y="237"/>
                    </a:cubicBezTo>
                    <a:cubicBezTo>
                      <a:pt x="302" y="238"/>
                      <a:pt x="301" y="239"/>
                      <a:pt x="300" y="241"/>
                    </a:cubicBezTo>
                    <a:cubicBezTo>
                      <a:pt x="301" y="241"/>
                      <a:pt x="301" y="242"/>
                      <a:pt x="301" y="242"/>
                    </a:cubicBezTo>
                    <a:cubicBezTo>
                      <a:pt x="299" y="243"/>
                      <a:pt x="296" y="242"/>
                      <a:pt x="294" y="242"/>
                    </a:cubicBezTo>
                    <a:cubicBezTo>
                      <a:pt x="289" y="242"/>
                      <a:pt x="283" y="242"/>
                      <a:pt x="277" y="242"/>
                    </a:cubicBezTo>
                    <a:cubicBezTo>
                      <a:pt x="261" y="241"/>
                      <a:pt x="244" y="242"/>
                      <a:pt x="227" y="241"/>
                    </a:cubicBezTo>
                    <a:cubicBezTo>
                      <a:pt x="227" y="241"/>
                      <a:pt x="227" y="240"/>
                      <a:pt x="226" y="240"/>
                    </a:cubicBezTo>
                    <a:cubicBezTo>
                      <a:pt x="226" y="241"/>
                      <a:pt x="226" y="241"/>
                      <a:pt x="227" y="241"/>
                    </a:cubicBezTo>
                    <a:cubicBezTo>
                      <a:pt x="225" y="241"/>
                      <a:pt x="224" y="238"/>
                      <a:pt x="223" y="237"/>
                    </a:cubicBezTo>
                    <a:cubicBezTo>
                      <a:pt x="221" y="235"/>
                      <a:pt x="219" y="233"/>
                      <a:pt x="219" y="232"/>
                    </a:cubicBezTo>
                    <a:cubicBezTo>
                      <a:pt x="213" y="231"/>
                      <a:pt x="210" y="231"/>
                      <a:pt x="204" y="232"/>
                    </a:cubicBezTo>
                    <a:cubicBezTo>
                      <a:pt x="204" y="231"/>
                      <a:pt x="203" y="231"/>
                      <a:pt x="202" y="231"/>
                    </a:cubicBezTo>
                    <a:cubicBezTo>
                      <a:pt x="201" y="231"/>
                      <a:pt x="202" y="231"/>
                      <a:pt x="202" y="232"/>
                    </a:cubicBezTo>
                    <a:cubicBezTo>
                      <a:pt x="201" y="232"/>
                      <a:pt x="201" y="231"/>
                      <a:pt x="200" y="231"/>
                    </a:cubicBezTo>
                    <a:cubicBezTo>
                      <a:pt x="196" y="232"/>
                      <a:pt x="193" y="230"/>
                      <a:pt x="189" y="231"/>
                    </a:cubicBezTo>
                    <a:cubicBezTo>
                      <a:pt x="181" y="231"/>
                      <a:pt x="174" y="232"/>
                      <a:pt x="166" y="232"/>
                    </a:cubicBezTo>
                    <a:cubicBezTo>
                      <a:pt x="150" y="232"/>
                      <a:pt x="134" y="232"/>
                      <a:pt x="118" y="232"/>
                    </a:cubicBezTo>
                    <a:cubicBezTo>
                      <a:pt x="113" y="232"/>
                      <a:pt x="108" y="233"/>
                      <a:pt x="103" y="232"/>
                    </a:cubicBezTo>
                    <a:cubicBezTo>
                      <a:pt x="94" y="234"/>
                      <a:pt x="87" y="232"/>
                      <a:pt x="76" y="233"/>
                    </a:cubicBezTo>
                    <a:cubicBezTo>
                      <a:pt x="75" y="233"/>
                      <a:pt x="74" y="233"/>
                      <a:pt x="74" y="233"/>
                    </a:cubicBezTo>
                    <a:cubicBezTo>
                      <a:pt x="73" y="233"/>
                      <a:pt x="73" y="233"/>
                      <a:pt x="73" y="233"/>
                    </a:cubicBezTo>
                    <a:cubicBezTo>
                      <a:pt x="69" y="233"/>
                      <a:pt x="64" y="234"/>
                      <a:pt x="62" y="232"/>
                    </a:cubicBezTo>
                    <a:cubicBezTo>
                      <a:pt x="56" y="234"/>
                      <a:pt x="49" y="232"/>
                      <a:pt x="42" y="233"/>
                    </a:cubicBezTo>
                    <a:cubicBezTo>
                      <a:pt x="41" y="233"/>
                      <a:pt x="40" y="234"/>
                      <a:pt x="38" y="234"/>
                    </a:cubicBezTo>
                    <a:cubicBezTo>
                      <a:pt x="35" y="234"/>
                      <a:pt x="30" y="235"/>
                      <a:pt x="26" y="235"/>
                    </a:cubicBezTo>
                    <a:cubicBezTo>
                      <a:pt x="23" y="235"/>
                      <a:pt x="21" y="235"/>
                      <a:pt x="18" y="236"/>
                    </a:cubicBezTo>
                    <a:cubicBezTo>
                      <a:pt x="16" y="236"/>
                      <a:pt x="14" y="235"/>
                      <a:pt x="12" y="236"/>
                    </a:cubicBezTo>
                    <a:cubicBezTo>
                      <a:pt x="9" y="236"/>
                      <a:pt x="6" y="237"/>
                      <a:pt x="4" y="236"/>
                    </a:cubicBezTo>
                    <a:cubicBezTo>
                      <a:pt x="4" y="236"/>
                      <a:pt x="4" y="235"/>
                      <a:pt x="4" y="235"/>
                    </a:cubicBezTo>
                    <a:cubicBezTo>
                      <a:pt x="4" y="234"/>
                      <a:pt x="5" y="235"/>
                      <a:pt x="6" y="234"/>
                    </a:cubicBezTo>
                    <a:cubicBezTo>
                      <a:pt x="5" y="233"/>
                      <a:pt x="5" y="233"/>
                      <a:pt x="5" y="232"/>
                    </a:cubicBezTo>
                    <a:cubicBezTo>
                      <a:pt x="4" y="232"/>
                      <a:pt x="4" y="232"/>
                      <a:pt x="3" y="232"/>
                    </a:cubicBezTo>
                    <a:cubicBezTo>
                      <a:pt x="6" y="229"/>
                      <a:pt x="0" y="224"/>
                      <a:pt x="5" y="223"/>
                    </a:cubicBezTo>
                    <a:cubicBezTo>
                      <a:pt x="12" y="213"/>
                      <a:pt x="18" y="203"/>
                      <a:pt x="26" y="194"/>
                    </a:cubicBezTo>
                    <a:cubicBezTo>
                      <a:pt x="27" y="194"/>
                      <a:pt x="27" y="194"/>
                      <a:pt x="27" y="194"/>
                    </a:cubicBezTo>
                    <a:cubicBezTo>
                      <a:pt x="28" y="192"/>
                      <a:pt x="30" y="191"/>
                      <a:pt x="30" y="189"/>
                    </a:cubicBezTo>
                    <a:cubicBezTo>
                      <a:pt x="32" y="189"/>
                      <a:pt x="32" y="186"/>
                      <a:pt x="34" y="187"/>
                    </a:cubicBezTo>
                    <a:cubicBezTo>
                      <a:pt x="33" y="189"/>
                      <a:pt x="32" y="190"/>
                      <a:pt x="31" y="192"/>
                    </a:cubicBezTo>
                    <a:cubicBezTo>
                      <a:pt x="28" y="195"/>
                      <a:pt x="25" y="199"/>
                      <a:pt x="23" y="204"/>
                    </a:cubicBezTo>
                    <a:cubicBezTo>
                      <a:pt x="21" y="207"/>
                      <a:pt x="18" y="210"/>
                      <a:pt x="16" y="214"/>
                    </a:cubicBezTo>
                    <a:cubicBezTo>
                      <a:pt x="15" y="216"/>
                      <a:pt x="13" y="218"/>
                      <a:pt x="12" y="220"/>
                    </a:cubicBezTo>
                    <a:cubicBezTo>
                      <a:pt x="10" y="219"/>
                      <a:pt x="9" y="222"/>
                      <a:pt x="8" y="223"/>
                    </a:cubicBezTo>
                    <a:cubicBezTo>
                      <a:pt x="13" y="224"/>
                      <a:pt x="15" y="220"/>
                      <a:pt x="19" y="219"/>
                    </a:cubicBezTo>
                    <a:cubicBezTo>
                      <a:pt x="20" y="220"/>
                      <a:pt x="20" y="219"/>
                      <a:pt x="21" y="220"/>
                    </a:cubicBezTo>
                    <a:cubicBezTo>
                      <a:pt x="21" y="221"/>
                      <a:pt x="19" y="221"/>
                      <a:pt x="18" y="222"/>
                    </a:cubicBezTo>
                    <a:cubicBezTo>
                      <a:pt x="20" y="223"/>
                      <a:pt x="22" y="222"/>
                      <a:pt x="24" y="222"/>
                    </a:cubicBezTo>
                    <a:cubicBezTo>
                      <a:pt x="24" y="221"/>
                      <a:pt x="23" y="220"/>
                      <a:pt x="24" y="220"/>
                    </a:cubicBezTo>
                    <a:cubicBezTo>
                      <a:pt x="24" y="219"/>
                      <a:pt x="23" y="219"/>
                      <a:pt x="23" y="218"/>
                    </a:cubicBezTo>
                    <a:cubicBezTo>
                      <a:pt x="26" y="217"/>
                      <a:pt x="29" y="218"/>
                      <a:pt x="33" y="217"/>
                    </a:cubicBezTo>
                    <a:cubicBezTo>
                      <a:pt x="34" y="216"/>
                      <a:pt x="34" y="215"/>
                      <a:pt x="35" y="214"/>
                    </a:cubicBezTo>
                    <a:cubicBezTo>
                      <a:pt x="36" y="211"/>
                      <a:pt x="40" y="208"/>
                      <a:pt x="41" y="205"/>
                    </a:cubicBezTo>
                    <a:cubicBezTo>
                      <a:pt x="39" y="206"/>
                      <a:pt x="36" y="205"/>
                      <a:pt x="34" y="205"/>
                    </a:cubicBezTo>
                    <a:cubicBezTo>
                      <a:pt x="30" y="206"/>
                      <a:pt x="28" y="212"/>
                      <a:pt x="25" y="214"/>
                    </a:cubicBezTo>
                    <a:cubicBezTo>
                      <a:pt x="23" y="214"/>
                      <a:pt x="21" y="217"/>
                      <a:pt x="20" y="218"/>
                    </a:cubicBezTo>
                    <a:cubicBezTo>
                      <a:pt x="18" y="218"/>
                      <a:pt x="19" y="216"/>
                      <a:pt x="20" y="215"/>
                    </a:cubicBezTo>
                    <a:cubicBezTo>
                      <a:pt x="22" y="212"/>
                      <a:pt x="28" y="207"/>
                      <a:pt x="30" y="204"/>
                    </a:cubicBezTo>
                    <a:cubicBezTo>
                      <a:pt x="30" y="204"/>
                      <a:pt x="31" y="204"/>
                      <a:pt x="31" y="204"/>
                    </a:cubicBezTo>
                    <a:cubicBezTo>
                      <a:pt x="32" y="204"/>
                      <a:pt x="32" y="203"/>
                      <a:pt x="32" y="203"/>
                    </a:cubicBezTo>
                    <a:cubicBezTo>
                      <a:pt x="33" y="202"/>
                      <a:pt x="34" y="202"/>
                      <a:pt x="34" y="201"/>
                    </a:cubicBezTo>
                    <a:cubicBezTo>
                      <a:pt x="34" y="201"/>
                      <a:pt x="34" y="200"/>
                      <a:pt x="34" y="200"/>
                    </a:cubicBezTo>
                    <a:cubicBezTo>
                      <a:pt x="38" y="197"/>
                      <a:pt x="40" y="193"/>
                      <a:pt x="43" y="189"/>
                    </a:cubicBezTo>
                    <a:cubicBezTo>
                      <a:pt x="45" y="189"/>
                      <a:pt x="45" y="191"/>
                      <a:pt x="45" y="192"/>
                    </a:cubicBezTo>
                    <a:cubicBezTo>
                      <a:pt x="48" y="192"/>
                      <a:pt x="49" y="190"/>
                      <a:pt x="50" y="188"/>
                    </a:cubicBezTo>
                    <a:cubicBezTo>
                      <a:pt x="49" y="188"/>
                      <a:pt x="46" y="189"/>
                      <a:pt x="45" y="190"/>
                    </a:cubicBezTo>
                    <a:cubicBezTo>
                      <a:pt x="43" y="184"/>
                      <a:pt x="50" y="183"/>
                      <a:pt x="50" y="178"/>
                    </a:cubicBezTo>
                    <a:cubicBezTo>
                      <a:pt x="51" y="178"/>
                      <a:pt x="52" y="179"/>
                      <a:pt x="51" y="180"/>
                    </a:cubicBezTo>
                    <a:cubicBezTo>
                      <a:pt x="53" y="178"/>
                      <a:pt x="56" y="178"/>
                      <a:pt x="57" y="176"/>
                    </a:cubicBezTo>
                    <a:cubicBezTo>
                      <a:pt x="58" y="176"/>
                      <a:pt x="58" y="176"/>
                      <a:pt x="58" y="177"/>
                    </a:cubicBezTo>
                    <a:cubicBezTo>
                      <a:pt x="60" y="176"/>
                      <a:pt x="62" y="175"/>
                      <a:pt x="64" y="174"/>
                    </a:cubicBezTo>
                    <a:cubicBezTo>
                      <a:pt x="63" y="174"/>
                      <a:pt x="61" y="175"/>
                      <a:pt x="60" y="175"/>
                    </a:cubicBezTo>
                    <a:cubicBezTo>
                      <a:pt x="59" y="175"/>
                      <a:pt x="55" y="176"/>
                      <a:pt x="54" y="177"/>
                    </a:cubicBezTo>
                    <a:cubicBezTo>
                      <a:pt x="54" y="174"/>
                      <a:pt x="56" y="171"/>
                      <a:pt x="58" y="169"/>
                    </a:cubicBezTo>
                    <a:cubicBezTo>
                      <a:pt x="59" y="166"/>
                      <a:pt x="61" y="165"/>
                      <a:pt x="62" y="162"/>
                    </a:cubicBezTo>
                    <a:cubicBezTo>
                      <a:pt x="63" y="161"/>
                      <a:pt x="64" y="160"/>
                      <a:pt x="64" y="159"/>
                    </a:cubicBezTo>
                    <a:cubicBezTo>
                      <a:pt x="65" y="159"/>
                      <a:pt x="66" y="159"/>
                      <a:pt x="66" y="159"/>
                    </a:cubicBezTo>
                    <a:cubicBezTo>
                      <a:pt x="66" y="158"/>
                      <a:pt x="66" y="158"/>
                      <a:pt x="66" y="158"/>
                    </a:cubicBezTo>
                    <a:cubicBezTo>
                      <a:pt x="66" y="157"/>
                      <a:pt x="67" y="157"/>
                      <a:pt x="68" y="157"/>
                    </a:cubicBezTo>
                    <a:cubicBezTo>
                      <a:pt x="73" y="153"/>
                      <a:pt x="77" y="147"/>
                      <a:pt x="83" y="144"/>
                    </a:cubicBezTo>
                    <a:cubicBezTo>
                      <a:pt x="80" y="143"/>
                      <a:pt x="78" y="143"/>
                      <a:pt x="75" y="143"/>
                    </a:cubicBezTo>
                    <a:cubicBezTo>
                      <a:pt x="76" y="139"/>
                      <a:pt x="79" y="134"/>
                      <a:pt x="78" y="129"/>
                    </a:cubicBezTo>
                    <a:cubicBezTo>
                      <a:pt x="78" y="129"/>
                      <a:pt x="79" y="128"/>
                      <a:pt x="79" y="128"/>
                    </a:cubicBezTo>
                    <a:cubicBezTo>
                      <a:pt x="79" y="128"/>
                      <a:pt x="80" y="128"/>
                      <a:pt x="80" y="128"/>
                    </a:cubicBezTo>
                    <a:cubicBezTo>
                      <a:pt x="80" y="132"/>
                      <a:pt x="77" y="137"/>
                      <a:pt x="77" y="141"/>
                    </a:cubicBezTo>
                    <a:cubicBezTo>
                      <a:pt x="81" y="142"/>
                      <a:pt x="83" y="142"/>
                      <a:pt x="86" y="142"/>
                    </a:cubicBezTo>
                    <a:cubicBezTo>
                      <a:pt x="87" y="142"/>
                      <a:pt x="87" y="142"/>
                      <a:pt x="87" y="143"/>
                    </a:cubicBezTo>
                    <a:cubicBezTo>
                      <a:pt x="93" y="143"/>
                      <a:pt x="98" y="144"/>
                      <a:pt x="104" y="145"/>
                    </a:cubicBezTo>
                    <a:cubicBezTo>
                      <a:pt x="127" y="149"/>
                      <a:pt x="150" y="151"/>
                      <a:pt x="169" y="160"/>
                    </a:cubicBezTo>
                    <a:cubicBezTo>
                      <a:pt x="169" y="159"/>
                      <a:pt x="170" y="160"/>
                      <a:pt x="171" y="160"/>
                    </a:cubicBezTo>
                    <a:cubicBezTo>
                      <a:pt x="172" y="160"/>
                      <a:pt x="172" y="158"/>
                      <a:pt x="173" y="157"/>
                    </a:cubicBezTo>
                    <a:cubicBezTo>
                      <a:pt x="169" y="156"/>
                      <a:pt x="164" y="154"/>
                      <a:pt x="160" y="152"/>
                    </a:cubicBezTo>
                    <a:cubicBezTo>
                      <a:pt x="158" y="152"/>
                      <a:pt x="157" y="151"/>
                      <a:pt x="156" y="151"/>
                    </a:cubicBezTo>
                    <a:cubicBezTo>
                      <a:pt x="148" y="148"/>
                      <a:pt x="140" y="146"/>
                      <a:pt x="132" y="144"/>
                    </a:cubicBezTo>
                    <a:cubicBezTo>
                      <a:pt x="130" y="144"/>
                      <a:pt x="129" y="143"/>
                      <a:pt x="127" y="142"/>
                    </a:cubicBezTo>
                    <a:cubicBezTo>
                      <a:pt x="124" y="142"/>
                      <a:pt x="122" y="141"/>
                      <a:pt x="120" y="141"/>
                    </a:cubicBezTo>
                    <a:cubicBezTo>
                      <a:pt x="117" y="141"/>
                      <a:pt x="113" y="139"/>
                      <a:pt x="109" y="138"/>
                    </a:cubicBezTo>
                    <a:cubicBezTo>
                      <a:pt x="101" y="137"/>
                      <a:pt x="93" y="135"/>
                      <a:pt x="85" y="134"/>
                    </a:cubicBezTo>
                    <a:cubicBezTo>
                      <a:pt x="85" y="134"/>
                      <a:pt x="84" y="135"/>
                      <a:pt x="83" y="135"/>
                    </a:cubicBezTo>
                    <a:cubicBezTo>
                      <a:pt x="83" y="133"/>
                      <a:pt x="80" y="135"/>
                      <a:pt x="80" y="134"/>
                    </a:cubicBezTo>
                    <a:cubicBezTo>
                      <a:pt x="80" y="133"/>
                      <a:pt x="82" y="133"/>
                      <a:pt x="83" y="133"/>
                    </a:cubicBezTo>
                    <a:cubicBezTo>
                      <a:pt x="83" y="132"/>
                      <a:pt x="81" y="132"/>
                      <a:pt x="81" y="131"/>
                    </a:cubicBezTo>
                    <a:cubicBezTo>
                      <a:pt x="81" y="131"/>
                      <a:pt x="84" y="129"/>
                      <a:pt x="85" y="128"/>
                    </a:cubicBezTo>
                    <a:cubicBezTo>
                      <a:pt x="91" y="125"/>
                      <a:pt x="96" y="121"/>
                      <a:pt x="101" y="119"/>
                    </a:cubicBezTo>
                    <a:cubicBezTo>
                      <a:pt x="102" y="118"/>
                      <a:pt x="103" y="117"/>
                      <a:pt x="104" y="116"/>
                    </a:cubicBezTo>
                    <a:cubicBezTo>
                      <a:pt x="102" y="113"/>
                      <a:pt x="98" y="114"/>
                      <a:pt x="95" y="113"/>
                    </a:cubicBezTo>
                    <a:cubicBezTo>
                      <a:pt x="98" y="110"/>
                      <a:pt x="103" y="116"/>
                      <a:pt x="108" y="114"/>
                    </a:cubicBezTo>
                    <a:cubicBezTo>
                      <a:pt x="108" y="115"/>
                      <a:pt x="107" y="115"/>
                      <a:pt x="107" y="115"/>
                    </a:cubicBezTo>
                    <a:cubicBezTo>
                      <a:pt x="109" y="116"/>
                      <a:pt x="111" y="117"/>
                      <a:pt x="113" y="117"/>
                    </a:cubicBezTo>
                    <a:cubicBezTo>
                      <a:pt x="113" y="117"/>
                      <a:pt x="113" y="117"/>
                      <a:pt x="113" y="118"/>
                    </a:cubicBezTo>
                    <a:cubicBezTo>
                      <a:pt x="117" y="119"/>
                      <a:pt x="122" y="121"/>
                      <a:pt x="126" y="123"/>
                    </a:cubicBezTo>
                    <a:cubicBezTo>
                      <a:pt x="133" y="125"/>
                      <a:pt x="139" y="128"/>
                      <a:pt x="144" y="131"/>
                    </a:cubicBezTo>
                    <a:cubicBezTo>
                      <a:pt x="160" y="139"/>
                      <a:pt x="175" y="148"/>
                      <a:pt x="189" y="158"/>
                    </a:cubicBezTo>
                    <a:cubicBezTo>
                      <a:pt x="189" y="158"/>
                      <a:pt x="189" y="158"/>
                      <a:pt x="189" y="159"/>
                    </a:cubicBezTo>
                    <a:cubicBezTo>
                      <a:pt x="194" y="161"/>
                      <a:pt x="197" y="166"/>
                      <a:pt x="202" y="169"/>
                    </a:cubicBezTo>
                    <a:cubicBezTo>
                      <a:pt x="202" y="170"/>
                      <a:pt x="203" y="170"/>
                      <a:pt x="204" y="171"/>
                    </a:cubicBezTo>
                    <a:cubicBezTo>
                      <a:pt x="207" y="168"/>
                      <a:pt x="208" y="164"/>
                      <a:pt x="212" y="162"/>
                    </a:cubicBezTo>
                    <a:cubicBezTo>
                      <a:pt x="210" y="165"/>
                      <a:pt x="207" y="168"/>
                      <a:pt x="205" y="171"/>
                    </a:cubicBezTo>
                    <a:cubicBezTo>
                      <a:pt x="205" y="172"/>
                      <a:pt x="207" y="173"/>
                      <a:pt x="208" y="174"/>
                    </a:cubicBezTo>
                    <a:cubicBezTo>
                      <a:pt x="211" y="172"/>
                      <a:pt x="214" y="169"/>
                      <a:pt x="217" y="166"/>
                    </a:cubicBezTo>
                    <a:cubicBezTo>
                      <a:pt x="205" y="153"/>
                      <a:pt x="190" y="143"/>
                      <a:pt x="175" y="132"/>
                    </a:cubicBezTo>
                    <a:cubicBezTo>
                      <a:pt x="172" y="131"/>
                      <a:pt x="170" y="129"/>
                      <a:pt x="167" y="128"/>
                    </a:cubicBezTo>
                    <a:cubicBezTo>
                      <a:pt x="160" y="124"/>
                      <a:pt x="153" y="120"/>
                      <a:pt x="146" y="117"/>
                    </a:cubicBezTo>
                    <a:cubicBezTo>
                      <a:pt x="140" y="115"/>
                      <a:pt x="136" y="111"/>
                      <a:pt x="130" y="109"/>
                    </a:cubicBezTo>
                    <a:cubicBezTo>
                      <a:pt x="127" y="108"/>
                      <a:pt x="123" y="107"/>
                      <a:pt x="119" y="105"/>
                    </a:cubicBezTo>
                    <a:cubicBezTo>
                      <a:pt x="115" y="105"/>
                      <a:pt x="111" y="102"/>
                      <a:pt x="107" y="101"/>
                    </a:cubicBezTo>
                    <a:cubicBezTo>
                      <a:pt x="105" y="103"/>
                      <a:pt x="103" y="104"/>
                      <a:pt x="101" y="105"/>
                    </a:cubicBezTo>
                    <a:cubicBezTo>
                      <a:pt x="102" y="104"/>
                      <a:pt x="104" y="103"/>
                      <a:pt x="105" y="101"/>
                    </a:cubicBezTo>
                    <a:cubicBezTo>
                      <a:pt x="105" y="101"/>
                      <a:pt x="105" y="101"/>
                      <a:pt x="105" y="101"/>
                    </a:cubicBezTo>
                    <a:cubicBezTo>
                      <a:pt x="101" y="103"/>
                      <a:pt x="99" y="106"/>
                      <a:pt x="98" y="110"/>
                    </a:cubicBezTo>
                    <a:cubicBezTo>
                      <a:pt x="96" y="109"/>
                      <a:pt x="95" y="111"/>
                      <a:pt x="94" y="112"/>
                    </a:cubicBezTo>
                    <a:cubicBezTo>
                      <a:pt x="95" y="110"/>
                      <a:pt x="96" y="107"/>
                      <a:pt x="97" y="105"/>
                    </a:cubicBezTo>
                    <a:cubicBezTo>
                      <a:pt x="99" y="104"/>
                      <a:pt x="99" y="101"/>
                      <a:pt x="100" y="100"/>
                    </a:cubicBezTo>
                    <a:cubicBezTo>
                      <a:pt x="99" y="99"/>
                      <a:pt x="98" y="100"/>
                      <a:pt x="98" y="99"/>
                    </a:cubicBezTo>
                    <a:cubicBezTo>
                      <a:pt x="99" y="97"/>
                      <a:pt x="103" y="99"/>
                      <a:pt x="106" y="100"/>
                    </a:cubicBezTo>
                    <a:cubicBezTo>
                      <a:pt x="108" y="99"/>
                      <a:pt x="110" y="97"/>
                      <a:pt x="112" y="96"/>
                    </a:cubicBezTo>
                    <a:cubicBezTo>
                      <a:pt x="112" y="96"/>
                      <a:pt x="113" y="96"/>
                      <a:pt x="113" y="97"/>
                    </a:cubicBezTo>
                    <a:cubicBezTo>
                      <a:pt x="115" y="95"/>
                      <a:pt x="117" y="94"/>
                      <a:pt x="120" y="93"/>
                    </a:cubicBezTo>
                    <a:cubicBezTo>
                      <a:pt x="117" y="91"/>
                      <a:pt x="115" y="90"/>
                      <a:pt x="113" y="89"/>
                    </a:cubicBezTo>
                    <a:cubicBezTo>
                      <a:pt x="112" y="88"/>
                      <a:pt x="111" y="87"/>
                      <a:pt x="110" y="87"/>
                    </a:cubicBezTo>
                    <a:cubicBezTo>
                      <a:pt x="111" y="83"/>
                      <a:pt x="113" y="79"/>
                      <a:pt x="115" y="76"/>
                    </a:cubicBezTo>
                    <a:cubicBezTo>
                      <a:pt x="117" y="76"/>
                      <a:pt x="116" y="79"/>
                      <a:pt x="115" y="81"/>
                    </a:cubicBezTo>
                    <a:cubicBezTo>
                      <a:pt x="117" y="81"/>
                      <a:pt x="117" y="79"/>
                      <a:pt x="118" y="78"/>
                    </a:cubicBezTo>
                    <a:cubicBezTo>
                      <a:pt x="119" y="78"/>
                      <a:pt x="119" y="79"/>
                      <a:pt x="119" y="79"/>
                    </a:cubicBezTo>
                    <a:cubicBezTo>
                      <a:pt x="120" y="79"/>
                      <a:pt x="121" y="79"/>
                      <a:pt x="122" y="79"/>
                    </a:cubicBezTo>
                    <a:cubicBezTo>
                      <a:pt x="122" y="80"/>
                      <a:pt x="121" y="80"/>
                      <a:pt x="121" y="80"/>
                    </a:cubicBezTo>
                    <a:cubicBezTo>
                      <a:pt x="122" y="81"/>
                      <a:pt x="122" y="83"/>
                      <a:pt x="125" y="83"/>
                    </a:cubicBezTo>
                    <a:cubicBezTo>
                      <a:pt x="127" y="87"/>
                      <a:pt x="131" y="81"/>
                      <a:pt x="134" y="82"/>
                    </a:cubicBezTo>
                    <a:cubicBezTo>
                      <a:pt x="133" y="83"/>
                      <a:pt x="130" y="84"/>
                      <a:pt x="128" y="85"/>
                    </a:cubicBezTo>
                    <a:cubicBezTo>
                      <a:pt x="130" y="87"/>
                      <a:pt x="132" y="87"/>
                      <a:pt x="133" y="88"/>
                    </a:cubicBezTo>
                    <a:cubicBezTo>
                      <a:pt x="138" y="86"/>
                      <a:pt x="142" y="85"/>
                      <a:pt x="147" y="82"/>
                    </a:cubicBezTo>
                    <a:cubicBezTo>
                      <a:pt x="149" y="82"/>
                      <a:pt x="150" y="81"/>
                      <a:pt x="152" y="80"/>
                    </a:cubicBezTo>
                    <a:cubicBezTo>
                      <a:pt x="153" y="79"/>
                      <a:pt x="155" y="79"/>
                      <a:pt x="155" y="78"/>
                    </a:cubicBezTo>
                    <a:cubicBezTo>
                      <a:pt x="157" y="77"/>
                      <a:pt x="159" y="76"/>
                      <a:pt x="160" y="75"/>
                    </a:cubicBezTo>
                    <a:cubicBezTo>
                      <a:pt x="164" y="76"/>
                      <a:pt x="165" y="78"/>
                      <a:pt x="168" y="79"/>
                    </a:cubicBezTo>
                    <a:cubicBezTo>
                      <a:pt x="169" y="78"/>
                      <a:pt x="171" y="77"/>
                      <a:pt x="172" y="78"/>
                    </a:cubicBezTo>
                    <a:cubicBezTo>
                      <a:pt x="172" y="79"/>
                      <a:pt x="171" y="79"/>
                      <a:pt x="170" y="80"/>
                    </a:cubicBezTo>
                    <a:cubicBezTo>
                      <a:pt x="183" y="88"/>
                      <a:pt x="195" y="96"/>
                      <a:pt x="207" y="105"/>
                    </a:cubicBezTo>
                    <a:cubicBezTo>
                      <a:pt x="208" y="105"/>
                      <a:pt x="208" y="105"/>
                      <a:pt x="208" y="105"/>
                    </a:cubicBezTo>
                    <a:cubicBezTo>
                      <a:pt x="208" y="106"/>
                      <a:pt x="209" y="106"/>
                      <a:pt x="210" y="106"/>
                    </a:cubicBezTo>
                    <a:cubicBezTo>
                      <a:pt x="215" y="112"/>
                      <a:pt x="223" y="116"/>
                      <a:pt x="229" y="121"/>
                    </a:cubicBezTo>
                    <a:cubicBezTo>
                      <a:pt x="230" y="123"/>
                      <a:pt x="232" y="124"/>
                      <a:pt x="233" y="126"/>
                    </a:cubicBezTo>
                    <a:cubicBezTo>
                      <a:pt x="235" y="128"/>
                      <a:pt x="237" y="129"/>
                      <a:pt x="238" y="131"/>
                    </a:cubicBezTo>
                    <a:cubicBezTo>
                      <a:pt x="239" y="131"/>
                      <a:pt x="240" y="132"/>
                      <a:pt x="241" y="132"/>
                    </a:cubicBezTo>
                    <a:cubicBezTo>
                      <a:pt x="241" y="134"/>
                      <a:pt x="242" y="134"/>
                      <a:pt x="243" y="136"/>
                    </a:cubicBezTo>
                    <a:cubicBezTo>
                      <a:pt x="243" y="137"/>
                      <a:pt x="245" y="137"/>
                      <a:pt x="244" y="138"/>
                    </a:cubicBezTo>
                    <a:cubicBezTo>
                      <a:pt x="247" y="138"/>
                      <a:pt x="248" y="142"/>
                      <a:pt x="250" y="143"/>
                    </a:cubicBezTo>
                    <a:cubicBezTo>
                      <a:pt x="250" y="131"/>
                      <a:pt x="247" y="120"/>
                      <a:pt x="245" y="108"/>
                    </a:cubicBezTo>
                    <a:cubicBezTo>
                      <a:pt x="245" y="107"/>
                      <a:pt x="245" y="106"/>
                      <a:pt x="245" y="105"/>
                    </a:cubicBezTo>
                    <a:cubicBezTo>
                      <a:pt x="243" y="98"/>
                      <a:pt x="241" y="92"/>
                      <a:pt x="240" y="85"/>
                    </a:cubicBezTo>
                    <a:cubicBezTo>
                      <a:pt x="240" y="79"/>
                      <a:pt x="239" y="73"/>
                      <a:pt x="238" y="68"/>
                    </a:cubicBezTo>
                    <a:cubicBezTo>
                      <a:pt x="238" y="65"/>
                      <a:pt x="238" y="62"/>
                      <a:pt x="238" y="59"/>
                    </a:cubicBezTo>
                    <a:cubicBezTo>
                      <a:pt x="237" y="55"/>
                      <a:pt x="237" y="50"/>
                      <a:pt x="236" y="46"/>
                    </a:cubicBezTo>
                    <a:cubicBezTo>
                      <a:pt x="236" y="44"/>
                      <a:pt x="236" y="42"/>
                      <a:pt x="236" y="40"/>
                    </a:cubicBezTo>
                    <a:cubicBezTo>
                      <a:pt x="235" y="34"/>
                      <a:pt x="233" y="26"/>
                      <a:pt x="232" y="20"/>
                    </a:cubicBezTo>
                    <a:cubicBezTo>
                      <a:pt x="231" y="17"/>
                      <a:pt x="231" y="12"/>
                      <a:pt x="230" y="10"/>
                    </a:cubicBezTo>
                    <a:cubicBezTo>
                      <a:pt x="229" y="9"/>
                      <a:pt x="228" y="8"/>
                      <a:pt x="229" y="7"/>
                    </a:cubicBezTo>
                    <a:cubicBezTo>
                      <a:pt x="231" y="6"/>
                      <a:pt x="233" y="10"/>
                      <a:pt x="236" y="8"/>
                    </a:cubicBezTo>
                    <a:cubicBezTo>
                      <a:pt x="237" y="9"/>
                      <a:pt x="239" y="8"/>
                      <a:pt x="241" y="8"/>
                    </a:cubicBezTo>
                    <a:cubicBezTo>
                      <a:pt x="240" y="9"/>
                      <a:pt x="241" y="10"/>
                      <a:pt x="241" y="11"/>
                    </a:cubicBezTo>
                    <a:cubicBezTo>
                      <a:pt x="241" y="20"/>
                      <a:pt x="243" y="28"/>
                      <a:pt x="245" y="37"/>
                    </a:cubicBezTo>
                    <a:cubicBezTo>
                      <a:pt x="245" y="39"/>
                      <a:pt x="246" y="41"/>
                      <a:pt x="246" y="43"/>
                    </a:cubicBezTo>
                    <a:cubicBezTo>
                      <a:pt x="246" y="47"/>
                      <a:pt x="246" y="50"/>
                      <a:pt x="247" y="53"/>
                    </a:cubicBezTo>
                    <a:cubicBezTo>
                      <a:pt x="247" y="57"/>
                      <a:pt x="247" y="60"/>
                      <a:pt x="248" y="63"/>
                    </a:cubicBezTo>
                    <a:cubicBezTo>
                      <a:pt x="248" y="74"/>
                      <a:pt x="250" y="86"/>
                      <a:pt x="251" y="97"/>
                    </a:cubicBezTo>
                    <a:cubicBezTo>
                      <a:pt x="251" y="98"/>
                      <a:pt x="251" y="99"/>
                      <a:pt x="252" y="100"/>
                    </a:cubicBezTo>
                    <a:cubicBezTo>
                      <a:pt x="253" y="112"/>
                      <a:pt x="253" y="125"/>
                      <a:pt x="255" y="136"/>
                    </a:cubicBezTo>
                    <a:cubicBezTo>
                      <a:pt x="255" y="131"/>
                      <a:pt x="255" y="120"/>
                      <a:pt x="253" y="115"/>
                    </a:cubicBezTo>
                    <a:cubicBezTo>
                      <a:pt x="254" y="114"/>
                      <a:pt x="254" y="114"/>
                      <a:pt x="255" y="115"/>
                    </a:cubicBezTo>
                    <a:cubicBezTo>
                      <a:pt x="256" y="102"/>
                      <a:pt x="254" y="91"/>
                      <a:pt x="255" y="80"/>
                    </a:cubicBezTo>
                    <a:cubicBezTo>
                      <a:pt x="256" y="81"/>
                      <a:pt x="256" y="83"/>
                      <a:pt x="256" y="86"/>
                    </a:cubicBezTo>
                    <a:cubicBezTo>
                      <a:pt x="256" y="87"/>
                      <a:pt x="256" y="87"/>
                      <a:pt x="256" y="87"/>
                    </a:cubicBezTo>
                    <a:cubicBezTo>
                      <a:pt x="256" y="89"/>
                      <a:pt x="256" y="90"/>
                      <a:pt x="256" y="92"/>
                    </a:cubicBezTo>
                    <a:cubicBezTo>
                      <a:pt x="256" y="93"/>
                      <a:pt x="257" y="96"/>
                      <a:pt x="256" y="98"/>
                    </a:cubicBezTo>
                    <a:cubicBezTo>
                      <a:pt x="256" y="98"/>
                      <a:pt x="256" y="97"/>
                      <a:pt x="256" y="98"/>
                    </a:cubicBezTo>
                    <a:cubicBezTo>
                      <a:pt x="255" y="99"/>
                      <a:pt x="256" y="99"/>
                      <a:pt x="256" y="99"/>
                    </a:cubicBezTo>
                    <a:cubicBezTo>
                      <a:pt x="257" y="102"/>
                      <a:pt x="257" y="108"/>
                      <a:pt x="258" y="112"/>
                    </a:cubicBezTo>
                    <a:cubicBezTo>
                      <a:pt x="258" y="105"/>
                      <a:pt x="258" y="93"/>
                      <a:pt x="257" y="85"/>
                    </a:cubicBezTo>
                    <a:cubicBezTo>
                      <a:pt x="257" y="84"/>
                      <a:pt x="256" y="83"/>
                      <a:pt x="257" y="82"/>
                    </a:cubicBezTo>
                    <a:cubicBezTo>
                      <a:pt x="258" y="87"/>
                      <a:pt x="258" y="92"/>
                      <a:pt x="258" y="99"/>
                    </a:cubicBezTo>
                    <a:cubicBezTo>
                      <a:pt x="260" y="87"/>
                      <a:pt x="257" y="77"/>
                      <a:pt x="258" y="67"/>
                    </a:cubicBezTo>
                    <a:cubicBezTo>
                      <a:pt x="258" y="60"/>
                      <a:pt x="258" y="53"/>
                      <a:pt x="259" y="44"/>
                    </a:cubicBezTo>
                    <a:cubicBezTo>
                      <a:pt x="259" y="42"/>
                      <a:pt x="259" y="39"/>
                      <a:pt x="260" y="37"/>
                    </a:cubicBezTo>
                    <a:cubicBezTo>
                      <a:pt x="260" y="31"/>
                      <a:pt x="260" y="25"/>
                      <a:pt x="261" y="21"/>
                    </a:cubicBezTo>
                    <a:cubicBezTo>
                      <a:pt x="261" y="20"/>
                      <a:pt x="260" y="20"/>
                      <a:pt x="260" y="20"/>
                    </a:cubicBezTo>
                    <a:cubicBezTo>
                      <a:pt x="260" y="18"/>
                      <a:pt x="259" y="15"/>
                      <a:pt x="260" y="13"/>
                    </a:cubicBezTo>
                    <a:cubicBezTo>
                      <a:pt x="259" y="12"/>
                      <a:pt x="258" y="10"/>
                      <a:pt x="259" y="8"/>
                    </a:cubicBezTo>
                    <a:cubicBezTo>
                      <a:pt x="261" y="5"/>
                      <a:pt x="266" y="7"/>
                      <a:pt x="269" y="8"/>
                    </a:cubicBezTo>
                    <a:cubicBezTo>
                      <a:pt x="268" y="11"/>
                      <a:pt x="265" y="7"/>
                      <a:pt x="263" y="8"/>
                    </a:cubicBezTo>
                    <a:cubicBezTo>
                      <a:pt x="262" y="9"/>
                      <a:pt x="263" y="9"/>
                      <a:pt x="263" y="10"/>
                    </a:cubicBezTo>
                    <a:cubicBezTo>
                      <a:pt x="262" y="10"/>
                      <a:pt x="261" y="10"/>
                      <a:pt x="261" y="10"/>
                    </a:cubicBezTo>
                    <a:cubicBezTo>
                      <a:pt x="262" y="14"/>
                      <a:pt x="261" y="18"/>
                      <a:pt x="262" y="23"/>
                    </a:cubicBezTo>
                    <a:cubicBezTo>
                      <a:pt x="261" y="23"/>
                      <a:pt x="262" y="24"/>
                      <a:pt x="261" y="23"/>
                    </a:cubicBezTo>
                    <a:cubicBezTo>
                      <a:pt x="261" y="24"/>
                      <a:pt x="261" y="24"/>
                      <a:pt x="262" y="24"/>
                    </a:cubicBezTo>
                    <a:cubicBezTo>
                      <a:pt x="260" y="28"/>
                      <a:pt x="263" y="36"/>
                      <a:pt x="260" y="40"/>
                    </a:cubicBezTo>
                    <a:cubicBezTo>
                      <a:pt x="261" y="42"/>
                      <a:pt x="260" y="44"/>
                      <a:pt x="260" y="45"/>
                    </a:cubicBezTo>
                    <a:cubicBezTo>
                      <a:pt x="260" y="48"/>
                      <a:pt x="258" y="53"/>
                      <a:pt x="259" y="57"/>
                    </a:cubicBezTo>
                    <a:cubicBezTo>
                      <a:pt x="259" y="58"/>
                      <a:pt x="259" y="58"/>
                      <a:pt x="259" y="58"/>
                    </a:cubicBezTo>
                    <a:cubicBezTo>
                      <a:pt x="258" y="71"/>
                      <a:pt x="260" y="87"/>
                      <a:pt x="260" y="103"/>
                    </a:cubicBezTo>
                    <a:cubicBezTo>
                      <a:pt x="259" y="108"/>
                      <a:pt x="259" y="112"/>
                      <a:pt x="259" y="117"/>
                    </a:cubicBezTo>
                    <a:cubicBezTo>
                      <a:pt x="259" y="123"/>
                      <a:pt x="260" y="128"/>
                      <a:pt x="260" y="134"/>
                    </a:cubicBezTo>
                    <a:cubicBezTo>
                      <a:pt x="260" y="137"/>
                      <a:pt x="260" y="139"/>
                      <a:pt x="260" y="142"/>
                    </a:cubicBezTo>
                    <a:cubicBezTo>
                      <a:pt x="261" y="144"/>
                      <a:pt x="260" y="146"/>
                      <a:pt x="260" y="149"/>
                    </a:cubicBezTo>
                    <a:cubicBezTo>
                      <a:pt x="261" y="159"/>
                      <a:pt x="262" y="169"/>
                      <a:pt x="262" y="181"/>
                    </a:cubicBezTo>
                    <a:cubicBezTo>
                      <a:pt x="263" y="181"/>
                      <a:pt x="263" y="180"/>
                      <a:pt x="263" y="179"/>
                    </a:cubicBezTo>
                    <a:cubicBezTo>
                      <a:pt x="265" y="177"/>
                      <a:pt x="265" y="174"/>
                      <a:pt x="265" y="171"/>
                    </a:cubicBezTo>
                    <a:cubicBezTo>
                      <a:pt x="265" y="170"/>
                      <a:pt x="266" y="168"/>
                      <a:pt x="266" y="166"/>
                    </a:cubicBezTo>
                    <a:cubicBezTo>
                      <a:pt x="266" y="165"/>
                      <a:pt x="265" y="163"/>
                      <a:pt x="265" y="162"/>
                    </a:cubicBezTo>
                    <a:cubicBezTo>
                      <a:pt x="266" y="158"/>
                      <a:pt x="265" y="153"/>
                      <a:pt x="266" y="148"/>
                    </a:cubicBezTo>
                    <a:cubicBezTo>
                      <a:pt x="266" y="146"/>
                      <a:pt x="266" y="143"/>
                      <a:pt x="266" y="140"/>
                    </a:cubicBezTo>
                    <a:cubicBezTo>
                      <a:pt x="267" y="128"/>
                      <a:pt x="266" y="116"/>
                      <a:pt x="266" y="103"/>
                    </a:cubicBezTo>
                    <a:cubicBezTo>
                      <a:pt x="267" y="97"/>
                      <a:pt x="267" y="92"/>
                      <a:pt x="268" y="86"/>
                    </a:cubicBezTo>
                    <a:cubicBezTo>
                      <a:pt x="268" y="83"/>
                      <a:pt x="269" y="80"/>
                      <a:pt x="269" y="78"/>
                    </a:cubicBezTo>
                    <a:cubicBezTo>
                      <a:pt x="269" y="77"/>
                      <a:pt x="269" y="77"/>
                      <a:pt x="269" y="77"/>
                    </a:cubicBezTo>
                    <a:cubicBezTo>
                      <a:pt x="269" y="76"/>
                      <a:pt x="269" y="75"/>
                      <a:pt x="269" y="73"/>
                    </a:cubicBezTo>
                    <a:cubicBezTo>
                      <a:pt x="270" y="71"/>
                      <a:pt x="270" y="69"/>
                      <a:pt x="270" y="67"/>
                    </a:cubicBezTo>
                    <a:cubicBezTo>
                      <a:pt x="269" y="53"/>
                      <a:pt x="271" y="38"/>
                      <a:pt x="271" y="24"/>
                    </a:cubicBezTo>
                    <a:cubicBezTo>
                      <a:pt x="271" y="22"/>
                      <a:pt x="271" y="20"/>
                      <a:pt x="271" y="19"/>
                    </a:cubicBezTo>
                    <a:cubicBezTo>
                      <a:pt x="271" y="18"/>
                      <a:pt x="271" y="17"/>
                      <a:pt x="271" y="16"/>
                    </a:cubicBezTo>
                    <a:cubicBezTo>
                      <a:pt x="271" y="14"/>
                      <a:pt x="270" y="12"/>
                      <a:pt x="272" y="11"/>
                    </a:cubicBezTo>
                    <a:cubicBezTo>
                      <a:pt x="273" y="12"/>
                      <a:pt x="273" y="15"/>
                      <a:pt x="272" y="18"/>
                    </a:cubicBezTo>
                    <a:cubicBezTo>
                      <a:pt x="272" y="24"/>
                      <a:pt x="272" y="31"/>
                      <a:pt x="272" y="37"/>
                    </a:cubicBezTo>
                    <a:cubicBezTo>
                      <a:pt x="271" y="38"/>
                      <a:pt x="272" y="39"/>
                      <a:pt x="271" y="39"/>
                    </a:cubicBezTo>
                    <a:cubicBezTo>
                      <a:pt x="272" y="49"/>
                      <a:pt x="270" y="60"/>
                      <a:pt x="271" y="70"/>
                    </a:cubicBezTo>
                    <a:cubicBezTo>
                      <a:pt x="271" y="70"/>
                      <a:pt x="271" y="70"/>
                      <a:pt x="270" y="71"/>
                    </a:cubicBezTo>
                    <a:cubicBezTo>
                      <a:pt x="270" y="80"/>
                      <a:pt x="268" y="88"/>
                      <a:pt x="268" y="96"/>
                    </a:cubicBezTo>
                    <a:cubicBezTo>
                      <a:pt x="267" y="104"/>
                      <a:pt x="268" y="109"/>
                      <a:pt x="267" y="118"/>
                    </a:cubicBezTo>
                    <a:cubicBezTo>
                      <a:pt x="269" y="109"/>
                      <a:pt x="270" y="98"/>
                      <a:pt x="271" y="88"/>
                    </a:cubicBezTo>
                    <a:cubicBezTo>
                      <a:pt x="271" y="83"/>
                      <a:pt x="271" y="79"/>
                      <a:pt x="271" y="75"/>
                    </a:cubicBezTo>
                    <a:cubicBezTo>
                      <a:pt x="272" y="75"/>
                      <a:pt x="273" y="75"/>
                      <a:pt x="273" y="75"/>
                    </a:cubicBezTo>
                    <a:cubicBezTo>
                      <a:pt x="275" y="65"/>
                      <a:pt x="276" y="53"/>
                      <a:pt x="278" y="43"/>
                    </a:cubicBezTo>
                    <a:cubicBezTo>
                      <a:pt x="279" y="38"/>
                      <a:pt x="281" y="32"/>
                      <a:pt x="283" y="27"/>
                    </a:cubicBezTo>
                    <a:cubicBezTo>
                      <a:pt x="285" y="21"/>
                      <a:pt x="286" y="15"/>
                      <a:pt x="288" y="10"/>
                    </a:cubicBezTo>
                    <a:cubicBezTo>
                      <a:pt x="288" y="9"/>
                      <a:pt x="288" y="9"/>
                      <a:pt x="288" y="8"/>
                    </a:cubicBezTo>
                    <a:cubicBezTo>
                      <a:pt x="288" y="7"/>
                      <a:pt x="288" y="7"/>
                      <a:pt x="289" y="7"/>
                    </a:cubicBezTo>
                    <a:cubicBezTo>
                      <a:pt x="290" y="5"/>
                      <a:pt x="290" y="4"/>
                      <a:pt x="290" y="2"/>
                    </a:cubicBezTo>
                    <a:cubicBezTo>
                      <a:pt x="291" y="1"/>
                      <a:pt x="291" y="0"/>
                      <a:pt x="292" y="0"/>
                    </a:cubicBezTo>
                    <a:cubicBezTo>
                      <a:pt x="292" y="2"/>
                      <a:pt x="291" y="4"/>
                      <a:pt x="291" y="7"/>
                    </a:cubicBezTo>
                    <a:cubicBezTo>
                      <a:pt x="293" y="7"/>
                      <a:pt x="295" y="8"/>
                      <a:pt x="297" y="7"/>
                    </a:cubicBezTo>
                    <a:cubicBezTo>
                      <a:pt x="296" y="18"/>
                      <a:pt x="294" y="28"/>
                      <a:pt x="291" y="38"/>
                    </a:cubicBezTo>
                    <a:cubicBezTo>
                      <a:pt x="290" y="43"/>
                      <a:pt x="290" y="49"/>
                      <a:pt x="289" y="54"/>
                    </a:cubicBezTo>
                    <a:cubicBezTo>
                      <a:pt x="287" y="64"/>
                      <a:pt x="285" y="74"/>
                      <a:pt x="283" y="84"/>
                    </a:cubicBezTo>
                    <a:cubicBezTo>
                      <a:pt x="286" y="78"/>
                      <a:pt x="287" y="70"/>
                      <a:pt x="291" y="64"/>
                    </a:cubicBezTo>
                    <a:cubicBezTo>
                      <a:pt x="291" y="63"/>
                      <a:pt x="292" y="62"/>
                      <a:pt x="292" y="61"/>
                    </a:cubicBezTo>
                    <a:cubicBezTo>
                      <a:pt x="293" y="57"/>
                      <a:pt x="294" y="53"/>
                      <a:pt x="295" y="49"/>
                    </a:cubicBezTo>
                    <a:cubicBezTo>
                      <a:pt x="296" y="41"/>
                      <a:pt x="299" y="32"/>
                      <a:pt x="301" y="23"/>
                    </a:cubicBezTo>
                    <a:cubicBezTo>
                      <a:pt x="303" y="22"/>
                      <a:pt x="303" y="17"/>
                      <a:pt x="304" y="15"/>
                    </a:cubicBezTo>
                    <a:cubicBezTo>
                      <a:pt x="305" y="14"/>
                      <a:pt x="308" y="15"/>
                      <a:pt x="310" y="14"/>
                    </a:cubicBezTo>
                    <a:cubicBezTo>
                      <a:pt x="310" y="15"/>
                      <a:pt x="310" y="16"/>
                      <a:pt x="310" y="16"/>
                    </a:cubicBezTo>
                    <a:cubicBezTo>
                      <a:pt x="311" y="16"/>
                      <a:pt x="311" y="16"/>
                      <a:pt x="312" y="16"/>
                    </a:cubicBezTo>
                    <a:cubicBezTo>
                      <a:pt x="312" y="17"/>
                      <a:pt x="312" y="18"/>
                      <a:pt x="313" y="18"/>
                    </a:cubicBezTo>
                    <a:cubicBezTo>
                      <a:pt x="312" y="19"/>
                      <a:pt x="312" y="18"/>
                      <a:pt x="312" y="18"/>
                    </a:cubicBezTo>
                    <a:cubicBezTo>
                      <a:pt x="311" y="18"/>
                      <a:pt x="311" y="20"/>
                      <a:pt x="311" y="19"/>
                    </a:cubicBezTo>
                    <a:cubicBezTo>
                      <a:pt x="311" y="22"/>
                      <a:pt x="309" y="27"/>
                      <a:pt x="310" y="30"/>
                    </a:cubicBezTo>
                    <a:cubicBezTo>
                      <a:pt x="309" y="32"/>
                      <a:pt x="310" y="36"/>
                      <a:pt x="309" y="39"/>
                    </a:cubicBezTo>
                    <a:cubicBezTo>
                      <a:pt x="309" y="40"/>
                      <a:pt x="310" y="42"/>
                      <a:pt x="308" y="43"/>
                    </a:cubicBezTo>
                    <a:cubicBezTo>
                      <a:pt x="309" y="43"/>
                      <a:pt x="309" y="44"/>
                      <a:pt x="309" y="44"/>
                    </a:cubicBezTo>
                    <a:cubicBezTo>
                      <a:pt x="306" y="48"/>
                      <a:pt x="306" y="53"/>
                      <a:pt x="305" y="57"/>
                    </a:cubicBezTo>
                    <a:cubicBezTo>
                      <a:pt x="303" y="64"/>
                      <a:pt x="301" y="71"/>
                      <a:pt x="300" y="79"/>
                    </a:cubicBezTo>
                    <a:cubicBezTo>
                      <a:pt x="299" y="85"/>
                      <a:pt x="298" y="91"/>
                      <a:pt x="297" y="98"/>
                    </a:cubicBezTo>
                    <a:cubicBezTo>
                      <a:pt x="297" y="99"/>
                      <a:pt x="297" y="100"/>
                      <a:pt x="297" y="101"/>
                    </a:cubicBezTo>
                    <a:cubicBezTo>
                      <a:pt x="297" y="104"/>
                      <a:pt x="296" y="108"/>
                      <a:pt x="296" y="111"/>
                    </a:cubicBezTo>
                    <a:cubicBezTo>
                      <a:pt x="301" y="99"/>
                      <a:pt x="305" y="88"/>
                      <a:pt x="310" y="76"/>
                    </a:cubicBezTo>
                    <a:cubicBezTo>
                      <a:pt x="310" y="76"/>
                      <a:pt x="310" y="75"/>
                      <a:pt x="311" y="76"/>
                    </a:cubicBezTo>
                    <a:cubicBezTo>
                      <a:pt x="313" y="70"/>
                      <a:pt x="315" y="65"/>
                      <a:pt x="317" y="59"/>
                    </a:cubicBezTo>
                    <a:cubicBezTo>
                      <a:pt x="318" y="56"/>
                      <a:pt x="319" y="54"/>
                      <a:pt x="320" y="51"/>
                    </a:cubicBezTo>
                    <a:cubicBezTo>
                      <a:pt x="321" y="50"/>
                      <a:pt x="322" y="48"/>
                      <a:pt x="322" y="47"/>
                    </a:cubicBezTo>
                    <a:cubicBezTo>
                      <a:pt x="324" y="44"/>
                      <a:pt x="324" y="41"/>
                      <a:pt x="326" y="39"/>
                    </a:cubicBezTo>
                    <a:cubicBezTo>
                      <a:pt x="326" y="38"/>
                      <a:pt x="327" y="38"/>
                      <a:pt x="327" y="37"/>
                    </a:cubicBezTo>
                    <a:cubicBezTo>
                      <a:pt x="329" y="35"/>
                      <a:pt x="329" y="32"/>
                      <a:pt x="332" y="32"/>
                    </a:cubicBezTo>
                    <a:cubicBezTo>
                      <a:pt x="333" y="32"/>
                      <a:pt x="331" y="33"/>
                      <a:pt x="332" y="34"/>
                    </a:cubicBezTo>
                    <a:cubicBezTo>
                      <a:pt x="336" y="31"/>
                      <a:pt x="338" y="27"/>
                      <a:pt x="341" y="24"/>
                    </a:cubicBezTo>
                    <a:cubicBezTo>
                      <a:pt x="343" y="23"/>
                      <a:pt x="346" y="22"/>
                      <a:pt x="347" y="21"/>
                    </a:cubicBezTo>
                    <a:cubicBezTo>
                      <a:pt x="349" y="20"/>
                      <a:pt x="349" y="18"/>
                      <a:pt x="350" y="17"/>
                    </a:cubicBezTo>
                    <a:cubicBezTo>
                      <a:pt x="354" y="19"/>
                      <a:pt x="358" y="20"/>
                      <a:pt x="363" y="21"/>
                    </a:cubicBezTo>
                    <a:cubicBezTo>
                      <a:pt x="362" y="25"/>
                      <a:pt x="359" y="28"/>
                      <a:pt x="357" y="31"/>
                    </a:cubicBezTo>
                    <a:cubicBezTo>
                      <a:pt x="355" y="35"/>
                      <a:pt x="353" y="39"/>
                      <a:pt x="350" y="42"/>
                    </a:cubicBezTo>
                    <a:cubicBezTo>
                      <a:pt x="347" y="47"/>
                      <a:pt x="344" y="53"/>
                      <a:pt x="340" y="58"/>
                    </a:cubicBezTo>
                    <a:cubicBezTo>
                      <a:pt x="340" y="60"/>
                      <a:pt x="338" y="62"/>
                      <a:pt x="337" y="64"/>
                    </a:cubicBezTo>
                    <a:cubicBezTo>
                      <a:pt x="332" y="74"/>
                      <a:pt x="327" y="83"/>
                      <a:pt x="321" y="92"/>
                    </a:cubicBezTo>
                    <a:cubicBezTo>
                      <a:pt x="318" y="99"/>
                      <a:pt x="314" y="107"/>
                      <a:pt x="310" y="114"/>
                    </a:cubicBezTo>
                    <a:cubicBezTo>
                      <a:pt x="309" y="119"/>
                      <a:pt x="306" y="123"/>
                      <a:pt x="304" y="127"/>
                    </a:cubicBezTo>
                    <a:cubicBezTo>
                      <a:pt x="302" y="133"/>
                      <a:pt x="299" y="139"/>
                      <a:pt x="296" y="145"/>
                    </a:cubicBezTo>
                    <a:cubicBezTo>
                      <a:pt x="296" y="147"/>
                      <a:pt x="295" y="149"/>
                      <a:pt x="294" y="150"/>
                    </a:cubicBezTo>
                    <a:cubicBezTo>
                      <a:pt x="294" y="152"/>
                      <a:pt x="293" y="154"/>
                      <a:pt x="292" y="155"/>
                    </a:cubicBezTo>
                    <a:cubicBezTo>
                      <a:pt x="292" y="153"/>
                      <a:pt x="294" y="149"/>
                      <a:pt x="295" y="147"/>
                    </a:cubicBezTo>
                    <a:cubicBezTo>
                      <a:pt x="295" y="146"/>
                      <a:pt x="295" y="146"/>
                      <a:pt x="295" y="146"/>
                    </a:cubicBezTo>
                    <a:cubicBezTo>
                      <a:pt x="301" y="132"/>
                      <a:pt x="307" y="120"/>
                      <a:pt x="313" y="107"/>
                    </a:cubicBezTo>
                    <a:cubicBezTo>
                      <a:pt x="318" y="94"/>
                      <a:pt x="326" y="84"/>
                      <a:pt x="331" y="72"/>
                    </a:cubicBezTo>
                    <a:cubicBezTo>
                      <a:pt x="338" y="62"/>
                      <a:pt x="343" y="52"/>
                      <a:pt x="349" y="42"/>
                    </a:cubicBezTo>
                    <a:cubicBezTo>
                      <a:pt x="353" y="35"/>
                      <a:pt x="358" y="28"/>
                      <a:pt x="362" y="21"/>
                    </a:cubicBezTo>
                    <a:cubicBezTo>
                      <a:pt x="358" y="22"/>
                      <a:pt x="356" y="21"/>
                      <a:pt x="353" y="20"/>
                    </a:cubicBezTo>
                    <a:cubicBezTo>
                      <a:pt x="353" y="21"/>
                      <a:pt x="352" y="22"/>
                      <a:pt x="351" y="23"/>
                    </a:cubicBezTo>
                    <a:cubicBezTo>
                      <a:pt x="351" y="23"/>
                      <a:pt x="351" y="22"/>
                      <a:pt x="350" y="23"/>
                    </a:cubicBezTo>
                    <a:cubicBezTo>
                      <a:pt x="345" y="30"/>
                      <a:pt x="340" y="38"/>
                      <a:pt x="335" y="46"/>
                    </a:cubicBezTo>
                    <a:cubicBezTo>
                      <a:pt x="334" y="44"/>
                      <a:pt x="336" y="43"/>
                      <a:pt x="337" y="40"/>
                    </a:cubicBezTo>
                    <a:cubicBezTo>
                      <a:pt x="336" y="42"/>
                      <a:pt x="335" y="45"/>
                      <a:pt x="333" y="47"/>
                    </a:cubicBezTo>
                    <a:cubicBezTo>
                      <a:pt x="333" y="47"/>
                      <a:pt x="334" y="46"/>
                      <a:pt x="334" y="47"/>
                    </a:cubicBezTo>
                    <a:cubicBezTo>
                      <a:pt x="329" y="57"/>
                      <a:pt x="323" y="67"/>
                      <a:pt x="318" y="78"/>
                    </a:cubicBezTo>
                    <a:cubicBezTo>
                      <a:pt x="316" y="84"/>
                      <a:pt x="313" y="90"/>
                      <a:pt x="310" y="96"/>
                    </a:cubicBezTo>
                    <a:cubicBezTo>
                      <a:pt x="304" y="112"/>
                      <a:pt x="298" y="129"/>
                      <a:pt x="292" y="146"/>
                    </a:cubicBezTo>
                    <a:cubicBezTo>
                      <a:pt x="291" y="149"/>
                      <a:pt x="291" y="152"/>
                      <a:pt x="290" y="156"/>
                    </a:cubicBezTo>
                    <a:cubicBezTo>
                      <a:pt x="290" y="156"/>
                      <a:pt x="290" y="156"/>
                      <a:pt x="289" y="157"/>
                    </a:cubicBezTo>
                    <a:cubicBezTo>
                      <a:pt x="289" y="157"/>
                      <a:pt x="290" y="158"/>
                      <a:pt x="289" y="158"/>
                    </a:cubicBezTo>
                    <a:cubicBezTo>
                      <a:pt x="290" y="159"/>
                      <a:pt x="289" y="158"/>
                      <a:pt x="289" y="159"/>
                    </a:cubicBezTo>
                    <a:cubicBezTo>
                      <a:pt x="289" y="160"/>
                      <a:pt x="288" y="161"/>
                      <a:pt x="288" y="162"/>
                    </a:cubicBezTo>
                    <a:cubicBezTo>
                      <a:pt x="289" y="162"/>
                      <a:pt x="289" y="160"/>
                      <a:pt x="290" y="160"/>
                    </a:cubicBezTo>
                    <a:cubicBezTo>
                      <a:pt x="289" y="164"/>
                      <a:pt x="287" y="169"/>
                      <a:pt x="285" y="172"/>
                    </a:cubicBezTo>
                    <a:cubicBezTo>
                      <a:pt x="285" y="175"/>
                      <a:pt x="283" y="179"/>
                      <a:pt x="282" y="182"/>
                    </a:cubicBezTo>
                    <a:cubicBezTo>
                      <a:pt x="283" y="182"/>
                      <a:pt x="283" y="181"/>
                      <a:pt x="283" y="182"/>
                    </a:cubicBezTo>
                    <a:cubicBezTo>
                      <a:pt x="283" y="183"/>
                      <a:pt x="282" y="182"/>
                      <a:pt x="282" y="182"/>
                    </a:cubicBezTo>
                    <a:cubicBezTo>
                      <a:pt x="282" y="186"/>
                      <a:pt x="279" y="193"/>
                      <a:pt x="277" y="198"/>
                    </a:cubicBezTo>
                    <a:cubicBezTo>
                      <a:pt x="277" y="198"/>
                      <a:pt x="276" y="197"/>
                      <a:pt x="276" y="197"/>
                    </a:cubicBezTo>
                    <a:cubicBezTo>
                      <a:pt x="274" y="199"/>
                      <a:pt x="275" y="201"/>
                      <a:pt x="273" y="202"/>
                    </a:cubicBezTo>
                    <a:cubicBezTo>
                      <a:pt x="272" y="201"/>
                      <a:pt x="274" y="199"/>
                      <a:pt x="274" y="198"/>
                    </a:cubicBezTo>
                    <a:cubicBezTo>
                      <a:pt x="278" y="187"/>
                      <a:pt x="283" y="176"/>
                      <a:pt x="286" y="164"/>
                    </a:cubicBezTo>
                    <a:cubicBezTo>
                      <a:pt x="286" y="163"/>
                      <a:pt x="286" y="160"/>
                      <a:pt x="287" y="159"/>
                    </a:cubicBezTo>
                    <a:cubicBezTo>
                      <a:pt x="287" y="158"/>
                      <a:pt x="287" y="160"/>
                      <a:pt x="288" y="159"/>
                    </a:cubicBezTo>
                    <a:cubicBezTo>
                      <a:pt x="288" y="159"/>
                      <a:pt x="287" y="158"/>
                      <a:pt x="287" y="158"/>
                    </a:cubicBezTo>
                    <a:cubicBezTo>
                      <a:pt x="287" y="156"/>
                      <a:pt x="287" y="155"/>
                      <a:pt x="287" y="154"/>
                    </a:cubicBezTo>
                    <a:cubicBezTo>
                      <a:pt x="286" y="156"/>
                      <a:pt x="286" y="160"/>
                      <a:pt x="284" y="162"/>
                    </a:cubicBezTo>
                    <a:cubicBezTo>
                      <a:pt x="285" y="163"/>
                      <a:pt x="284" y="163"/>
                      <a:pt x="284" y="164"/>
                    </a:cubicBezTo>
                    <a:cubicBezTo>
                      <a:pt x="283" y="164"/>
                      <a:pt x="284" y="167"/>
                      <a:pt x="283" y="167"/>
                    </a:cubicBezTo>
                    <a:cubicBezTo>
                      <a:pt x="282" y="167"/>
                      <a:pt x="283" y="165"/>
                      <a:pt x="282" y="165"/>
                    </a:cubicBezTo>
                    <a:cubicBezTo>
                      <a:pt x="282" y="163"/>
                      <a:pt x="283" y="163"/>
                      <a:pt x="282" y="162"/>
                    </a:cubicBezTo>
                    <a:cubicBezTo>
                      <a:pt x="282" y="161"/>
                      <a:pt x="282" y="163"/>
                      <a:pt x="281" y="162"/>
                    </a:cubicBezTo>
                    <a:cubicBezTo>
                      <a:pt x="281" y="160"/>
                      <a:pt x="282" y="158"/>
                      <a:pt x="282" y="156"/>
                    </a:cubicBezTo>
                    <a:cubicBezTo>
                      <a:pt x="284" y="154"/>
                      <a:pt x="284" y="151"/>
                      <a:pt x="284" y="149"/>
                    </a:cubicBezTo>
                    <a:cubicBezTo>
                      <a:pt x="285" y="147"/>
                      <a:pt x="286" y="146"/>
                      <a:pt x="286" y="145"/>
                    </a:cubicBezTo>
                    <a:cubicBezTo>
                      <a:pt x="286" y="143"/>
                      <a:pt x="286" y="142"/>
                      <a:pt x="287" y="142"/>
                    </a:cubicBezTo>
                    <a:cubicBezTo>
                      <a:pt x="287" y="139"/>
                      <a:pt x="288" y="135"/>
                      <a:pt x="290" y="132"/>
                    </a:cubicBezTo>
                    <a:cubicBezTo>
                      <a:pt x="291" y="127"/>
                      <a:pt x="293" y="120"/>
                      <a:pt x="295" y="116"/>
                    </a:cubicBezTo>
                    <a:cubicBezTo>
                      <a:pt x="296" y="110"/>
                      <a:pt x="296" y="104"/>
                      <a:pt x="296" y="99"/>
                    </a:cubicBezTo>
                    <a:cubicBezTo>
                      <a:pt x="297" y="91"/>
                      <a:pt x="298" y="84"/>
                      <a:pt x="299" y="76"/>
                    </a:cubicBezTo>
                    <a:cubicBezTo>
                      <a:pt x="300" y="69"/>
                      <a:pt x="302" y="61"/>
                      <a:pt x="304" y="54"/>
                    </a:cubicBezTo>
                    <a:cubicBezTo>
                      <a:pt x="305" y="52"/>
                      <a:pt x="305" y="49"/>
                      <a:pt x="306" y="47"/>
                    </a:cubicBezTo>
                    <a:cubicBezTo>
                      <a:pt x="307" y="46"/>
                      <a:pt x="307" y="45"/>
                      <a:pt x="308" y="44"/>
                    </a:cubicBezTo>
                    <a:cubicBezTo>
                      <a:pt x="308" y="42"/>
                      <a:pt x="307" y="40"/>
                      <a:pt x="308" y="38"/>
                    </a:cubicBezTo>
                    <a:cubicBezTo>
                      <a:pt x="308" y="36"/>
                      <a:pt x="309" y="33"/>
                      <a:pt x="309" y="30"/>
                    </a:cubicBezTo>
                    <a:cubicBezTo>
                      <a:pt x="309" y="29"/>
                      <a:pt x="309" y="27"/>
                      <a:pt x="309" y="26"/>
                    </a:cubicBezTo>
                    <a:cubicBezTo>
                      <a:pt x="309" y="23"/>
                      <a:pt x="310" y="20"/>
                      <a:pt x="310" y="16"/>
                    </a:cubicBezTo>
                    <a:cubicBezTo>
                      <a:pt x="308" y="20"/>
                      <a:pt x="308" y="24"/>
                      <a:pt x="306" y="28"/>
                    </a:cubicBezTo>
                    <a:cubicBezTo>
                      <a:pt x="302" y="42"/>
                      <a:pt x="298" y="59"/>
                      <a:pt x="295" y="74"/>
                    </a:cubicBezTo>
                    <a:cubicBezTo>
                      <a:pt x="293" y="84"/>
                      <a:pt x="290" y="94"/>
                      <a:pt x="288" y="104"/>
                    </a:cubicBezTo>
                    <a:cubicBezTo>
                      <a:pt x="288" y="104"/>
                      <a:pt x="288" y="105"/>
                      <a:pt x="288" y="105"/>
                    </a:cubicBezTo>
                    <a:cubicBezTo>
                      <a:pt x="288" y="107"/>
                      <a:pt x="288" y="107"/>
                      <a:pt x="288" y="108"/>
                    </a:cubicBezTo>
                    <a:cubicBezTo>
                      <a:pt x="288" y="111"/>
                      <a:pt x="286" y="115"/>
                      <a:pt x="286" y="118"/>
                    </a:cubicBezTo>
                    <a:cubicBezTo>
                      <a:pt x="285" y="123"/>
                      <a:pt x="284" y="129"/>
                      <a:pt x="283" y="134"/>
                    </a:cubicBezTo>
                    <a:cubicBezTo>
                      <a:pt x="282" y="138"/>
                      <a:pt x="282" y="143"/>
                      <a:pt x="281" y="147"/>
                    </a:cubicBezTo>
                    <a:cubicBezTo>
                      <a:pt x="278" y="160"/>
                      <a:pt x="276" y="175"/>
                      <a:pt x="274" y="189"/>
                    </a:cubicBezTo>
                    <a:cubicBezTo>
                      <a:pt x="274" y="189"/>
                      <a:pt x="274" y="189"/>
                      <a:pt x="273" y="189"/>
                    </a:cubicBezTo>
                    <a:cubicBezTo>
                      <a:pt x="274" y="192"/>
                      <a:pt x="273" y="197"/>
                      <a:pt x="272" y="200"/>
                    </a:cubicBezTo>
                    <a:cubicBezTo>
                      <a:pt x="271" y="200"/>
                      <a:pt x="271" y="200"/>
                      <a:pt x="271" y="200"/>
                    </a:cubicBezTo>
                    <a:cubicBezTo>
                      <a:pt x="272" y="196"/>
                      <a:pt x="272" y="190"/>
                      <a:pt x="272" y="185"/>
                    </a:cubicBezTo>
                    <a:cubicBezTo>
                      <a:pt x="272" y="181"/>
                      <a:pt x="273" y="175"/>
                      <a:pt x="274" y="170"/>
                    </a:cubicBezTo>
                    <a:cubicBezTo>
                      <a:pt x="276" y="153"/>
                      <a:pt x="275" y="135"/>
                      <a:pt x="278" y="119"/>
                    </a:cubicBezTo>
                    <a:cubicBezTo>
                      <a:pt x="278" y="114"/>
                      <a:pt x="279" y="109"/>
                      <a:pt x="279" y="104"/>
                    </a:cubicBezTo>
                    <a:cubicBezTo>
                      <a:pt x="280" y="98"/>
                      <a:pt x="281" y="92"/>
                      <a:pt x="282" y="86"/>
                    </a:cubicBezTo>
                    <a:cubicBezTo>
                      <a:pt x="284" y="75"/>
                      <a:pt x="286" y="63"/>
                      <a:pt x="288" y="51"/>
                    </a:cubicBezTo>
                    <a:cubicBezTo>
                      <a:pt x="289" y="46"/>
                      <a:pt x="290" y="40"/>
                      <a:pt x="291" y="36"/>
                    </a:cubicBezTo>
                    <a:cubicBezTo>
                      <a:pt x="292" y="30"/>
                      <a:pt x="294" y="24"/>
                      <a:pt x="294" y="18"/>
                    </a:cubicBezTo>
                    <a:cubicBezTo>
                      <a:pt x="295" y="16"/>
                      <a:pt x="294" y="13"/>
                      <a:pt x="295" y="10"/>
                    </a:cubicBezTo>
                    <a:cubicBezTo>
                      <a:pt x="294" y="9"/>
                      <a:pt x="292" y="8"/>
                      <a:pt x="290" y="9"/>
                    </a:cubicBezTo>
                    <a:cubicBezTo>
                      <a:pt x="290" y="10"/>
                      <a:pt x="290" y="11"/>
                      <a:pt x="290" y="11"/>
                    </a:cubicBezTo>
                    <a:cubicBezTo>
                      <a:pt x="290" y="11"/>
                      <a:pt x="290" y="12"/>
                      <a:pt x="290" y="12"/>
                    </a:cubicBezTo>
                    <a:cubicBezTo>
                      <a:pt x="289" y="16"/>
                      <a:pt x="287" y="21"/>
                      <a:pt x="286" y="25"/>
                    </a:cubicBezTo>
                    <a:cubicBezTo>
                      <a:pt x="285" y="29"/>
                      <a:pt x="285" y="34"/>
                      <a:pt x="284" y="38"/>
                    </a:cubicBezTo>
                    <a:cubicBezTo>
                      <a:pt x="283" y="44"/>
                      <a:pt x="281" y="49"/>
                      <a:pt x="281" y="54"/>
                    </a:cubicBezTo>
                    <a:cubicBezTo>
                      <a:pt x="280" y="54"/>
                      <a:pt x="280" y="55"/>
                      <a:pt x="281" y="55"/>
                    </a:cubicBezTo>
                    <a:cubicBezTo>
                      <a:pt x="280" y="55"/>
                      <a:pt x="280" y="56"/>
                      <a:pt x="280" y="56"/>
                    </a:cubicBezTo>
                    <a:cubicBezTo>
                      <a:pt x="281" y="57"/>
                      <a:pt x="280" y="58"/>
                      <a:pt x="279" y="59"/>
                    </a:cubicBezTo>
                    <a:cubicBezTo>
                      <a:pt x="279" y="60"/>
                      <a:pt x="279" y="62"/>
                      <a:pt x="279" y="63"/>
                    </a:cubicBezTo>
                    <a:cubicBezTo>
                      <a:pt x="279" y="64"/>
                      <a:pt x="279" y="64"/>
                      <a:pt x="279" y="65"/>
                    </a:cubicBezTo>
                    <a:cubicBezTo>
                      <a:pt x="278" y="67"/>
                      <a:pt x="278" y="68"/>
                      <a:pt x="277" y="70"/>
                    </a:cubicBezTo>
                    <a:cubicBezTo>
                      <a:pt x="277" y="77"/>
                      <a:pt x="276" y="84"/>
                      <a:pt x="275" y="90"/>
                    </a:cubicBezTo>
                    <a:cubicBezTo>
                      <a:pt x="274" y="104"/>
                      <a:pt x="273" y="121"/>
                      <a:pt x="272" y="136"/>
                    </a:cubicBezTo>
                    <a:cubicBezTo>
                      <a:pt x="271" y="140"/>
                      <a:pt x="272" y="146"/>
                      <a:pt x="271" y="151"/>
                    </a:cubicBezTo>
                    <a:cubicBezTo>
                      <a:pt x="271" y="152"/>
                      <a:pt x="271" y="153"/>
                      <a:pt x="271" y="154"/>
                    </a:cubicBezTo>
                    <a:cubicBezTo>
                      <a:pt x="271" y="156"/>
                      <a:pt x="271" y="157"/>
                      <a:pt x="271" y="158"/>
                    </a:cubicBezTo>
                    <a:cubicBezTo>
                      <a:pt x="271" y="159"/>
                      <a:pt x="271" y="159"/>
                      <a:pt x="271" y="159"/>
                    </a:cubicBezTo>
                    <a:cubicBezTo>
                      <a:pt x="271" y="160"/>
                      <a:pt x="271" y="160"/>
                      <a:pt x="271" y="161"/>
                    </a:cubicBezTo>
                    <a:cubicBezTo>
                      <a:pt x="271" y="164"/>
                      <a:pt x="271" y="170"/>
                      <a:pt x="270" y="173"/>
                    </a:cubicBezTo>
                    <a:cubicBezTo>
                      <a:pt x="270" y="174"/>
                      <a:pt x="271" y="175"/>
                      <a:pt x="271" y="175"/>
                    </a:cubicBezTo>
                    <a:cubicBezTo>
                      <a:pt x="271" y="179"/>
                      <a:pt x="270" y="183"/>
                      <a:pt x="270" y="186"/>
                    </a:cubicBezTo>
                    <a:cubicBezTo>
                      <a:pt x="271" y="188"/>
                      <a:pt x="270" y="192"/>
                      <a:pt x="270" y="195"/>
                    </a:cubicBezTo>
                    <a:cubicBezTo>
                      <a:pt x="270" y="195"/>
                      <a:pt x="269" y="195"/>
                      <a:pt x="269" y="195"/>
                    </a:cubicBezTo>
                    <a:cubicBezTo>
                      <a:pt x="269" y="193"/>
                      <a:pt x="268" y="190"/>
                      <a:pt x="269" y="188"/>
                    </a:cubicBezTo>
                    <a:cubicBezTo>
                      <a:pt x="270" y="166"/>
                      <a:pt x="270" y="142"/>
                      <a:pt x="272" y="121"/>
                    </a:cubicBezTo>
                    <a:cubicBezTo>
                      <a:pt x="271" y="124"/>
                      <a:pt x="271" y="126"/>
                      <a:pt x="271" y="128"/>
                    </a:cubicBezTo>
                    <a:cubicBezTo>
                      <a:pt x="270" y="133"/>
                      <a:pt x="269" y="137"/>
                      <a:pt x="269" y="142"/>
                    </a:cubicBezTo>
                    <a:cubicBezTo>
                      <a:pt x="268" y="147"/>
                      <a:pt x="269" y="152"/>
                      <a:pt x="268" y="158"/>
                    </a:cubicBezTo>
                    <a:cubicBezTo>
                      <a:pt x="268" y="159"/>
                      <a:pt x="268" y="159"/>
                      <a:pt x="268" y="159"/>
                    </a:cubicBezTo>
                    <a:cubicBezTo>
                      <a:pt x="269" y="161"/>
                      <a:pt x="267" y="166"/>
                      <a:pt x="269" y="168"/>
                    </a:cubicBezTo>
                    <a:cubicBezTo>
                      <a:pt x="269" y="169"/>
                      <a:pt x="269" y="170"/>
                      <a:pt x="269" y="170"/>
                    </a:cubicBezTo>
                    <a:cubicBezTo>
                      <a:pt x="268" y="170"/>
                      <a:pt x="268" y="170"/>
                      <a:pt x="267" y="170"/>
                    </a:cubicBezTo>
                    <a:cubicBezTo>
                      <a:pt x="267" y="171"/>
                      <a:pt x="267" y="175"/>
                      <a:pt x="267" y="177"/>
                    </a:cubicBezTo>
                    <a:cubicBezTo>
                      <a:pt x="266" y="177"/>
                      <a:pt x="266" y="177"/>
                      <a:pt x="266" y="177"/>
                    </a:cubicBezTo>
                    <a:cubicBezTo>
                      <a:pt x="266" y="180"/>
                      <a:pt x="263" y="181"/>
                      <a:pt x="264" y="184"/>
                    </a:cubicBezTo>
                    <a:cubicBezTo>
                      <a:pt x="264" y="185"/>
                      <a:pt x="263" y="184"/>
                      <a:pt x="262" y="184"/>
                    </a:cubicBezTo>
                    <a:cubicBezTo>
                      <a:pt x="262" y="185"/>
                      <a:pt x="263" y="187"/>
                      <a:pt x="263" y="189"/>
                    </a:cubicBezTo>
                    <a:cubicBezTo>
                      <a:pt x="260" y="189"/>
                      <a:pt x="262" y="193"/>
                      <a:pt x="260" y="195"/>
                    </a:cubicBezTo>
                    <a:cubicBezTo>
                      <a:pt x="259" y="194"/>
                      <a:pt x="258" y="191"/>
                      <a:pt x="258" y="191"/>
                    </a:cubicBezTo>
                    <a:cubicBezTo>
                      <a:pt x="256" y="189"/>
                      <a:pt x="255" y="187"/>
                      <a:pt x="253" y="184"/>
                    </a:cubicBezTo>
                    <a:cubicBezTo>
                      <a:pt x="252" y="184"/>
                      <a:pt x="253" y="185"/>
                      <a:pt x="252" y="185"/>
                    </a:cubicBezTo>
                    <a:cubicBezTo>
                      <a:pt x="253" y="187"/>
                      <a:pt x="254" y="188"/>
                      <a:pt x="255" y="190"/>
                    </a:cubicBezTo>
                    <a:cubicBezTo>
                      <a:pt x="255" y="191"/>
                      <a:pt x="256" y="190"/>
                      <a:pt x="256" y="190"/>
                    </a:cubicBezTo>
                    <a:cubicBezTo>
                      <a:pt x="257" y="191"/>
                      <a:pt x="255" y="192"/>
                      <a:pt x="255" y="193"/>
                    </a:cubicBezTo>
                    <a:cubicBezTo>
                      <a:pt x="257" y="195"/>
                      <a:pt x="257" y="197"/>
                      <a:pt x="257" y="199"/>
                    </a:cubicBezTo>
                    <a:cubicBezTo>
                      <a:pt x="256" y="200"/>
                      <a:pt x="255" y="201"/>
                      <a:pt x="254" y="201"/>
                    </a:cubicBezTo>
                    <a:cubicBezTo>
                      <a:pt x="253" y="200"/>
                      <a:pt x="255" y="200"/>
                      <a:pt x="255" y="199"/>
                    </a:cubicBezTo>
                    <a:cubicBezTo>
                      <a:pt x="255" y="197"/>
                      <a:pt x="254" y="196"/>
                      <a:pt x="254" y="195"/>
                    </a:cubicBezTo>
                    <a:cubicBezTo>
                      <a:pt x="252" y="197"/>
                      <a:pt x="251" y="199"/>
                      <a:pt x="249" y="201"/>
                    </a:cubicBezTo>
                    <a:cubicBezTo>
                      <a:pt x="250" y="204"/>
                      <a:pt x="251" y="206"/>
                      <a:pt x="253" y="208"/>
                    </a:cubicBezTo>
                    <a:cubicBezTo>
                      <a:pt x="253" y="208"/>
                      <a:pt x="253" y="209"/>
                      <a:pt x="253" y="209"/>
                    </a:cubicBezTo>
                    <a:cubicBezTo>
                      <a:pt x="251" y="210"/>
                      <a:pt x="250" y="209"/>
                      <a:pt x="249" y="208"/>
                    </a:cubicBezTo>
                    <a:cubicBezTo>
                      <a:pt x="249" y="207"/>
                      <a:pt x="250" y="207"/>
                      <a:pt x="250" y="207"/>
                    </a:cubicBezTo>
                    <a:cubicBezTo>
                      <a:pt x="249" y="205"/>
                      <a:pt x="248" y="205"/>
                      <a:pt x="248" y="203"/>
                    </a:cubicBezTo>
                    <a:cubicBezTo>
                      <a:pt x="247" y="202"/>
                      <a:pt x="247" y="205"/>
                      <a:pt x="245" y="204"/>
                    </a:cubicBezTo>
                    <a:cubicBezTo>
                      <a:pt x="245" y="205"/>
                      <a:pt x="245" y="205"/>
                      <a:pt x="246" y="205"/>
                    </a:cubicBezTo>
                    <a:cubicBezTo>
                      <a:pt x="243" y="209"/>
                      <a:pt x="239" y="212"/>
                      <a:pt x="237" y="216"/>
                    </a:cubicBezTo>
                    <a:cubicBezTo>
                      <a:pt x="237" y="216"/>
                      <a:pt x="238" y="217"/>
                      <a:pt x="238" y="218"/>
                    </a:cubicBezTo>
                    <a:cubicBezTo>
                      <a:pt x="238" y="218"/>
                      <a:pt x="237" y="218"/>
                      <a:pt x="237" y="219"/>
                    </a:cubicBezTo>
                    <a:cubicBezTo>
                      <a:pt x="239" y="220"/>
                      <a:pt x="240" y="218"/>
                      <a:pt x="242" y="217"/>
                    </a:cubicBezTo>
                    <a:cubicBezTo>
                      <a:pt x="247" y="215"/>
                      <a:pt x="254" y="211"/>
                      <a:pt x="260" y="209"/>
                    </a:cubicBezTo>
                    <a:cubicBezTo>
                      <a:pt x="263" y="209"/>
                      <a:pt x="265" y="208"/>
                      <a:pt x="268" y="208"/>
                    </a:cubicBezTo>
                    <a:cubicBezTo>
                      <a:pt x="274" y="209"/>
                      <a:pt x="279" y="214"/>
                      <a:pt x="284" y="217"/>
                    </a:cubicBezTo>
                    <a:cubicBezTo>
                      <a:pt x="285" y="217"/>
                      <a:pt x="286" y="217"/>
                      <a:pt x="287" y="218"/>
                    </a:cubicBezTo>
                    <a:cubicBezTo>
                      <a:pt x="288" y="218"/>
                      <a:pt x="288" y="217"/>
                      <a:pt x="289" y="217"/>
                    </a:cubicBezTo>
                    <a:cubicBezTo>
                      <a:pt x="290" y="217"/>
                      <a:pt x="289" y="217"/>
                      <a:pt x="289" y="216"/>
                    </a:cubicBezTo>
                    <a:cubicBezTo>
                      <a:pt x="289" y="216"/>
                      <a:pt x="290" y="217"/>
                      <a:pt x="291" y="217"/>
                    </a:cubicBezTo>
                    <a:cubicBezTo>
                      <a:pt x="291" y="219"/>
                      <a:pt x="292" y="219"/>
                      <a:pt x="292" y="221"/>
                    </a:cubicBezTo>
                    <a:cubicBezTo>
                      <a:pt x="294" y="220"/>
                      <a:pt x="295" y="219"/>
                      <a:pt x="297" y="219"/>
                    </a:cubicBezTo>
                    <a:cubicBezTo>
                      <a:pt x="297" y="219"/>
                      <a:pt x="297" y="219"/>
                      <a:pt x="298" y="219"/>
                    </a:cubicBezTo>
                    <a:cubicBezTo>
                      <a:pt x="297" y="221"/>
                      <a:pt x="295" y="221"/>
                      <a:pt x="295" y="221"/>
                    </a:cubicBezTo>
                    <a:cubicBezTo>
                      <a:pt x="295" y="223"/>
                      <a:pt x="297" y="224"/>
                      <a:pt x="299" y="223"/>
                    </a:cubicBezTo>
                    <a:cubicBezTo>
                      <a:pt x="298" y="225"/>
                      <a:pt x="300" y="226"/>
                      <a:pt x="301" y="226"/>
                    </a:cubicBezTo>
                    <a:cubicBezTo>
                      <a:pt x="302" y="226"/>
                      <a:pt x="302" y="225"/>
                      <a:pt x="303" y="225"/>
                    </a:cubicBezTo>
                    <a:cubicBezTo>
                      <a:pt x="304" y="226"/>
                      <a:pt x="306" y="227"/>
                      <a:pt x="307" y="229"/>
                    </a:cubicBezTo>
                    <a:cubicBezTo>
                      <a:pt x="309" y="229"/>
                      <a:pt x="309" y="229"/>
                      <a:pt x="310" y="229"/>
                    </a:cubicBezTo>
                    <a:cubicBezTo>
                      <a:pt x="309" y="228"/>
                      <a:pt x="308" y="225"/>
                      <a:pt x="306" y="225"/>
                    </a:cubicBezTo>
                    <a:cubicBezTo>
                      <a:pt x="306" y="225"/>
                      <a:pt x="306" y="224"/>
                      <a:pt x="306" y="224"/>
                    </a:cubicBezTo>
                    <a:cubicBezTo>
                      <a:pt x="306" y="224"/>
                      <a:pt x="305" y="224"/>
                      <a:pt x="304" y="224"/>
                    </a:cubicBezTo>
                    <a:cubicBezTo>
                      <a:pt x="301" y="221"/>
                      <a:pt x="301" y="215"/>
                      <a:pt x="300" y="210"/>
                    </a:cubicBezTo>
                    <a:cubicBezTo>
                      <a:pt x="300" y="208"/>
                      <a:pt x="299" y="206"/>
                      <a:pt x="299" y="205"/>
                    </a:cubicBezTo>
                    <a:cubicBezTo>
                      <a:pt x="302" y="207"/>
                      <a:pt x="301" y="211"/>
                      <a:pt x="301" y="213"/>
                    </a:cubicBezTo>
                    <a:cubicBezTo>
                      <a:pt x="303" y="217"/>
                      <a:pt x="302" y="220"/>
                      <a:pt x="304" y="223"/>
                    </a:cubicBezTo>
                    <a:cubicBezTo>
                      <a:pt x="305" y="223"/>
                      <a:pt x="305" y="222"/>
                      <a:pt x="306" y="222"/>
                    </a:cubicBezTo>
                    <a:cubicBezTo>
                      <a:pt x="305" y="220"/>
                      <a:pt x="306" y="219"/>
                      <a:pt x="308" y="218"/>
                    </a:cubicBezTo>
                    <a:cubicBezTo>
                      <a:pt x="307" y="217"/>
                      <a:pt x="308" y="217"/>
                      <a:pt x="307" y="217"/>
                    </a:cubicBezTo>
                    <a:cubicBezTo>
                      <a:pt x="306" y="216"/>
                      <a:pt x="307" y="215"/>
                      <a:pt x="308" y="215"/>
                    </a:cubicBezTo>
                    <a:cubicBezTo>
                      <a:pt x="306" y="214"/>
                      <a:pt x="305" y="215"/>
                      <a:pt x="305" y="215"/>
                    </a:cubicBezTo>
                    <a:cubicBezTo>
                      <a:pt x="304" y="213"/>
                      <a:pt x="306" y="213"/>
                      <a:pt x="307" y="212"/>
                    </a:cubicBezTo>
                    <a:cubicBezTo>
                      <a:pt x="307" y="208"/>
                      <a:pt x="306" y="204"/>
                      <a:pt x="306" y="199"/>
                    </a:cubicBezTo>
                    <a:cubicBezTo>
                      <a:pt x="304" y="201"/>
                      <a:pt x="302" y="201"/>
                      <a:pt x="301" y="204"/>
                    </a:cubicBezTo>
                    <a:cubicBezTo>
                      <a:pt x="300" y="204"/>
                      <a:pt x="300" y="204"/>
                      <a:pt x="299" y="205"/>
                    </a:cubicBezTo>
                    <a:cubicBezTo>
                      <a:pt x="299" y="201"/>
                      <a:pt x="296" y="197"/>
                      <a:pt x="296" y="193"/>
                    </a:cubicBezTo>
                    <a:cubicBezTo>
                      <a:pt x="293" y="196"/>
                      <a:pt x="290" y="199"/>
                      <a:pt x="288" y="204"/>
                    </a:cubicBezTo>
                    <a:cubicBezTo>
                      <a:pt x="287" y="203"/>
                      <a:pt x="288" y="205"/>
                      <a:pt x="287" y="204"/>
                    </a:cubicBezTo>
                    <a:cubicBezTo>
                      <a:pt x="286" y="204"/>
                      <a:pt x="286" y="203"/>
                      <a:pt x="286" y="202"/>
                    </a:cubicBezTo>
                    <a:cubicBezTo>
                      <a:pt x="286" y="202"/>
                      <a:pt x="286" y="203"/>
                      <a:pt x="285" y="203"/>
                    </a:cubicBezTo>
                    <a:cubicBezTo>
                      <a:pt x="285" y="202"/>
                      <a:pt x="284" y="203"/>
                      <a:pt x="283" y="202"/>
                    </a:cubicBezTo>
                    <a:cubicBezTo>
                      <a:pt x="282" y="201"/>
                      <a:pt x="283" y="200"/>
                      <a:pt x="283" y="199"/>
                    </a:cubicBezTo>
                    <a:cubicBezTo>
                      <a:pt x="285" y="196"/>
                      <a:pt x="287" y="192"/>
                      <a:pt x="289" y="189"/>
                    </a:cubicBezTo>
                    <a:cubicBezTo>
                      <a:pt x="294" y="177"/>
                      <a:pt x="301" y="164"/>
                      <a:pt x="307" y="154"/>
                    </a:cubicBezTo>
                    <a:cubicBezTo>
                      <a:pt x="308" y="150"/>
                      <a:pt x="311" y="147"/>
                      <a:pt x="313" y="145"/>
                    </a:cubicBezTo>
                    <a:cubicBezTo>
                      <a:pt x="314" y="143"/>
                      <a:pt x="315" y="142"/>
                      <a:pt x="316" y="140"/>
                    </a:cubicBezTo>
                    <a:cubicBezTo>
                      <a:pt x="324" y="131"/>
                      <a:pt x="330" y="119"/>
                      <a:pt x="338" y="109"/>
                    </a:cubicBezTo>
                    <a:cubicBezTo>
                      <a:pt x="342" y="104"/>
                      <a:pt x="347" y="99"/>
                      <a:pt x="352" y="94"/>
                    </a:cubicBezTo>
                    <a:cubicBezTo>
                      <a:pt x="355" y="89"/>
                      <a:pt x="359" y="85"/>
                      <a:pt x="363" y="81"/>
                    </a:cubicBezTo>
                    <a:cubicBezTo>
                      <a:pt x="369" y="75"/>
                      <a:pt x="374" y="68"/>
                      <a:pt x="380" y="63"/>
                    </a:cubicBezTo>
                    <a:cubicBezTo>
                      <a:pt x="382" y="61"/>
                      <a:pt x="385" y="59"/>
                      <a:pt x="387" y="57"/>
                    </a:cubicBezTo>
                    <a:cubicBezTo>
                      <a:pt x="388" y="55"/>
                      <a:pt x="390" y="54"/>
                      <a:pt x="392" y="52"/>
                    </a:cubicBezTo>
                    <a:cubicBezTo>
                      <a:pt x="388" y="51"/>
                      <a:pt x="385" y="52"/>
                      <a:pt x="381" y="52"/>
                    </a:cubicBezTo>
                    <a:cubicBezTo>
                      <a:pt x="381" y="52"/>
                      <a:pt x="380" y="52"/>
                      <a:pt x="380" y="51"/>
                    </a:cubicBezTo>
                    <a:cubicBezTo>
                      <a:pt x="376" y="52"/>
                      <a:pt x="370" y="51"/>
                      <a:pt x="365" y="50"/>
                    </a:cubicBezTo>
                    <a:cubicBezTo>
                      <a:pt x="363" y="51"/>
                      <a:pt x="360" y="51"/>
                      <a:pt x="359" y="49"/>
                    </a:cubicBezTo>
                    <a:cubicBezTo>
                      <a:pt x="364" y="49"/>
                      <a:pt x="372" y="50"/>
                      <a:pt x="379" y="50"/>
                    </a:cubicBezTo>
                    <a:cubicBezTo>
                      <a:pt x="383" y="51"/>
                      <a:pt x="387" y="50"/>
                      <a:pt x="391" y="50"/>
                    </a:cubicBezTo>
                    <a:cubicBezTo>
                      <a:pt x="393" y="50"/>
                      <a:pt x="395" y="50"/>
                      <a:pt x="397" y="49"/>
                    </a:cubicBezTo>
                    <a:cubicBezTo>
                      <a:pt x="391" y="47"/>
                      <a:pt x="387" y="48"/>
                      <a:pt x="381" y="48"/>
                    </a:cubicBezTo>
                    <a:cubicBezTo>
                      <a:pt x="381" y="48"/>
                      <a:pt x="380" y="48"/>
                      <a:pt x="380" y="47"/>
                    </a:cubicBezTo>
                    <a:cubicBezTo>
                      <a:pt x="379" y="48"/>
                      <a:pt x="373" y="48"/>
                      <a:pt x="373" y="46"/>
                    </a:cubicBezTo>
                    <a:cubicBezTo>
                      <a:pt x="375" y="46"/>
                      <a:pt x="376" y="47"/>
                      <a:pt x="377" y="47"/>
                    </a:cubicBezTo>
                    <a:cubicBezTo>
                      <a:pt x="381" y="47"/>
                      <a:pt x="386" y="46"/>
                      <a:pt x="390" y="46"/>
                    </a:cubicBezTo>
                    <a:cubicBezTo>
                      <a:pt x="391" y="46"/>
                      <a:pt x="391" y="47"/>
                      <a:pt x="392" y="47"/>
                    </a:cubicBezTo>
                    <a:cubicBezTo>
                      <a:pt x="393" y="47"/>
                      <a:pt x="396" y="47"/>
                      <a:pt x="397" y="47"/>
                    </a:cubicBezTo>
                    <a:cubicBezTo>
                      <a:pt x="399" y="47"/>
                      <a:pt x="399" y="45"/>
                      <a:pt x="400" y="45"/>
                    </a:cubicBezTo>
                    <a:cubicBezTo>
                      <a:pt x="401" y="47"/>
                      <a:pt x="402" y="48"/>
                      <a:pt x="402" y="50"/>
                    </a:cubicBezTo>
                    <a:cubicBezTo>
                      <a:pt x="403" y="49"/>
                      <a:pt x="403" y="49"/>
                      <a:pt x="404" y="49"/>
                    </a:cubicBezTo>
                    <a:cubicBezTo>
                      <a:pt x="405" y="51"/>
                      <a:pt x="404" y="52"/>
                      <a:pt x="404" y="55"/>
                    </a:cubicBezTo>
                    <a:cubicBezTo>
                      <a:pt x="407" y="55"/>
                      <a:pt x="407" y="52"/>
                      <a:pt x="410" y="52"/>
                    </a:cubicBezTo>
                    <a:cubicBezTo>
                      <a:pt x="409" y="55"/>
                      <a:pt x="406" y="57"/>
                      <a:pt x="403" y="59"/>
                    </a:cubicBezTo>
                    <a:cubicBezTo>
                      <a:pt x="403" y="58"/>
                      <a:pt x="404" y="57"/>
                      <a:pt x="405" y="57"/>
                    </a:cubicBezTo>
                    <a:cubicBezTo>
                      <a:pt x="403" y="57"/>
                      <a:pt x="401" y="59"/>
                      <a:pt x="399" y="60"/>
                    </a:cubicBezTo>
                    <a:cubicBezTo>
                      <a:pt x="398" y="61"/>
                      <a:pt x="396" y="62"/>
                      <a:pt x="395" y="64"/>
                    </a:cubicBezTo>
                    <a:cubicBezTo>
                      <a:pt x="392" y="65"/>
                      <a:pt x="390" y="67"/>
                      <a:pt x="388" y="69"/>
                    </a:cubicBezTo>
                    <a:cubicBezTo>
                      <a:pt x="383" y="73"/>
                      <a:pt x="379" y="77"/>
                      <a:pt x="374" y="81"/>
                    </a:cubicBezTo>
                    <a:cubicBezTo>
                      <a:pt x="374" y="81"/>
                      <a:pt x="374" y="82"/>
                      <a:pt x="374" y="82"/>
                    </a:cubicBezTo>
                    <a:cubicBezTo>
                      <a:pt x="373" y="82"/>
                      <a:pt x="373" y="82"/>
                      <a:pt x="373" y="82"/>
                    </a:cubicBezTo>
                    <a:cubicBezTo>
                      <a:pt x="369" y="86"/>
                      <a:pt x="365" y="90"/>
                      <a:pt x="362" y="95"/>
                    </a:cubicBezTo>
                    <a:cubicBezTo>
                      <a:pt x="360" y="95"/>
                      <a:pt x="359" y="97"/>
                      <a:pt x="358" y="99"/>
                    </a:cubicBezTo>
                    <a:cubicBezTo>
                      <a:pt x="356" y="99"/>
                      <a:pt x="356" y="101"/>
                      <a:pt x="354" y="102"/>
                    </a:cubicBezTo>
                    <a:cubicBezTo>
                      <a:pt x="352" y="106"/>
                      <a:pt x="348" y="108"/>
                      <a:pt x="346" y="111"/>
                    </a:cubicBezTo>
                    <a:cubicBezTo>
                      <a:pt x="346" y="111"/>
                      <a:pt x="346" y="111"/>
                      <a:pt x="346" y="111"/>
                    </a:cubicBezTo>
                    <a:cubicBezTo>
                      <a:pt x="345" y="112"/>
                      <a:pt x="344" y="114"/>
                      <a:pt x="342" y="115"/>
                    </a:cubicBezTo>
                    <a:cubicBezTo>
                      <a:pt x="341" y="117"/>
                      <a:pt x="338" y="119"/>
                      <a:pt x="337" y="122"/>
                    </a:cubicBezTo>
                    <a:cubicBezTo>
                      <a:pt x="335" y="122"/>
                      <a:pt x="335" y="124"/>
                      <a:pt x="334" y="125"/>
                    </a:cubicBezTo>
                    <a:cubicBezTo>
                      <a:pt x="333" y="127"/>
                      <a:pt x="331" y="128"/>
                      <a:pt x="330" y="130"/>
                    </a:cubicBezTo>
                    <a:cubicBezTo>
                      <a:pt x="329" y="130"/>
                      <a:pt x="329" y="132"/>
                      <a:pt x="327" y="133"/>
                    </a:cubicBezTo>
                    <a:cubicBezTo>
                      <a:pt x="327" y="133"/>
                      <a:pt x="327" y="133"/>
                      <a:pt x="327" y="134"/>
                    </a:cubicBezTo>
                    <a:cubicBezTo>
                      <a:pt x="321" y="140"/>
                      <a:pt x="317" y="148"/>
                      <a:pt x="311" y="155"/>
                    </a:cubicBezTo>
                    <a:cubicBezTo>
                      <a:pt x="311" y="157"/>
                      <a:pt x="309" y="159"/>
                      <a:pt x="308" y="160"/>
                    </a:cubicBezTo>
                    <a:cubicBezTo>
                      <a:pt x="308" y="163"/>
                      <a:pt x="305" y="164"/>
                      <a:pt x="305" y="167"/>
                    </a:cubicBezTo>
                    <a:cubicBezTo>
                      <a:pt x="304" y="167"/>
                      <a:pt x="304" y="167"/>
                      <a:pt x="304" y="167"/>
                    </a:cubicBezTo>
                    <a:cubicBezTo>
                      <a:pt x="303" y="170"/>
                      <a:pt x="302" y="172"/>
                      <a:pt x="300" y="173"/>
                    </a:cubicBezTo>
                    <a:cubicBezTo>
                      <a:pt x="300" y="175"/>
                      <a:pt x="299" y="178"/>
                      <a:pt x="297" y="179"/>
                    </a:cubicBezTo>
                    <a:cubicBezTo>
                      <a:pt x="297" y="182"/>
                      <a:pt x="295" y="184"/>
                      <a:pt x="295" y="186"/>
                    </a:cubicBezTo>
                    <a:cubicBezTo>
                      <a:pt x="299" y="179"/>
                      <a:pt x="303" y="172"/>
                      <a:pt x="307" y="166"/>
                    </a:cubicBezTo>
                    <a:cubicBezTo>
                      <a:pt x="308" y="165"/>
                      <a:pt x="308" y="166"/>
                      <a:pt x="309" y="165"/>
                    </a:cubicBezTo>
                    <a:cubicBezTo>
                      <a:pt x="313" y="159"/>
                      <a:pt x="319" y="152"/>
                      <a:pt x="323" y="145"/>
                    </a:cubicBezTo>
                    <a:cubicBezTo>
                      <a:pt x="326" y="139"/>
                      <a:pt x="330" y="133"/>
                      <a:pt x="334" y="128"/>
                    </a:cubicBezTo>
                    <a:cubicBezTo>
                      <a:pt x="335" y="127"/>
                      <a:pt x="336" y="126"/>
                      <a:pt x="337" y="125"/>
                    </a:cubicBezTo>
                    <a:cubicBezTo>
                      <a:pt x="337" y="125"/>
                      <a:pt x="337" y="125"/>
                      <a:pt x="337" y="124"/>
                    </a:cubicBezTo>
                    <a:cubicBezTo>
                      <a:pt x="339" y="121"/>
                      <a:pt x="343" y="118"/>
                      <a:pt x="346" y="115"/>
                    </a:cubicBezTo>
                    <a:cubicBezTo>
                      <a:pt x="347" y="113"/>
                      <a:pt x="349" y="111"/>
                      <a:pt x="350" y="109"/>
                    </a:cubicBezTo>
                    <a:cubicBezTo>
                      <a:pt x="352" y="107"/>
                      <a:pt x="353" y="106"/>
                      <a:pt x="355" y="105"/>
                    </a:cubicBezTo>
                    <a:cubicBezTo>
                      <a:pt x="360" y="101"/>
                      <a:pt x="367" y="96"/>
                      <a:pt x="373" y="92"/>
                    </a:cubicBezTo>
                    <a:cubicBezTo>
                      <a:pt x="373" y="91"/>
                      <a:pt x="371" y="91"/>
                      <a:pt x="370" y="90"/>
                    </a:cubicBezTo>
                    <a:cubicBezTo>
                      <a:pt x="370" y="89"/>
                      <a:pt x="371" y="89"/>
                      <a:pt x="370" y="89"/>
                    </a:cubicBezTo>
                    <a:cubicBezTo>
                      <a:pt x="372" y="89"/>
                      <a:pt x="373" y="90"/>
                      <a:pt x="374" y="91"/>
                    </a:cubicBezTo>
                    <a:cubicBezTo>
                      <a:pt x="376" y="91"/>
                      <a:pt x="377" y="90"/>
                      <a:pt x="378" y="89"/>
                    </a:cubicBezTo>
                    <a:cubicBezTo>
                      <a:pt x="377" y="88"/>
                      <a:pt x="375" y="87"/>
                      <a:pt x="375" y="85"/>
                    </a:cubicBezTo>
                    <a:cubicBezTo>
                      <a:pt x="376" y="86"/>
                      <a:pt x="378" y="88"/>
                      <a:pt x="379" y="88"/>
                    </a:cubicBezTo>
                    <a:cubicBezTo>
                      <a:pt x="381" y="88"/>
                      <a:pt x="383" y="86"/>
                      <a:pt x="385" y="85"/>
                    </a:cubicBezTo>
                    <a:cubicBezTo>
                      <a:pt x="384" y="84"/>
                      <a:pt x="381" y="83"/>
                      <a:pt x="381" y="81"/>
                    </a:cubicBezTo>
                    <a:cubicBezTo>
                      <a:pt x="383" y="80"/>
                      <a:pt x="384" y="84"/>
                      <a:pt x="386" y="84"/>
                    </a:cubicBezTo>
                    <a:cubicBezTo>
                      <a:pt x="388" y="85"/>
                      <a:pt x="389" y="82"/>
                      <a:pt x="391" y="82"/>
                    </a:cubicBezTo>
                    <a:cubicBezTo>
                      <a:pt x="389" y="80"/>
                      <a:pt x="386" y="80"/>
                      <a:pt x="384" y="77"/>
                    </a:cubicBezTo>
                    <a:cubicBezTo>
                      <a:pt x="388" y="78"/>
                      <a:pt x="389" y="80"/>
                      <a:pt x="391" y="81"/>
                    </a:cubicBezTo>
                    <a:cubicBezTo>
                      <a:pt x="393" y="81"/>
                      <a:pt x="395" y="79"/>
                      <a:pt x="397" y="79"/>
                    </a:cubicBezTo>
                    <a:cubicBezTo>
                      <a:pt x="395" y="76"/>
                      <a:pt x="391" y="76"/>
                      <a:pt x="390" y="73"/>
                    </a:cubicBezTo>
                    <a:cubicBezTo>
                      <a:pt x="393" y="74"/>
                      <a:pt x="395" y="77"/>
                      <a:pt x="398" y="78"/>
                    </a:cubicBezTo>
                    <a:cubicBezTo>
                      <a:pt x="399" y="78"/>
                      <a:pt x="400" y="77"/>
                      <a:pt x="401" y="78"/>
                    </a:cubicBezTo>
                    <a:cubicBezTo>
                      <a:pt x="402" y="78"/>
                      <a:pt x="400" y="78"/>
                      <a:pt x="401" y="80"/>
                    </a:cubicBezTo>
                    <a:cubicBezTo>
                      <a:pt x="403" y="81"/>
                      <a:pt x="406" y="83"/>
                      <a:pt x="409" y="84"/>
                    </a:cubicBezTo>
                    <a:cubicBezTo>
                      <a:pt x="409" y="85"/>
                      <a:pt x="410" y="85"/>
                      <a:pt x="410" y="85"/>
                    </a:cubicBezTo>
                    <a:cubicBezTo>
                      <a:pt x="419" y="90"/>
                      <a:pt x="427" y="96"/>
                      <a:pt x="435" y="101"/>
                    </a:cubicBezTo>
                    <a:cubicBezTo>
                      <a:pt x="432" y="100"/>
                      <a:pt x="430" y="98"/>
                      <a:pt x="428" y="96"/>
                    </a:cubicBezTo>
                    <a:cubicBezTo>
                      <a:pt x="418" y="90"/>
                      <a:pt x="408" y="85"/>
                      <a:pt x="399" y="79"/>
                    </a:cubicBezTo>
                    <a:cubicBezTo>
                      <a:pt x="396" y="80"/>
                      <a:pt x="395" y="81"/>
                      <a:pt x="393" y="82"/>
                    </a:cubicBezTo>
                    <a:cubicBezTo>
                      <a:pt x="404" y="90"/>
                      <a:pt x="416" y="97"/>
                      <a:pt x="428" y="105"/>
                    </a:cubicBezTo>
                    <a:cubicBezTo>
                      <a:pt x="426" y="105"/>
                      <a:pt x="424" y="103"/>
                      <a:pt x="423" y="102"/>
                    </a:cubicBezTo>
                    <a:cubicBezTo>
                      <a:pt x="423" y="102"/>
                      <a:pt x="422" y="102"/>
                      <a:pt x="422" y="102"/>
                    </a:cubicBezTo>
                    <a:cubicBezTo>
                      <a:pt x="415" y="96"/>
                      <a:pt x="406" y="93"/>
                      <a:pt x="399" y="87"/>
                    </a:cubicBezTo>
                    <a:cubicBezTo>
                      <a:pt x="396" y="86"/>
                      <a:pt x="394" y="84"/>
                      <a:pt x="392" y="83"/>
                    </a:cubicBezTo>
                    <a:cubicBezTo>
                      <a:pt x="390" y="83"/>
                      <a:pt x="389" y="84"/>
                      <a:pt x="387" y="85"/>
                    </a:cubicBezTo>
                    <a:cubicBezTo>
                      <a:pt x="387" y="87"/>
                      <a:pt x="390" y="87"/>
                      <a:pt x="390" y="88"/>
                    </a:cubicBezTo>
                    <a:cubicBezTo>
                      <a:pt x="394" y="90"/>
                      <a:pt x="396" y="94"/>
                      <a:pt x="401" y="96"/>
                    </a:cubicBezTo>
                    <a:cubicBezTo>
                      <a:pt x="401" y="96"/>
                      <a:pt x="401" y="97"/>
                      <a:pt x="401" y="97"/>
                    </a:cubicBezTo>
                    <a:cubicBezTo>
                      <a:pt x="408" y="101"/>
                      <a:pt x="413" y="105"/>
                      <a:pt x="419" y="109"/>
                    </a:cubicBezTo>
                    <a:cubicBezTo>
                      <a:pt x="423" y="108"/>
                      <a:pt x="431" y="107"/>
                      <a:pt x="436" y="106"/>
                    </a:cubicBezTo>
                    <a:cubicBezTo>
                      <a:pt x="440" y="105"/>
                      <a:pt x="444" y="103"/>
                      <a:pt x="449" y="103"/>
                    </a:cubicBezTo>
                    <a:cubicBezTo>
                      <a:pt x="451" y="103"/>
                      <a:pt x="454" y="103"/>
                      <a:pt x="456" y="102"/>
                    </a:cubicBezTo>
                    <a:cubicBezTo>
                      <a:pt x="457" y="102"/>
                      <a:pt x="459" y="102"/>
                      <a:pt x="459" y="101"/>
                    </a:cubicBezTo>
                    <a:cubicBezTo>
                      <a:pt x="459" y="101"/>
                      <a:pt x="458" y="101"/>
                      <a:pt x="458" y="101"/>
                    </a:cubicBezTo>
                    <a:cubicBezTo>
                      <a:pt x="458" y="101"/>
                      <a:pt x="458" y="101"/>
                      <a:pt x="458" y="101"/>
                    </a:cubicBezTo>
                    <a:cubicBezTo>
                      <a:pt x="449" y="99"/>
                      <a:pt x="442" y="95"/>
                      <a:pt x="436" y="90"/>
                    </a:cubicBezTo>
                    <a:cubicBezTo>
                      <a:pt x="432" y="89"/>
                      <a:pt x="429" y="87"/>
                      <a:pt x="426" y="85"/>
                    </a:cubicBezTo>
                    <a:cubicBezTo>
                      <a:pt x="424" y="85"/>
                      <a:pt x="423" y="84"/>
                      <a:pt x="422" y="82"/>
                    </a:cubicBezTo>
                    <a:cubicBezTo>
                      <a:pt x="424" y="83"/>
                      <a:pt x="426" y="83"/>
                      <a:pt x="426" y="85"/>
                    </a:cubicBezTo>
                    <a:cubicBezTo>
                      <a:pt x="437" y="89"/>
                      <a:pt x="444" y="96"/>
                      <a:pt x="454" y="99"/>
                    </a:cubicBezTo>
                    <a:cubicBezTo>
                      <a:pt x="454" y="96"/>
                      <a:pt x="458" y="99"/>
                      <a:pt x="460" y="100"/>
                    </a:cubicBezTo>
                    <a:cubicBezTo>
                      <a:pt x="460" y="100"/>
                      <a:pt x="459" y="99"/>
                      <a:pt x="459" y="98"/>
                    </a:cubicBezTo>
                    <a:cubicBezTo>
                      <a:pt x="447" y="92"/>
                      <a:pt x="434" y="86"/>
                      <a:pt x="419" y="81"/>
                    </a:cubicBezTo>
                    <a:cubicBezTo>
                      <a:pt x="420" y="81"/>
                      <a:pt x="421" y="82"/>
                      <a:pt x="422" y="82"/>
                    </a:cubicBezTo>
                    <a:cubicBezTo>
                      <a:pt x="421" y="82"/>
                      <a:pt x="419" y="82"/>
                      <a:pt x="419" y="81"/>
                    </a:cubicBezTo>
                    <a:cubicBezTo>
                      <a:pt x="418" y="80"/>
                      <a:pt x="418" y="81"/>
                      <a:pt x="418" y="81"/>
                    </a:cubicBezTo>
                    <a:cubicBezTo>
                      <a:pt x="414" y="78"/>
                      <a:pt x="408" y="78"/>
                      <a:pt x="406" y="74"/>
                    </a:cubicBezTo>
                    <a:cubicBezTo>
                      <a:pt x="407" y="75"/>
                      <a:pt x="405" y="74"/>
                      <a:pt x="405" y="74"/>
                    </a:cubicBezTo>
                    <a:cubicBezTo>
                      <a:pt x="405" y="74"/>
                      <a:pt x="405" y="74"/>
                      <a:pt x="405" y="73"/>
                    </a:cubicBezTo>
                    <a:cubicBezTo>
                      <a:pt x="407" y="73"/>
                      <a:pt x="408" y="71"/>
                      <a:pt x="409" y="72"/>
                    </a:cubicBezTo>
                    <a:cubicBezTo>
                      <a:pt x="408" y="73"/>
                      <a:pt x="408" y="72"/>
                      <a:pt x="407" y="73"/>
                    </a:cubicBezTo>
                    <a:cubicBezTo>
                      <a:pt x="407" y="73"/>
                      <a:pt x="408" y="74"/>
                      <a:pt x="407" y="74"/>
                    </a:cubicBezTo>
                    <a:cubicBezTo>
                      <a:pt x="413" y="76"/>
                      <a:pt x="418" y="79"/>
                      <a:pt x="424" y="80"/>
                    </a:cubicBezTo>
                    <a:cubicBezTo>
                      <a:pt x="430" y="83"/>
                      <a:pt x="436" y="85"/>
                      <a:pt x="441" y="88"/>
                    </a:cubicBezTo>
                    <a:cubicBezTo>
                      <a:pt x="446" y="90"/>
                      <a:pt x="449" y="92"/>
                      <a:pt x="453" y="93"/>
                    </a:cubicBezTo>
                    <a:cubicBezTo>
                      <a:pt x="453" y="94"/>
                      <a:pt x="454" y="94"/>
                      <a:pt x="454" y="95"/>
                    </a:cubicBezTo>
                    <a:cubicBezTo>
                      <a:pt x="454" y="94"/>
                      <a:pt x="454" y="94"/>
                      <a:pt x="455" y="94"/>
                    </a:cubicBezTo>
                    <a:cubicBezTo>
                      <a:pt x="459" y="97"/>
                      <a:pt x="462" y="98"/>
                      <a:pt x="466" y="101"/>
                    </a:cubicBezTo>
                    <a:cubicBezTo>
                      <a:pt x="466" y="101"/>
                      <a:pt x="466" y="100"/>
                      <a:pt x="466" y="100"/>
                    </a:cubicBezTo>
                    <a:cubicBezTo>
                      <a:pt x="467" y="100"/>
                      <a:pt x="467" y="100"/>
                      <a:pt x="468" y="101"/>
                    </a:cubicBezTo>
                    <a:cubicBezTo>
                      <a:pt x="467" y="101"/>
                      <a:pt x="469" y="102"/>
                      <a:pt x="467" y="102"/>
                    </a:cubicBezTo>
                    <a:cubicBezTo>
                      <a:pt x="468" y="104"/>
                      <a:pt x="470" y="104"/>
                      <a:pt x="472" y="105"/>
                    </a:cubicBezTo>
                    <a:cubicBezTo>
                      <a:pt x="472" y="106"/>
                      <a:pt x="471" y="106"/>
                      <a:pt x="471" y="107"/>
                    </a:cubicBezTo>
                    <a:cubicBezTo>
                      <a:pt x="471" y="108"/>
                      <a:pt x="472" y="109"/>
                      <a:pt x="473" y="110"/>
                    </a:cubicBezTo>
                    <a:cubicBezTo>
                      <a:pt x="473" y="110"/>
                      <a:pt x="472" y="110"/>
                      <a:pt x="472" y="111"/>
                    </a:cubicBezTo>
                    <a:cubicBezTo>
                      <a:pt x="473" y="111"/>
                      <a:pt x="473" y="114"/>
                      <a:pt x="474" y="113"/>
                    </a:cubicBezTo>
                    <a:cubicBezTo>
                      <a:pt x="474" y="114"/>
                      <a:pt x="473" y="114"/>
                      <a:pt x="472" y="114"/>
                    </a:cubicBezTo>
                    <a:cubicBezTo>
                      <a:pt x="471" y="110"/>
                      <a:pt x="468" y="106"/>
                      <a:pt x="464" y="104"/>
                    </a:cubicBezTo>
                    <a:cubicBezTo>
                      <a:pt x="465" y="106"/>
                      <a:pt x="465" y="109"/>
                      <a:pt x="468" y="109"/>
                    </a:cubicBezTo>
                    <a:cubicBezTo>
                      <a:pt x="468" y="111"/>
                      <a:pt x="469" y="114"/>
                      <a:pt x="471" y="115"/>
                    </a:cubicBezTo>
                    <a:cubicBezTo>
                      <a:pt x="473" y="115"/>
                      <a:pt x="476" y="112"/>
                      <a:pt x="478" y="114"/>
                    </a:cubicBezTo>
                    <a:cubicBezTo>
                      <a:pt x="477" y="115"/>
                      <a:pt x="476" y="116"/>
                      <a:pt x="475" y="117"/>
                    </a:cubicBezTo>
                    <a:cubicBezTo>
                      <a:pt x="474" y="116"/>
                      <a:pt x="474" y="116"/>
                      <a:pt x="473" y="116"/>
                    </a:cubicBezTo>
                    <a:cubicBezTo>
                      <a:pt x="465" y="118"/>
                      <a:pt x="456" y="120"/>
                      <a:pt x="447" y="120"/>
                    </a:cubicBezTo>
                    <a:cubicBezTo>
                      <a:pt x="444" y="121"/>
                      <a:pt x="439" y="121"/>
                      <a:pt x="435" y="121"/>
                    </a:cubicBezTo>
                    <a:cubicBezTo>
                      <a:pt x="434" y="122"/>
                      <a:pt x="431" y="123"/>
                      <a:pt x="429" y="123"/>
                    </a:cubicBezTo>
                    <a:cubicBezTo>
                      <a:pt x="427" y="124"/>
                      <a:pt x="425" y="124"/>
                      <a:pt x="422" y="124"/>
                    </a:cubicBezTo>
                    <a:cubicBezTo>
                      <a:pt x="418" y="126"/>
                      <a:pt x="413" y="127"/>
                      <a:pt x="408" y="129"/>
                    </a:cubicBezTo>
                    <a:cubicBezTo>
                      <a:pt x="417" y="127"/>
                      <a:pt x="427" y="126"/>
                      <a:pt x="438" y="125"/>
                    </a:cubicBezTo>
                    <a:cubicBezTo>
                      <a:pt x="448" y="123"/>
                      <a:pt x="458" y="122"/>
                      <a:pt x="467" y="122"/>
                    </a:cubicBezTo>
                    <a:cubicBezTo>
                      <a:pt x="467" y="123"/>
                      <a:pt x="467" y="123"/>
                      <a:pt x="467" y="123"/>
                    </a:cubicBezTo>
                    <a:cubicBezTo>
                      <a:pt x="466" y="124"/>
                      <a:pt x="465" y="124"/>
                      <a:pt x="464" y="124"/>
                    </a:cubicBezTo>
                    <a:cubicBezTo>
                      <a:pt x="465" y="126"/>
                      <a:pt x="469" y="124"/>
                      <a:pt x="470" y="126"/>
                    </a:cubicBezTo>
                    <a:cubicBezTo>
                      <a:pt x="473" y="126"/>
                      <a:pt x="473" y="126"/>
                      <a:pt x="476" y="126"/>
                    </a:cubicBezTo>
                    <a:cubicBezTo>
                      <a:pt x="478" y="127"/>
                      <a:pt x="480" y="128"/>
                      <a:pt x="481" y="129"/>
                    </a:cubicBezTo>
                    <a:cubicBezTo>
                      <a:pt x="483" y="129"/>
                      <a:pt x="484" y="134"/>
                      <a:pt x="484" y="135"/>
                    </a:cubicBezTo>
                    <a:cubicBezTo>
                      <a:pt x="482" y="136"/>
                      <a:pt x="479" y="135"/>
                      <a:pt x="477" y="135"/>
                    </a:cubicBezTo>
                    <a:cubicBezTo>
                      <a:pt x="474" y="134"/>
                      <a:pt x="470" y="136"/>
                      <a:pt x="468" y="135"/>
                    </a:cubicBezTo>
                    <a:cubicBezTo>
                      <a:pt x="464" y="135"/>
                      <a:pt x="463" y="135"/>
                      <a:pt x="458" y="135"/>
                    </a:cubicBezTo>
                    <a:cubicBezTo>
                      <a:pt x="455" y="136"/>
                      <a:pt x="450" y="136"/>
                      <a:pt x="447" y="137"/>
                    </a:cubicBezTo>
                    <a:cubicBezTo>
                      <a:pt x="446" y="137"/>
                      <a:pt x="445" y="137"/>
                      <a:pt x="444" y="137"/>
                    </a:cubicBezTo>
                    <a:cubicBezTo>
                      <a:pt x="443" y="137"/>
                      <a:pt x="443" y="138"/>
                      <a:pt x="443" y="138"/>
                    </a:cubicBezTo>
                    <a:cubicBezTo>
                      <a:pt x="441" y="138"/>
                      <a:pt x="439" y="138"/>
                      <a:pt x="437" y="139"/>
                    </a:cubicBezTo>
                    <a:cubicBezTo>
                      <a:pt x="437" y="139"/>
                      <a:pt x="436" y="139"/>
                      <a:pt x="436" y="138"/>
                    </a:cubicBezTo>
                    <a:cubicBezTo>
                      <a:pt x="435" y="139"/>
                      <a:pt x="434" y="139"/>
                      <a:pt x="433" y="139"/>
                    </a:cubicBezTo>
                    <a:cubicBezTo>
                      <a:pt x="428" y="140"/>
                      <a:pt x="423" y="141"/>
                      <a:pt x="417" y="141"/>
                    </a:cubicBezTo>
                    <a:cubicBezTo>
                      <a:pt x="432" y="141"/>
                      <a:pt x="447" y="138"/>
                      <a:pt x="461" y="138"/>
                    </a:cubicBezTo>
                    <a:cubicBezTo>
                      <a:pt x="462" y="137"/>
                      <a:pt x="463" y="137"/>
                      <a:pt x="463" y="138"/>
                    </a:cubicBezTo>
                    <a:cubicBezTo>
                      <a:pt x="460" y="140"/>
                      <a:pt x="453" y="139"/>
                      <a:pt x="448" y="140"/>
                    </a:cubicBezTo>
                    <a:cubicBezTo>
                      <a:pt x="446" y="140"/>
                      <a:pt x="442" y="141"/>
                      <a:pt x="439" y="141"/>
                    </a:cubicBezTo>
                    <a:cubicBezTo>
                      <a:pt x="424" y="143"/>
                      <a:pt x="412" y="144"/>
                      <a:pt x="399" y="146"/>
                    </a:cubicBezTo>
                    <a:cubicBezTo>
                      <a:pt x="404" y="146"/>
                      <a:pt x="409" y="146"/>
                      <a:pt x="414" y="145"/>
                    </a:cubicBezTo>
                    <a:cubicBezTo>
                      <a:pt x="425" y="144"/>
                      <a:pt x="437" y="143"/>
                      <a:pt x="447" y="142"/>
                    </a:cubicBezTo>
                    <a:cubicBezTo>
                      <a:pt x="448" y="142"/>
                      <a:pt x="448" y="142"/>
                      <a:pt x="448" y="141"/>
                    </a:cubicBezTo>
                    <a:cubicBezTo>
                      <a:pt x="456" y="140"/>
                      <a:pt x="464" y="140"/>
                      <a:pt x="472" y="139"/>
                    </a:cubicBezTo>
                    <a:cubicBezTo>
                      <a:pt x="472" y="139"/>
                      <a:pt x="473" y="140"/>
                      <a:pt x="472" y="140"/>
                    </a:cubicBezTo>
                    <a:cubicBezTo>
                      <a:pt x="473" y="140"/>
                      <a:pt x="473" y="139"/>
                      <a:pt x="473" y="139"/>
                    </a:cubicBezTo>
                    <a:cubicBezTo>
                      <a:pt x="475" y="140"/>
                      <a:pt x="481" y="139"/>
                      <a:pt x="483" y="140"/>
                    </a:cubicBezTo>
                    <a:cubicBezTo>
                      <a:pt x="483" y="141"/>
                      <a:pt x="481" y="142"/>
                      <a:pt x="480" y="141"/>
                    </a:cubicBezTo>
                    <a:cubicBezTo>
                      <a:pt x="480" y="142"/>
                      <a:pt x="480" y="142"/>
                      <a:pt x="480" y="142"/>
                    </a:cubicBezTo>
                    <a:cubicBezTo>
                      <a:pt x="483" y="143"/>
                      <a:pt x="488" y="144"/>
                      <a:pt x="492" y="143"/>
                    </a:cubicBezTo>
                    <a:cubicBezTo>
                      <a:pt x="493" y="143"/>
                      <a:pt x="493" y="144"/>
                      <a:pt x="494" y="144"/>
                    </a:cubicBezTo>
                    <a:cubicBezTo>
                      <a:pt x="493" y="147"/>
                      <a:pt x="495" y="149"/>
                      <a:pt x="496" y="151"/>
                    </a:cubicBezTo>
                    <a:cubicBezTo>
                      <a:pt x="495" y="152"/>
                      <a:pt x="494" y="151"/>
                      <a:pt x="493" y="151"/>
                    </a:cubicBezTo>
                    <a:cubicBezTo>
                      <a:pt x="493" y="149"/>
                      <a:pt x="491" y="147"/>
                      <a:pt x="491" y="145"/>
                    </a:cubicBezTo>
                    <a:cubicBezTo>
                      <a:pt x="486" y="145"/>
                      <a:pt x="483" y="144"/>
                      <a:pt x="480" y="145"/>
                    </a:cubicBezTo>
                    <a:cubicBezTo>
                      <a:pt x="473" y="143"/>
                      <a:pt x="465" y="146"/>
                      <a:pt x="458" y="147"/>
                    </a:cubicBezTo>
                    <a:cubicBezTo>
                      <a:pt x="460" y="147"/>
                      <a:pt x="463" y="147"/>
                      <a:pt x="465" y="147"/>
                    </a:cubicBezTo>
                    <a:cubicBezTo>
                      <a:pt x="465" y="149"/>
                      <a:pt x="463" y="149"/>
                      <a:pt x="461" y="149"/>
                    </a:cubicBezTo>
                    <a:cubicBezTo>
                      <a:pt x="461" y="148"/>
                      <a:pt x="462" y="148"/>
                      <a:pt x="462" y="148"/>
                    </a:cubicBezTo>
                    <a:cubicBezTo>
                      <a:pt x="461" y="147"/>
                      <a:pt x="458" y="147"/>
                      <a:pt x="457" y="147"/>
                    </a:cubicBezTo>
                    <a:cubicBezTo>
                      <a:pt x="457" y="147"/>
                      <a:pt x="457" y="146"/>
                      <a:pt x="458" y="147"/>
                    </a:cubicBezTo>
                    <a:cubicBezTo>
                      <a:pt x="457" y="146"/>
                      <a:pt x="456" y="146"/>
                      <a:pt x="455" y="146"/>
                    </a:cubicBezTo>
                    <a:cubicBezTo>
                      <a:pt x="455" y="147"/>
                      <a:pt x="456" y="146"/>
                      <a:pt x="456" y="147"/>
                    </a:cubicBezTo>
                    <a:cubicBezTo>
                      <a:pt x="451" y="148"/>
                      <a:pt x="448" y="148"/>
                      <a:pt x="443" y="149"/>
                    </a:cubicBezTo>
                    <a:cubicBezTo>
                      <a:pt x="444" y="150"/>
                      <a:pt x="449" y="148"/>
                      <a:pt x="450" y="149"/>
                    </a:cubicBezTo>
                    <a:cubicBezTo>
                      <a:pt x="450" y="150"/>
                      <a:pt x="449" y="149"/>
                      <a:pt x="449" y="150"/>
                    </a:cubicBezTo>
                    <a:cubicBezTo>
                      <a:pt x="449" y="150"/>
                      <a:pt x="450" y="149"/>
                      <a:pt x="451" y="150"/>
                    </a:cubicBezTo>
                    <a:cubicBezTo>
                      <a:pt x="451" y="149"/>
                      <a:pt x="450" y="149"/>
                      <a:pt x="450" y="149"/>
                    </a:cubicBezTo>
                    <a:cubicBezTo>
                      <a:pt x="454" y="149"/>
                      <a:pt x="457" y="147"/>
                      <a:pt x="461" y="148"/>
                    </a:cubicBezTo>
                    <a:cubicBezTo>
                      <a:pt x="461" y="148"/>
                      <a:pt x="460" y="148"/>
                      <a:pt x="460" y="149"/>
                    </a:cubicBezTo>
                    <a:cubicBezTo>
                      <a:pt x="466" y="150"/>
                      <a:pt x="473" y="153"/>
                      <a:pt x="480" y="154"/>
                    </a:cubicBezTo>
                    <a:cubicBezTo>
                      <a:pt x="480" y="154"/>
                      <a:pt x="481" y="155"/>
                      <a:pt x="481" y="155"/>
                    </a:cubicBezTo>
                    <a:cubicBezTo>
                      <a:pt x="483" y="155"/>
                      <a:pt x="485" y="155"/>
                      <a:pt x="486" y="156"/>
                    </a:cubicBezTo>
                    <a:cubicBezTo>
                      <a:pt x="485" y="157"/>
                      <a:pt x="481" y="155"/>
                      <a:pt x="479" y="156"/>
                    </a:cubicBezTo>
                    <a:cubicBezTo>
                      <a:pt x="479" y="156"/>
                      <a:pt x="480" y="156"/>
                      <a:pt x="479" y="157"/>
                    </a:cubicBezTo>
                    <a:cubicBezTo>
                      <a:pt x="474" y="156"/>
                      <a:pt x="470" y="154"/>
                      <a:pt x="464" y="155"/>
                    </a:cubicBezTo>
                    <a:cubicBezTo>
                      <a:pt x="466" y="155"/>
                      <a:pt x="468" y="156"/>
                      <a:pt x="471" y="156"/>
                    </a:cubicBezTo>
                    <a:cubicBezTo>
                      <a:pt x="472" y="156"/>
                      <a:pt x="474" y="156"/>
                      <a:pt x="475" y="156"/>
                    </a:cubicBezTo>
                    <a:cubicBezTo>
                      <a:pt x="476" y="156"/>
                      <a:pt x="476" y="157"/>
                      <a:pt x="477" y="158"/>
                    </a:cubicBezTo>
                    <a:cubicBezTo>
                      <a:pt x="479" y="158"/>
                      <a:pt x="481" y="158"/>
                      <a:pt x="483" y="158"/>
                    </a:cubicBezTo>
                    <a:cubicBezTo>
                      <a:pt x="487" y="159"/>
                      <a:pt x="491" y="157"/>
                      <a:pt x="495" y="160"/>
                    </a:cubicBezTo>
                    <a:cubicBezTo>
                      <a:pt x="495" y="161"/>
                      <a:pt x="494" y="160"/>
                      <a:pt x="494" y="161"/>
                    </a:cubicBezTo>
                    <a:cubicBezTo>
                      <a:pt x="494" y="161"/>
                      <a:pt x="495" y="162"/>
                      <a:pt x="495" y="162"/>
                    </a:cubicBezTo>
                    <a:cubicBezTo>
                      <a:pt x="497" y="166"/>
                      <a:pt x="498" y="170"/>
                      <a:pt x="500" y="174"/>
                    </a:cubicBezTo>
                    <a:cubicBezTo>
                      <a:pt x="500" y="174"/>
                      <a:pt x="499" y="174"/>
                      <a:pt x="498" y="174"/>
                    </a:cubicBezTo>
                    <a:cubicBezTo>
                      <a:pt x="495" y="172"/>
                      <a:pt x="489" y="172"/>
                      <a:pt x="486" y="171"/>
                    </a:cubicBezTo>
                    <a:cubicBezTo>
                      <a:pt x="486" y="172"/>
                      <a:pt x="488" y="172"/>
                      <a:pt x="489" y="172"/>
                    </a:cubicBezTo>
                    <a:cubicBezTo>
                      <a:pt x="490" y="173"/>
                      <a:pt x="491" y="174"/>
                      <a:pt x="492" y="174"/>
                    </a:cubicBezTo>
                    <a:cubicBezTo>
                      <a:pt x="492" y="174"/>
                      <a:pt x="492" y="175"/>
                      <a:pt x="491" y="175"/>
                    </a:cubicBezTo>
                    <a:cubicBezTo>
                      <a:pt x="490" y="174"/>
                      <a:pt x="489" y="173"/>
                      <a:pt x="487" y="174"/>
                    </a:cubicBezTo>
                    <a:cubicBezTo>
                      <a:pt x="491" y="180"/>
                      <a:pt x="498" y="185"/>
                      <a:pt x="502" y="192"/>
                    </a:cubicBezTo>
                    <a:cubicBezTo>
                      <a:pt x="502" y="192"/>
                      <a:pt x="502" y="191"/>
                      <a:pt x="503" y="192"/>
                    </a:cubicBezTo>
                    <a:cubicBezTo>
                      <a:pt x="505" y="195"/>
                      <a:pt x="507" y="197"/>
                      <a:pt x="508" y="200"/>
                    </a:cubicBezTo>
                    <a:cubicBezTo>
                      <a:pt x="508" y="203"/>
                      <a:pt x="510" y="204"/>
                      <a:pt x="510" y="206"/>
                    </a:cubicBezTo>
                    <a:cubicBezTo>
                      <a:pt x="513" y="207"/>
                      <a:pt x="517" y="209"/>
                      <a:pt x="516" y="213"/>
                    </a:cubicBezTo>
                    <a:cubicBezTo>
                      <a:pt x="516" y="213"/>
                      <a:pt x="516" y="213"/>
                      <a:pt x="516" y="214"/>
                    </a:cubicBezTo>
                    <a:cubicBezTo>
                      <a:pt x="516" y="214"/>
                      <a:pt x="516" y="214"/>
                      <a:pt x="516" y="215"/>
                    </a:cubicBezTo>
                    <a:cubicBezTo>
                      <a:pt x="516" y="216"/>
                      <a:pt x="517" y="215"/>
                      <a:pt x="518" y="215"/>
                    </a:cubicBezTo>
                    <a:cubicBezTo>
                      <a:pt x="517" y="210"/>
                      <a:pt x="515" y="207"/>
                      <a:pt x="512" y="203"/>
                    </a:cubicBezTo>
                    <a:cubicBezTo>
                      <a:pt x="512" y="203"/>
                      <a:pt x="512" y="202"/>
                      <a:pt x="511" y="203"/>
                    </a:cubicBezTo>
                    <a:cubicBezTo>
                      <a:pt x="512" y="201"/>
                      <a:pt x="510" y="201"/>
                      <a:pt x="510" y="200"/>
                    </a:cubicBezTo>
                    <a:cubicBezTo>
                      <a:pt x="509" y="199"/>
                      <a:pt x="510" y="199"/>
                      <a:pt x="510" y="199"/>
                    </a:cubicBezTo>
                    <a:cubicBezTo>
                      <a:pt x="510" y="198"/>
                      <a:pt x="508" y="196"/>
                      <a:pt x="510" y="195"/>
                    </a:cubicBezTo>
                    <a:cubicBezTo>
                      <a:pt x="515" y="201"/>
                      <a:pt x="517" y="209"/>
                      <a:pt x="522" y="215"/>
                    </a:cubicBezTo>
                    <a:cubicBezTo>
                      <a:pt x="521" y="216"/>
                      <a:pt x="522" y="217"/>
                      <a:pt x="522" y="217"/>
                    </a:cubicBezTo>
                    <a:cubicBezTo>
                      <a:pt x="523" y="215"/>
                      <a:pt x="523" y="214"/>
                      <a:pt x="523" y="212"/>
                    </a:cubicBezTo>
                    <a:cubicBezTo>
                      <a:pt x="523" y="212"/>
                      <a:pt x="524" y="212"/>
                      <a:pt x="524" y="212"/>
                    </a:cubicBezTo>
                    <a:cubicBezTo>
                      <a:pt x="525" y="214"/>
                      <a:pt x="524" y="216"/>
                      <a:pt x="526" y="218"/>
                    </a:cubicBezTo>
                    <a:cubicBezTo>
                      <a:pt x="526" y="221"/>
                      <a:pt x="526" y="222"/>
                      <a:pt x="527" y="225"/>
                    </a:cubicBezTo>
                    <a:cubicBezTo>
                      <a:pt x="526" y="226"/>
                      <a:pt x="526" y="225"/>
                      <a:pt x="526" y="226"/>
                    </a:cubicBezTo>
                    <a:cubicBezTo>
                      <a:pt x="526" y="227"/>
                      <a:pt x="526" y="227"/>
                      <a:pt x="527" y="227"/>
                    </a:cubicBezTo>
                    <a:cubicBezTo>
                      <a:pt x="525" y="229"/>
                      <a:pt x="527" y="230"/>
                      <a:pt x="525" y="231"/>
                    </a:cubicBezTo>
                    <a:cubicBezTo>
                      <a:pt x="524" y="231"/>
                      <a:pt x="524" y="229"/>
                      <a:pt x="524" y="228"/>
                    </a:cubicBezTo>
                    <a:cubicBezTo>
                      <a:pt x="523" y="228"/>
                      <a:pt x="521" y="228"/>
                      <a:pt x="520" y="227"/>
                    </a:cubicBezTo>
                    <a:cubicBezTo>
                      <a:pt x="513" y="228"/>
                      <a:pt x="503" y="227"/>
                      <a:pt x="496" y="227"/>
                    </a:cubicBezTo>
                    <a:cubicBezTo>
                      <a:pt x="495" y="228"/>
                      <a:pt x="494" y="229"/>
                      <a:pt x="493" y="228"/>
                    </a:cubicBezTo>
                    <a:cubicBezTo>
                      <a:pt x="489" y="229"/>
                      <a:pt x="484" y="228"/>
                      <a:pt x="480" y="228"/>
                    </a:cubicBezTo>
                    <a:cubicBezTo>
                      <a:pt x="479" y="228"/>
                      <a:pt x="480" y="228"/>
                      <a:pt x="480" y="227"/>
                    </a:cubicBezTo>
                    <a:cubicBezTo>
                      <a:pt x="479" y="228"/>
                      <a:pt x="479" y="228"/>
                      <a:pt x="479" y="228"/>
                    </a:cubicBezTo>
                    <a:cubicBezTo>
                      <a:pt x="473" y="228"/>
                      <a:pt x="468" y="228"/>
                      <a:pt x="461" y="227"/>
                    </a:cubicBezTo>
                    <a:cubicBezTo>
                      <a:pt x="461" y="227"/>
                      <a:pt x="461" y="227"/>
                      <a:pt x="461" y="228"/>
                    </a:cubicBezTo>
                    <a:cubicBezTo>
                      <a:pt x="456" y="227"/>
                      <a:pt x="452" y="227"/>
                      <a:pt x="448" y="228"/>
                    </a:cubicBezTo>
                    <a:cubicBezTo>
                      <a:pt x="448" y="227"/>
                      <a:pt x="448" y="227"/>
                      <a:pt x="447" y="227"/>
                    </a:cubicBezTo>
                    <a:cubicBezTo>
                      <a:pt x="443" y="229"/>
                      <a:pt x="438" y="228"/>
                      <a:pt x="433" y="228"/>
                    </a:cubicBezTo>
                    <a:cubicBezTo>
                      <a:pt x="432" y="228"/>
                      <a:pt x="433" y="227"/>
                      <a:pt x="432" y="227"/>
                    </a:cubicBezTo>
                    <a:cubicBezTo>
                      <a:pt x="431" y="227"/>
                      <a:pt x="432" y="228"/>
                      <a:pt x="432" y="228"/>
                    </a:cubicBezTo>
                    <a:cubicBezTo>
                      <a:pt x="429" y="229"/>
                      <a:pt x="428" y="227"/>
                      <a:pt x="425" y="228"/>
                    </a:cubicBezTo>
                    <a:cubicBezTo>
                      <a:pt x="426" y="229"/>
                      <a:pt x="427" y="228"/>
                      <a:pt x="428" y="228"/>
                    </a:cubicBezTo>
                    <a:close/>
                    <a:moveTo>
                      <a:pt x="234" y="27"/>
                    </a:moveTo>
                    <a:cubicBezTo>
                      <a:pt x="235" y="28"/>
                      <a:pt x="235" y="29"/>
                      <a:pt x="235" y="30"/>
                    </a:cubicBezTo>
                    <a:cubicBezTo>
                      <a:pt x="237" y="35"/>
                      <a:pt x="236" y="39"/>
                      <a:pt x="237" y="44"/>
                    </a:cubicBezTo>
                    <a:cubicBezTo>
                      <a:pt x="236" y="45"/>
                      <a:pt x="238" y="46"/>
                      <a:pt x="237" y="48"/>
                    </a:cubicBezTo>
                    <a:cubicBezTo>
                      <a:pt x="238" y="49"/>
                      <a:pt x="237" y="51"/>
                      <a:pt x="238" y="52"/>
                    </a:cubicBezTo>
                    <a:cubicBezTo>
                      <a:pt x="238" y="53"/>
                      <a:pt x="238" y="54"/>
                      <a:pt x="238" y="54"/>
                    </a:cubicBezTo>
                    <a:cubicBezTo>
                      <a:pt x="239" y="57"/>
                      <a:pt x="238" y="61"/>
                      <a:pt x="239" y="63"/>
                    </a:cubicBezTo>
                    <a:cubicBezTo>
                      <a:pt x="239" y="66"/>
                      <a:pt x="240" y="68"/>
                      <a:pt x="239" y="70"/>
                    </a:cubicBezTo>
                    <a:cubicBezTo>
                      <a:pt x="239" y="71"/>
                      <a:pt x="240" y="70"/>
                      <a:pt x="240" y="70"/>
                    </a:cubicBezTo>
                    <a:cubicBezTo>
                      <a:pt x="240" y="72"/>
                      <a:pt x="240" y="75"/>
                      <a:pt x="241" y="77"/>
                    </a:cubicBezTo>
                    <a:cubicBezTo>
                      <a:pt x="240" y="79"/>
                      <a:pt x="240" y="81"/>
                      <a:pt x="241" y="82"/>
                    </a:cubicBezTo>
                    <a:cubicBezTo>
                      <a:pt x="242" y="91"/>
                      <a:pt x="244" y="95"/>
                      <a:pt x="245" y="102"/>
                    </a:cubicBezTo>
                    <a:cubicBezTo>
                      <a:pt x="245" y="103"/>
                      <a:pt x="246" y="105"/>
                      <a:pt x="246" y="105"/>
                    </a:cubicBezTo>
                    <a:cubicBezTo>
                      <a:pt x="246" y="107"/>
                      <a:pt x="246" y="109"/>
                      <a:pt x="247" y="111"/>
                    </a:cubicBezTo>
                    <a:cubicBezTo>
                      <a:pt x="247" y="114"/>
                      <a:pt x="249" y="119"/>
                      <a:pt x="249" y="121"/>
                    </a:cubicBezTo>
                    <a:cubicBezTo>
                      <a:pt x="249" y="123"/>
                      <a:pt x="249" y="124"/>
                      <a:pt x="249" y="125"/>
                    </a:cubicBezTo>
                    <a:cubicBezTo>
                      <a:pt x="249" y="126"/>
                      <a:pt x="249" y="127"/>
                      <a:pt x="250" y="128"/>
                    </a:cubicBezTo>
                    <a:cubicBezTo>
                      <a:pt x="250" y="129"/>
                      <a:pt x="250" y="130"/>
                      <a:pt x="250" y="131"/>
                    </a:cubicBezTo>
                    <a:cubicBezTo>
                      <a:pt x="250" y="131"/>
                      <a:pt x="250" y="131"/>
                      <a:pt x="250" y="131"/>
                    </a:cubicBezTo>
                    <a:cubicBezTo>
                      <a:pt x="250" y="132"/>
                      <a:pt x="251" y="135"/>
                      <a:pt x="250" y="136"/>
                    </a:cubicBezTo>
                    <a:cubicBezTo>
                      <a:pt x="251" y="138"/>
                      <a:pt x="251" y="141"/>
                      <a:pt x="252" y="143"/>
                    </a:cubicBezTo>
                    <a:cubicBezTo>
                      <a:pt x="252" y="144"/>
                      <a:pt x="252" y="143"/>
                      <a:pt x="252" y="144"/>
                    </a:cubicBezTo>
                    <a:cubicBezTo>
                      <a:pt x="253" y="145"/>
                      <a:pt x="253" y="147"/>
                      <a:pt x="254" y="147"/>
                    </a:cubicBezTo>
                    <a:cubicBezTo>
                      <a:pt x="253" y="129"/>
                      <a:pt x="252" y="109"/>
                      <a:pt x="250" y="93"/>
                    </a:cubicBezTo>
                    <a:cubicBezTo>
                      <a:pt x="247" y="74"/>
                      <a:pt x="246" y="51"/>
                      <a:pt x="243" y="31"/>
                    </a:cubicBezTo>
                    <a:cubicBezTo>
                      <a:pt x="241" y="25"/>
                      <a:pt x="240" y="18"/>
                      <a:pt x="239" y="12"/>
                    </a:cubicBezTo>
                    <a:cubicBezTo>
                      <a:pt x="239" y="11"/>
                      <a:pt x="239" y="11"/>
                      <a:pt x="239" y="10"/>
                    </a:cubicBezTo>
                    <a:cubicBezTo>
                      <a:pt x="237" y="10"/>
                      <a:pt x="234" y="11"/>
                      <a:pt x="231" y="10"/>
                    </a:cubicBezTo>
                    <a:cubicBezTo>
                      <a:pt x="232" y="17"/>
                      <a:pt x="234" y="21"/>
                      <a:pt x="234" y="27"/>
                    </a:cubicBezTo>
                    <a:close/>
                    <a:moveTo>
                      <a:pt x="298" y="41"/>
                    </a:moveTo>
                    <a:cubicBezTo>
                      <a:pt x="298" y="40"/>
                      <a:pt x="298" y="43"/>
                      <a:pt x="298" y="43"/>
                    </a:cubicBezTo>
                    <a:cubicBezTo>
                      <a:pt x="298" y="45"/>
                      <a:pt x="297" y="49"/>
                      <a:pt x="296" y="52"/>
                    </a:cubicBezTo>
                    <a:cubicBezTo>
                      <a:pt x="295" y="55"/>
                      <a:pt x="294" y="58"/>
                      <a:pt x="294" y="61"/>
                    </a:cubicBezTo>
                    <a:cubicBezTo>
                      <a:pt x="293" y="62"/>
                      <a:pt x="294" y="62"/>
                      <a:pt x="294" y="63"/>
                    </a:cubicBezTo>
                    <a:cubicBezTo>
                      <a:pt x="293" y="64"/>
                      <a:pt x="292" y="65"/>
                      <a:pt x="292" y="66"/>
                    </a:cubicBezTo>
                    <a:cubicBezTo>
                      <a:pt x="293" y="67"/>
                      <a:pt x="293" y="66"/>
                      <a:pt x="293" y="67"/>
                    </a:cubicBezTo>
                    <a:cubicBezTo>
                      <a:pt x="293" y="73"/>
                      <a:pt x="291" y="81"/>
                      <a:pt x="291" y="88"/>
                    </a:cubicBezTo>
                    <a:cubicBezTo>
                      <a:pt x="296" y="63"/>
                      <a:pt x="302" y="39"/>
                      <a:pt x="308" y="16"/>
                    </a:cubicBezTo>
                    <a:cubicBezTo>
                      <a:pt x="308" y="16"/>
                      <a:pt x="306" y="16"/>
                      <a:pt x="305" y="16"/>
                    </a:cubicBezTo>
                    <a:cubicBezTo>
                      <a:pt x="302" y="24"/>
                      <a:pt x="301" y="33"/>
                      <a:pt x="298" y="41"/>
                    </a:cubicBezTo>
                    <a:close/>
                    <a:moveTo>
                      <a:pt x="284" y="25"/>
                    </a:moveTo>
                    <a:cubicBezTo>
                      <a:pt x="285" y="25"/>
                      <a:pt x="284" y="26"/>
                      <a:pt x="285" y="26"/>
                    </a:cubicBezTo>
                    <a:cubicBezTo>
                      <a:pt x="286" y="23"/>
                      <a:pt x="287" y="19"/>
                      <a:pt x="287" y="16"/>
                    </a:cubicBezTo>
                    <a:cubicBezTo>
                      <a:pt x="286" y="19"/>
                      <a:pt x="285" y="22"/>
                      <a:pt x="284" y="25"/>
                    </a:cubicBezTo>
                    <a:close/>
                    <a:moveTo>
                      <a:pt x="349" y="20"/>
                    </a:moveTo>
                    <a:cubicBezTo>
                      <a:pt x="349" y="21"/>
                      <a:pt x="349" y="21"/>
                      <a:pt x="349" y="21"/>
                    </a:cubicBezTo>
                    <a:cubicBezTo>
                      <a:pt x="344" y="27"/>
                      <a:pt x="341" y="34"/>
                      <a:pt x="337" y="40"/>
                    </a:cubicBezTo>
                    <a:cubicBezTo>
                      <a:pt x="337" y="40"/>
                      <a:pt x="337" y="40"/>
                      <a:pt x="337" y="40"/>
                    </a:cubicBezTo>
                    <a:cubicBezTo>
                      <a:pt x="341" y="34"/>
                      <a:pt x="346" y="28"/>
                      <a:pt x="350" y="22"/>
                    </a:cubicBezTo>
                    <a:cubicBezTo>
                      <a:pt x="350" y="21"/>
                      <a:pt x="351" y="21"/>
                      <a:pt x="351" y="19"/>
                    </a:cubicBezTo>
                    <a:cubicBezTo>
                      <a:pt x="350" y="19"/>
                      <a:pt x="350" y="19"/>
                      <a:pt x="349" y="20"/>
                    </a:cubicBezTo>
                    <a:close/>
                    <a:moveTo>
                      <a:pt x="335" y="36"/>
                    </a:moveTo>
                    <a:cubicBezTo>
                      <a:pt x="332" y="39"/>
                      <a:pt x="331" y="44"/>
                      <a:pt x="329" y="47"/>
                    </a:cubicBezTo>
                    <a:cubicBezTo>
                      <a:pt x="329" y="48"/>
                      <a:pt x="327" y="51"/>
                      <a:pt x="327" y="52"/>
                    </a:cubicBezTo>
                    <a:cubicBezTo>
                      <a:pt x="328" y="51"/>
                      <a:pt x="329" y="50"/>
                      <a:pt x="329" y="49"/>
                    </a:cubicBezTo>
                    <a:cubicBezTo>
                      <a:pt x="329" y="50"/>
                      <a:pt x="329" y="48"/>
                      <a:pt x="330" y="49"/>
                    </a:cubicBezTo>
                    <a:cubicBezTo>
                      <a:pt x="328" y="52"/>
                      <a:pt x="327" y="55"/>
                      <a:pt x="325" y="58"/>
                    </a:cubicBezTo>
                    <a:cubicBezTo>
                      <a:pt x="325" y="59"/>
                      <a:pt x="323" y="61"/>
                      <a:pt x="322" y="62"/>
                    </a:cubicBezTo>
                    <a:cubicBezTo>
                      <a:pt x="322" y="62"/>
                      <a:pt x="322" y="62"/>
                      <a:pt x="322" y="62"/>
                    </a:cubicBezTo>
                    <a:cubicBezTo>
                      <a:pt x="320" y="67"/>
                      <a:pt x="318" y="71"/>
                      <a:pt x="316" y="76"/>
                    </a:cubicBezTo>
                    <a:cubicBezTo>
                      <a:pt x="316" y="76"/>
                      <a:pt x="317" y="76"/>
                      <a:pt x="317" y="76"/>
                    </a:cubicBezTo>
                    <a:cubicBezTo>
                      <a:pt x="317" y="75"/>
                      <a:pt x="318" y="74"/>
                      <a:pt x="319" y="73"/>
                    </a:cubicBezTo>
                    <a:cubicBezTo>
                      <a:pt x="322" y="67"/>
                      <a:pt x="325" y="61"/>
                      <a:pt x="328" y="54"/>
                    </a:cubicBezTo>
                    <a:cubicBezTo>
                      <a:pt x="331" y="50"/>
                      <a:pt x="334" y="45"/>
                      <a:pt x="336" y="40"/>
                    </a:cubicBezTo>
                    <a:cubicBezTo>
                      <a:pt x="333" y="42"/>
                      <a:pt x="333" y="46"/>
                      <a:pt x="330" y="48"/>
                    </a:cubicBezTo>
                    <a:cubicBezTo>
                      <a:pt x="331" y="44"/>
                      <a:pt x="333" y="41"/>
                      <a:pt x="336" y="38"/>
                    </a:cubicBezTo>
                    <a:cubicBezTo>
                      <a:pt x="337" y="34"/>
                      <a:pt x="341" y="29"/>
                      <a:pt x="343" y="25"/>
                    </a:cubicBezTo>
                    <a:cubicBezTo>
                      <a:pt x="344" y="25"/>
                      <a:pt x="344" y="25"/>
                      <a:pt x="345" y="25"/>
                    </a:cubicBezTo>
                    <a:cubicBezTo>
                      <a:pt x="345" y="24"/>
                      <a:pt x="346" y="24"/>
                      <a:pt x="346" y="23"/>
                    </a:cubicBezTo>
                    <a:cubicBezTo>
                      <a:pt x="345" y="23"/>
                      <a:pt x="343" y="24"/>
                      <a:pt x="342" y="25"/>
                    </a:cubicBezTo>
                    <a:cubicBezTo>
                      <a:pt x="340" y="28"/>
                      <a:pt x="337" y="29"/>
                      <a:pt x="335" y="32"/>
                    </a:cubicBezTo>
                    <a:cubicBezTo>
                      <a:pt x="332" y="33"/>
                      <a:pt x="331" y="37"/>
                      <a:pt x="328" y="38"/>
                    </a:cubicBezTo>
                    <a:cubicBezTo>
                      <a:pt x="327" y="40"/>
                      <a:pt x="326" y="42"/>
                      <a:pt x="326" y="44"/>
                    </a:cubicBezTo>
                    <a:cubicBezTo>
                      <a:pt x="326" y="44"/>
                      <a:pt x="326" y="44"/>
                      <a:pt x="326" y="44"/>
                    </a:cubicBezTo>
                    <a:cubicBezTo>
                      <a:pt x="325" y="45"/>
                      <a:pt x="325" y="47"/>
                      <a:pt x="324" y="46"/>
                    </a:cubicBezTo>
                    <a:cubicBezTo>
                      <a:pt x="320" y="54"/>
                      <a:pt x="317" y="62"/>
                      <a:pt x="314" y="70"/>
                    </a:cubicBezTo>
                    <a:cubicBezTo>
                      <a:pt x="316" y="68"/>
                      <a:pt x="317" y="64"/>
                      <a:pt x="319" y="61"/>
                    </a:cubicBezTo>
                    <a:cubicBezTo>
                      <a:pt x="319" y="61"/>
                      <a:pt x="319" y="61"/>
                      <a:pt x="319" y="60"/>
                    </a:cubicBezTo>
                    <a:cubicBezTo>
                      <a:pt x="322" y="55"/>
                      <a:pt x="325" y="50"/>
                      <a:pt x="327" y="44"/>
                    </a:cubicBezTo>
                    <a:cubicBezTo>
                      <a:pt x="328" y="43"/>
                      <a:pt x="328" y="40"/>
                      <a:pt x="330" y="39"/>
                    </a:cubicBezTo>
                    <a:cubicBezTo>
                      <a:pt x="331" y="41"/>
                      <a:pt x="329" y="42"/>
                      <a:pt x="329" y="43"/>
                    </a:cubicBezTo>
                    <a:cubicBezTo>
                      <a:pt x="330" y="41"/>
                      <a:pt x="331" y="38"/>
                      <a:pt x="333" y="36"/>
                    </a:cubicBezTo>
                    <a:cubicBezTo>
                      <a:pt x="333" y="35"/>
                      <a:pt x="334" y="34"/>
                      <a:pt x="335" y="34"/>
                    </a:cubicBezTo>
                    <a:cubicBezTo>
                      <a:pt x="335" y="35"/>
                      <a:pt x="335" y="35"/>
                      <a:pt x="335" y="36"/>
                    </a:cubicBezTo>
                    <a:close/>
                    <a:moveTo>
                      <a:pt x="275" y="68"/>
                    </a:moveTo>
                    <a:cubicBezTo>
                      <a:pt x="278" y="63"/>
                      <a:pt x="277" y="56"/>
                      <a:pt x="278" y="51"/>
                    </a:cubicBezTo>
                    <a:cubicBezTo>
                      <a:pt x="280" y="46"/>
                      <a:pt x="282" y="40"/>
                      <a:pt x="281" y="35"/>
                    </a:cubicBezTo>
                    <a:cubicBezTo>
                      <a:pt x="278" y="45"/>
                      <a:pt x="276" y="57"/>
                      <a:pt x="275" y="68"/>
                    </a:cubicBezTo>
                    <a:close/>
                    <a:moveTo>
                      <a:pt x="278" y="61"/>
                    </a:moveTo>
                    <a:cubicBezTo>
                      <a:pt x="279" y="55"/>
                      <a:pt x="281" y="48"/>
                      <a:pt x="282" y="42"/>
                    </a:cubicBezTo>
                    <a:cubicBezTo>
                      <a:pt x="280" y="48"/>
                      <a:pt x="278" y="54"/>
                      <a:pt x="278" y="61"/>
                    </a:cubicBezTo>
                    <a:close/>
                    <a:moveTo>
                      <a:pt x="328" y="45"/>
                    </a:moveTo>
                    <a:cubicBezTo>
                      <a:pt x="327" y="47"/>
                      <a:pt x="329" y="47"/>
                      <a:pt x="329" y="45"/>
                    </a:cubicBezTo>
                    <a:cubicBezTo>
                      <a:pt x="329" y="45"/>
                      <a:pt x="329" y="45"/>
                      <a:pt x="329" y="45"/>
                    </a:cubicBezTo>
                    <a:cubicBezTo>
                      <a:pt x="330" y="45"/>
                      <a:pt x="328" y="45"/>
                      <a:pt x="328" y="45"/>
                    </a:cubicBezTo>
                    <a:close/>
                    <a:moveTo>
                      <a:pt x="326" y="48"/>
                    </a:moveTo>
                    <a:cubicBezTo>
                      <a:pt x="326" y="52"/>
                      <a:pt x="323" y="54"/>
                      <a:pt x="323" y="58"/>
                    </a:cubicBezTo>
                    <a:cubicBezTo>
                      <a:pt x="323" y="57"/>
                      <a:pt x="323" y="57"/>
                      <a:pt x="323" y="57"/>
                    </a:cubicBezTo>
                    <a:cubicBezTo>
                      <a:pt x="323" y="58"/>
                      <a:pt x="322" y="58"/>
                      <a:pt x="322" y="59"/>
                    </a:cubicBezTo>
                    <a:cubicBezTo>
                      <a:pt x="324" y="58"/>
                      <a:pt x="324" y="55"/>
                      <a:pt x="326" y="54"/>
                    </a:cubicBezTo>
                    <a:cubicBezTo>
                      <a:pt x="326" y="54"/>
                      <a:pt x="326" y="54"/>
                      <a:pt x="326" y="54"/>
                    </a:cubicBezTo>
                    <a:cubicBezTo>
                      <a:pt x="327" y="53"/>
                      <a:pt x="326" y="54"/>
                      <a:pt x="326" y="53"/>
                    </a:cubicBezTo>
                    <a:cubicBezTo>
                      <a:pt x="327" y="51"/>
                      <a:pt x="327" y="49"/>
                      <a:pt x="328" y="48"/>
                    </a:cubicBezTo>
                    <a:cubicBezTo>
                      <a:pt x="327" y="48"/>
                      <a:pt x="327" y="48"/>
                      <a:pt x="326" y="48"/>
                    </a:cubicBezTo>
                    <a:close/>
                    <a:moveTo>
                      <a:pt x="397" y="50"/>
                    </a:moveTo>
                    <a:cubicBezTo>
                      <a:pt x="397" y="50"/>
                      <a:pt x="398" y="50"/>
                      <a:pt x="399" y="50"/>
                    </a:cubicBezTo>
                    <a:cubicBezTo>
                      <a:pt x="399" y="50"/>
                      <a:pt x="400" y="48"/>
                      <a:pt x="399" y="48"/>
                    </a:cubicBezTo>
                    <a:cubicBezTo>
                      <a:pt x="399" y="50"/>
                      <a:pt x="397" y="49"/>
                      <a:pt x="397" y="50"/>
                    </a:cubicBezTo>
                    <a:close/>
                    <a:moveTo>
                      <a:pt x="329" y="124"/>
                    </a:moveTo>
                    <a:cubicBezTo>
                      <a:pt x="327" y="125"/>
                      <a:pt x="328" y="127"/>
                      <a:pt x="326" y="128"/>
                    </a:cubicBezTo>
                    <a:cubicBezTo>
                      <a:pt x="324" y="133"/>
                      <a:pt x="321" y="135"/>
                      <a:pt x="318" y="139"/>
                    </a:cubicBezTo>
                    <a:cubicBezTo>
                      <a:pt x="317" y="140"/>
                      <a:pt x="316" y="142"/>
                      <a:pt x="315" y="144"/>
                    </a:cubicBezTo>
                    <a:cubicBezTo>
                      <a:pt x="313" y="144"/>
                      <a:pt x="313" y="146"/>
                      <a:pt x="312" y="147"/>
                    </a:cubicBezTo>
                    <a:cubicBezTo>
                      <a:pt x="312" y="147"/>
                      <a:pt x="312" y="148"/>
                      <a:pt x="311" y="148"/>
                    </a:cubicBezTo>
                    <a:cubicBezTo>
                      <a:pt x="311" y="150"/>
                      <a:pt x="309" y="150"/>
                      <a:pt x="309" y="152"/>
                    </a:cubicBezTo>
                    <a:cubicBezTo>
                      <a:pt x="307" y="154"/>
                      <a:pt x="307" y="157"/>
                      <a:pt x="305" y="159"/>
                    </a:cubicBezTo>
                    <a:cubicBezTo>
                      <a:pt x="305" y="160"/>
                      <a:pt x="304" y="162"/>
                      <a:pt x="303" y="163"/>
                    </a:cubicBezTo>
                    <a:cubicBezTo>
                      <a:pt x="302" y="166"/>
                      <a:pt x="300" y="169"/>
                      <a:pt x="298" y="172"/>
                    </a:cubicBezTo>
                    <a:cubicBezTo>
                      <a:pt x="296" y="177"/>
                      <a:pt x="294" y="181"/>
                      <a:pt x="291" y="186"/>
                    </a:cubicBezTo>
                    <a:cubicBezTo>
                      <a:pt x="292" y="186"/>
                      <a:pt x="294" y="182"/>
                      <a:pt x="295" y="182"/>
                    </a:cubicBezTo>
                    <a:cubicBezTo>
                      <a:pt x="303" y="166"/>
                      <a:pt x="311" y="151"/>
                      <a:pt x="322" y="138"/>
                    </a:cubicBezTo>
                    <a:cubicBezTo>
                      <a:pt x="330" y="126"/>
                      <a:pt x="341" y="116"/>
                      <a:pt x="350" y="105"/>
                    </a:cubicBezTo>
                    <a:cubicBezTo>
                      <a:pt x="352" y="104"/>
                      <a:pt x="353" y="101"/>
                      <a:pt x="355" y="100"/>
                    </a:cubicBezTo>
                    <a:cubicBezTo>
                      <a:pt x="355" y="99"/>
                      <a:pt x="356" y="100"/>
                      <a:pt x="356" y="99"/>
                    </a:cubicBezTo>
                    <a:cubicBezTo>
                      <a:pt x="361" y="93"/>
                      <a:pt x="367" y="87"/>
                      <a:pt x="373" y="82"/>
                    </a:cubicBezTo>
                    <a:cubicBezTo>
                      <a:pt x="375" y="79"/>
                      <a:pt x="378" y="77"/>
                      <a:pt x="381" y="75"/>
                    </a:cubicBezTo>
                    <a:cubicBezTo>
                      <a:pt x="387" y="68"/>
                      <a:pt x="395" y="62"/>
                      <a:pt x="402" y="56"/>
                    </a:cubicBezTo>
                    <a:cubicBezTo>
                      <a:pt x="401" y="55"/>
                      <a:pt x="401" y="51"/>
                      <a:pt x="401" y="49"/>
                    </a:cubicBezTo>
                    <a:cubicBezTo>
                      <a:pt x="400" y="50"/>
                      <a:pt x="400" y="52"/>
                      <a:pt x="399" y="52"/>
                    </a:cubicBezTo>
                    <a:cubicBezTo>
                      <a:pt x="398" y="51"/>
                      <a:pt x="397" y="52"/>
                      <a:pt x="394" y="52"/>
                    </a:cubicBezTo>
                    <a:cubicBezTo>
                      <a:pt x="393" y="54"/>
                      <a:pt x="389" y="55"/>
                      <a:pt x="388" y="58"/>
                    </a:cubicBezTo>
                    <a:cubicBezTo>
                      <a:pt x="386" y="58"/>
                      <a:pt x="386" y="60"/>
                      <a:pt x="384" y="61"/>
                    </a:cubicBezTo>
                    <a:cubicBezTo>
                      <a:pt x="383" y="61"/>
                      <a:pt x="384" y="61"/>
                      <a:pt x="384" y="62"/>
                    </a:cubicBezTo>
                    <a:cubicBezTo>
                      <a:pt x="380" y="64"/>
                      <a:pt x="379" y="67"/>
                      <a:pt x="375" y="69"/>
                    </a:cubicBezTo>
                    <a:cubicBezTo>
                      <a:pt x="375" y="71"/>
                      <a:pt x="373" y="72"/>
                      <a:pt x="372" y="74"/>
                    </a:cubicBezTo>
                    <a:cubicBezTo>
                      <a:pt x="370" y="76"/>
                      <a:pt x="369" y="78"/>
                      <a:pt x="366" y="79"/>
                    </a:cubicBezTo>
                    <a:cubicBezTo>
                      <a:pt x="364" y="82"/>
                      <a:pt x="361" y="85"/>
                      <a:pt x="359" y="86"/>
                    </a:cubicBezTo>
                    <a:cubicBezTo>
                      <a:pt x="356" y="90"/>
                      <a:pt x="354" y="94"/>
                      <a:pt x="350" y="97"/>
                    </a:cubicBezTo>
                    <a:cubicBezTo>
                      <a:pt x="349" y="98"/>
                      <a:pt x="349" y="99"/>
                      <a:pt x="347" y="100"/>
                    </a:cubicBezTo>
                    <a:cubicBezTo>
                      <a:pt x="347" y="101"/>
                      <a:pt x="345" y="101"/>
                      <a:pt x="345" y="102"/>
                    </a:cubicBezTo>
                    <a:cubicBezTo>
                      <a:pt x="343" y="103"/>
                      <a:pt x="343" y="106"/>
                      <a:pt x="341" y="107"/>
                    </a:cubicBezTo>
                    <a:cubicBezTo>
                      <a:pt x="341" y="108"/>
                      <a:pt x="339" y="109"/>
                      <a:pt x="338" y="110"/>
                    </a:cubicBezTo>
                    <a:cubicBezTo>
                      <a:pt x="337" y="113"/>
                      <a:pt x="334" y="114"/>
                      <a:pt x="333" y="117"/>
                    </a:cubicBezTo>
                    <a:cubicBezTo>
                      <a:pt x="331" y="119"/>
                      <a:pt x="331" y="122"/>
                      <a:pt x="329" y="123"/>
                    </a:cubicBezTo>
                    <a:cubicBezTo>
                      <a:pt x="329" y="123"/>
                      <a:pt x="329" y="123"/>
                      <a:pt x="329" y="124"/>
                    </a:cubicBezTo>
                    <a:close/>
                    <a:moveTo>
                      <a:pt x="406" y="55"/>
                    </a:moveTo>
                    <a:cubicBezTo>
                      <a:pt x="406" y="55"/>
                      <a:pt x="407" y="55"/>
                      <a:pt x="407" y="55"/>
                    </a:cubicBezTo>
                    <a:cubicBezTo>
                      <a:pt x="406" y="55"/>
                      <a:pt x="406" y="55"/>
                      <a:pt x="406" y="55"/>
                    </a:cubicBezTo>
                    <a:close/>
                    <a:moveTo>
                      <a:pt x="280" y="129"/>
                    </a:moveTo>
                    <a:cubicBezTo>
                      <a:pt x="281" y="121"/>
                      <a:pt x="282" y="113"/>
                      <a:pt x="283" y="105"/>
                    </a:cubicBezTo>
                    <a:cubicBezTo>
                      <a:pt x="283" y="105"/>
                      <a:pt x="283" y="105"/>
                      <a:pt x="284" y="105"/>
                    </a:cubicBezTo>
                    <a:cubicBezTo>
                      <a:pt x="284" y="105"/>
                      <a:pt x="284" y="105"/>
                      <a:pt x="284" y="105"/>
                    </a:cubicBezTo>
                    <a:cubicBezTo>
                      <a:pt x="284" y="104"/>
                      <a:pt x="284" y="105"/>
                      <a:pt x="283" y="105"/>
                    </a:cubicBezTo>
                    <a:cubicBezTo>
                      <a:pt x="285" y="91"/>
                      <a:pt x="289" y="77"/>
                      <a:pt x="292" y="64"/>
                    </a:cubicBezTo>
                    <a:cubicBezTo>
                      <a:pt x="286" y="72"/>
                      <a:pt x="285" y="83"/>
                      <a:pt x="282" y="94"/>
                    </a:cubicBezTo>
                    <a:cubicBezTo>
                      <a:pt x="279" y="106"/>
                      <a:pt x="280" y="121"/>
                      <a:pt x="278" y="133"/>
                    </a:cubicBezTo>
                    <a:cubicBezTo>
                      <a:pt x="280" y="132"/>
                      <a:pt x="280" y="130"/>
                      <a:pt x="280" y="129"/>
                    </a:cubicBezTo>
                    <a:close/>
                    <a:moveTo>
                      <a:pt x="314" y="74"/>
                    </a:moveTo>
                    <a:cubicBezTo>
                      <a:pt x="314" y="77"/>
                      <a:pt x="312" y="79"/>
                      <a:pt x="311" y="82"/>
                    </a:cubicBezTo>
                    <a:cubicBezTo>
                      <a:pt x="310" y="81"/>
                      <a:pt x="310" y="82"/>
                      <a:pt x="310" y="82"/>
                    </a:cubicBezTo>
                    <a:cubicBezTo>
                      <a:pt x="311" y="82"/>
                      <a:pt x="312" y="81"/>
                      <a:pt x="312" y="81"/>
                    </a:cubicBezTo>
                    <a:cubicBezTo>
                      <a:pt x="315" y="76"/>
                      <a:pt x="317" y="70"/>
                      <a:pt x="319" y="65"/>
                    </a:cubicBezTo>
                    <a:cubicBezTo>
                      <a:pt x="317" y="67"/>
                      <a:pt x="316" y="72"/>
                      <a:pt x="314" y="74"/>
                    </a:cubicBezTo>
                    <a:close/>
                    <a:moveTo>
                      <a:pt x="275" y="74"/>
                    </a:moveTo>
                    <a:cubicBezTo>
                      <a:pt x="274" y="74"/>
                      <a:pt x="273" y="74"/>
                      <a:pt x="274" y="76"/>
                    </a:cubicBezTo>
                    <a:cubicBezTo>
                      <a:pt x="274" y="76"/>
                      <a:pt x="274" y="75"/>
                      <a:pt x="274" y="76"/>
                    </a:cubicBezTo>
                    <a:cubicBezTo>
                      <a:pt x="273" y="78"/>
                      <a:pt x="274" y="79"/>
                      <a:pt x="274" y="82"/>
                    </a:cubicBezTo>
                    <a:cubicBezTo>
                      <a:pt x="274" y="86"/>
                      <a:pt x="273" y="92"/>
                      <a:pt x="274" y="97"/>
                    </a:cubicBezTo>
                    <a:cubicBezTo>
                      <a:pt x="274" y="90"/>
                      <a:pt x="275" y="83"/>
                      <a:pt x="276" y="76"/>
                    </a:cubicBezTo>
                    <a:cubicBezTo>
                      <a:pt x="276" y="74"/>
                      <a:pt x="277" y="72"/>
                      <a:pt x="276" y="71"/>
                    </a:cubicBezTo>
                    <a:cubicBezTo>
                      <a:pt x="276" y="72"/>
                      <a:pt x="276" y="73"/>
                      <a:pt x="275" y="74"/>
                    </a:cubicBezTo>
                    <a:close/>
                    <a:moveTo>
                      <a:pt x="284" y="109"/>
                    </a:moveTo>
                    <a:cubicBezTo>
                      <a:pt x="284" y="112"/>
                      <a:pt x="283" y="115"/>
                      <a:pt x="283" y="118"/>
                    </a:cubicBezTo>
                    <a:cubicBezTo>
                      <a:pt x="282" y="122"/>
                      <a:pt x="281" y="125"/>
                      <a:pt x="282" y="128"/>
                    </a:cubicBezTo>
                    <a:cubicBezTo>
                      <a:pt x="285" y="115"/>
                      <a:pt x="287" y="102"/>
                      <a:pt x="289" y="88"/>
                    </a:cubicBezTo>
                    <a:cubicBezTo>
                      <a:pt x="290" y="84"/>
                      <a:pt x="291" y="80"/>
                      <a:pt x="292" y="76"/>
                    </a:cubicBezTo>
                    <a:cubicBezTo>
                      <a:pt x="291" y="75"/>
                      <a:pt x="292" y="73"/>
                      <a:pt x="291" y="72"/>
                    </a:cubicBezTo>
                    <a:cubicBezTo>
                      <a:pt x="288" y="84"/>
                      <a:pt x="287" y="97"/>
                      <a:pt x="284" y="109"/>
                    </a:cubicBezTo>
                    <a:close/>
                    <a:moveTo>
                      <a:pt x="158" y="77"/>
                    </a:moveTo>
                    <a:cubicBezTo>
                      <a:pt x="158" y="77"/>
                      <a:pt x="159" y="77"/>
                      <a:pt x="158" y="77"/>
                    </a:cubicBezTo>
                    <a:cubicBezTo>
                      <a:pt x="156" y="78"/>
                      <a:pt x="155" y="80"/>
                      <a:pt x="152" y="80"/>
                    </a:cubicBezTo>
                    <a:cubicBezTo>
                      <a:pt x="152" y="82"/>
                      <a:pt x="151" y="81"/>
                      <a:pt x="150" y="82"/>
                    </a:cubicBezTo>
                    <a:cubicBezTo>
                      <a:pt x="148" y="82"/>
                      <a:pt x="147" y="84"/>
                      <a:pt x="145" y="84"/>
                    </a:cubicBezTo>
                    <a:cubicBezTo>
                      <a:pt x="143" y="85"/>
                      <a:pt x="140" y="85"/>
                      <a:pt x="138" y="87"/>
                    </a:cubicBezTo>
                    <a:cubicBezTo>
                      <a:pt x="137" y="87"/>
                      <a:pt x="135" y="88"/>
                      <a:pt x="134" y="89"/>
                    </a:cubicBezTo>
                    <a:cubicBezTo>
                      <a:pt x="137" y="90"/>
                      <a:pt x="139" y="92"/>
                      <a:pt x="141" y="93"/>
                    </a:cubicBezTo>
                    <a:cubicBezTo>
                      <a:pt x="149" y="88"/>
                      <a:pt x="160" y="85"/>
                      <a:pt x="167" y="80"/>
                    </a:cubicBezTo>
                    <a:cubicBezTo>
                      <a:pt x="164" y="79"/>
                      <a:pt x="162" y="75"/>
                      <a:pt x="158" y="77"/>
                    </a:cubicBezTo>
                    <a:close/>
                    <a:moveTo>
                      <a:pt x="168" y="79"/>
                    </a:moveTo>
                    <a:cubicBezTo>
                      <a:pt x="169" y="79"/>
                      <a:pt x="170" y="79"/>
                      <a:pt x="170" y="78"/>
                    </a:cubicBezTo>
                    <a:cubicBezTo>
                      <a:pt x="170" y="79"/>
                      <a:pt x="169" y="78"/>
                      <a:pt x="168" y="79"/>
                    </a:cubicBezTo>
                    <a:close/>
                    <a:moveTo>
                      <a:pt x="121" y="84"/>
                    </a:moveTo>
                    <a:cubicBezTo>
                      <a:pt x="122" y="84"/>
                      <a:pt x="122" y="84"/>
                      <a:pt x="123" y="84"/>
                    </a:cubicBezTo>
                    <a:cubicBezTo>
                      <a:pt x="122" y="83"/>
                      <a:pt x="120" y="82"/>
                      <a:pt x="119" y="82"/>
                    </a:cubicBezTo>
                    <a:cubicBezTo>
                      <a:pt x="118" y="82"/>
                      <a:pt x="117" y="83"/>
                      <a:pt x="117" y="82"/>
                    </a:cubicBezTo>
                    <a:cubicBezTo>
                      <a:pt x="116" y="82"/>
                      <a:pt x="115" y="83"/>
                      <a:pt x="115" y="84"/>
                    </a:cubicBezTo>
                    <a:cubicBezTo>
                      <a:pt x="114" y="84"/>
                      <a:pt x="114" y="84"/>
                      <a:pt x="113" y="84"/>
                    </a:cubicBezTo>
                    <a:cubicBezTo>
                      <a:pt x="113" y="85"/>
                      <a:pt x="112" y="85"/>
                      <a:pt x="112" y="86"/>
                    </a:cubicBezTo>
                    <a:cubicBezTo>
                      <a:pt x="115" y="88"/>
                      <a:pt x="118" y="91"/>
                      <a:pt x="122" y="92"/>
                    </a:cubicBezTo>
                    <a:cubicBezTo>
                      <a:pt x="128" y="95"/>
                      <a:pt x="135" y="98"/>
                      <a:pt x="141" y="101"/>
                    </a:cubicBezTo>
                    <a:cubicBezTo>
                      <a:pt x="142" y="102"/>
                      <a:pt x="144" y="103"/>
                      <a:pt x="145" y="103"/>
                    </a:cubicBezTo>
                    <a:cubicBezTo>
                      <a:pt x="147" y="103"/>
                      <a:pt x="150" y="100"/>
                      <a:pt x="152" y="100"/>
                    </a:cubicBezTo>
                    <a:cubicBezTo>
                      <a:pt x="151" y="99"/>
                      <a:pt x="149" y="98"/>
                      <a:pt x="148" y="98"/>
                    </a:cubicBezTo>
                    <a:cubicBezTo>
                      <a:pt x="147" y="98"/>
                      <a:pt x="147" y="99"/>
                      <a:pt x="147" y="99"/>
                    </a:cubicBezTo>
                    <a:cubicBezTo>
                      <a:pt x="147" y="99"/>
                      <a:pt x="146" y="99"/>
                      <a:pt x="146" y="99"/>
                    </a:cubicBezTo>
                    <a:cubicBezTo>
                      <a:pt x="146" y="99"/>
                      <a:pt x="146" y="99"/>
                      <a:pt x="146" y="99"/>
                    </a:cubicBezTo>
                    <a:cubicBezTo>
                      <a:pt x="146" y="98"/>
                      <a:pt x="147" y="98"/>
                      <a:pt x="147" y="97"/>
                    </a:cubicBezTo>
                    <a:cubicBezTo>
                      <a:pt x="147" y="97"/>
                      <a:pt x="146" y="97"/>
                      <a:pt x="146" y="97"/>
                    </a:cubicBezTo>
                    <a:cubicBezTo>
                      <a:pt x="147" y="96"/>
                      <a:pt x="148" y="97"/>
                      <a:pt x="149" y="97"/>
                    </a:cubicBezTo>
                    <a:cubicBezTo>
                      <a:pt x="150" y="96"/>
                      <a:pt x="151" y="96"/>
                      <a:pt x="152" y="95"/>
                    </a:cubicBezTo>
                    <a:cubicBezTo>
                      <a:pt x="157" y="92"/>
                      <a:pt x="165" y="89"/>
                      <a:pt x="169" y="85"/>
                    </a:cubicBezTo>
                    <a:cubicBezTo>
                      <a:pt x="169" y="85"/>
                      <a:pt x="169" y="85"/>
                      <a:pt x="169" y="85"/>
                    </a:cubicBezTo>
                    <a:cubicBezTo>
                      <a:pt x="170" y="84"/>
                      <a:pt x="172" y="84"/>
                      <a:pt x="173" y="83"/>
                    </a:cubicBezTo>
                    <a:cubicBezTo>
                      <a:pt x="172" y="82"/>
                      <a:pt x="170" y="81"/>
                      <a:pt x="169" y="81"/>
                    </a:cubicBezTo>
                    <a:cubicBezTo>
                      <a:pt x="160" y="84"/>
                      <a:pt x="151" y="89"/>
                      <a:pt x="142" y="93"/>
                    </a:cubicBezTo>
                    <a:cubicBezTo>
                      <a:pt x="142" y="94"/>
                      <a:pt x="143" y="94"/>
                      <a:pt x="143" y="95"/>
                    </a:cubicBezTo>
                    <a:cubicBezTo>
                      <a:pt x="143" y="95"/>
                      <a:pt x="142" y="95"/>
                      <a:pt x="142" y="94"/>
                    </a:cubicBezTo>
                    <a:cubicBezTo>
                      <a:pt x="138" y="93"/>
                      <a:pt x="136" y="91"/>
                      <a:pt x="133" y="90"/>
                    </a:cubicBezTo>
                    <a:cubicBezTo>
                      <a:pt x="132" y="90"/>
                      <a:pt x="131" y="91"/>
                      <a:pt x="130" y="90"/>
                    </a:cubicBezTo>
                    <a:cubicBezTo>
                      <a:pt x="131" y="90"/>
                      <a:pt x="131" y="90"/>
                      <a:pt x="132" y="89"/>
                    </a:cubicBezTo>
                    <a:cubicBezTo>
                      <a:pt x="130" y="88"/>
                      <a:pt x="128" y="87"/>
                      <a:pt x="126" y="86"/>
                    </a:cubicBezTo>
                    <a:cubicBezTo>
                      <a:pt x="126" y="86"/>
                      <a:pt x="126" y="86"/>
                      <a:pt x="126" y="86"/>
                    </a:cubicBezTo>
                    <a:cubicBezTo>
                      <a:pt x="124" y="86"/>
                      <a:pt x="123" y="89"/>
                      <a:pt x="121" y="88"/>
                    </a:cubicBezTo>
                    <a:cubicBezTo>
                      <a:pt x="123" y="87"/>
                      <a:pt x="124" y="86"/>
                      <a:pt x="126" y="85"/>
                    </a:cubicBezTo>
                    <a:cubicBezTo>
                      <a:pt x="126" y="85"/>
                      <a:pt x="125" y="85"/>
                      <a:pt x="124" y="84"/>
                    </a:cubicBezTo>
                    <a:cubicBezTo>
                      <a:pt x="125" y="84"/>
                      <a:pt x="125" y="84"/>
                      <a:pt x="125" y="83"/>
                    </a:cubicBezTo>
                    <a:cubicBezTo>
                      <a:pt x="123" y="84"/>
                      <a:pt x="123" y="85"/>
                      <a:pt x="122" y="85"/>
                    </a:cubicBezTo>
                    <a:cubicBezTo>
                      <a:pt x="122" y="84"/>
                      <a:pt x="121" y="84"/>
                      <a:pt x="121" y="84"/>
                    </a:cubicBezTo>
                    <a:close/>
                    <a:moveTo>
                      <a:pt x="174" y="105"/>
                    </a:moveTo>
                    <a:cubicBezTo>
                      <a:pt x="179" y="102"/>
                      <a:pt x="187" y="99"/>
                      <a:pt x="192" y="95"/>
                    </a:cubicBezTo>
                    <a:cubicBezTo>
                      <a:pt x="186" y="91"/>
                      <a:pt x="180" y="88"/>
                      <a:pt x="174" y="84"/>
                    </a:cubicBezTo>
                    <a:cubicBezTo>
                      <a:pt x="166" y="88"/>
                      <a:pt x="158" y="92"/>
                      <a:pt x="150" y="97"/>
                    </a:cubicBezTo>
                    <a:cubicBezTo>
                      <a:pt x="151" y="98"/>
                      <a:pt x="152" y="99"/>
                      <a:pt x="154" y="99"/>
                    </a:cubicBezTo>
                    <a:cubicBezTo>
                      <a:pt x="161" y="95"/>
                      <a:pt x="170" y="91"/>
                      <a:pt x="178" y="87"/>
                    </a:cubicBezTo>
                    <a:cubicBezTo>
                      <a:pt x="178" y="88"/>
                      <a:pt x="178" y="88"/>
                      <a:pt x="177" y="88"/>
                    </a:cubicBezTo>
                    <a:cubicBezTo>
                      <a:pt x="178" y="88"/>
                      <a:pt x="178" y="87"/>
                      <a:pt x="179" y="88"/>
                    </a:cubicBezTo>
                    <a:cubicBezTo>
                      <a:pt x="170" y="92"/>
                      <a:pt x="162" y="95"/>
                      <a:pt x="155" y="100"/>
                    </a:cubicBezTo>
                    <a:cubicBezTo>
                      <a:pt x="157" y="101"/>
                      <a:pt x="159" y="103"/>
                      <a:pt x="162" y="102"/>
                    </a:cubicBezTo>
                    <a:cubicBezTo>
                      <a:pt x="162" y="101"/>
                      <a:pt x="164" y="101"/>
                      <a:pt x="165" y="101"/>
                    </a:cubicBezTo>
                    <a:cubicBezTo>
                      <a:pt x="170" y="97"/>
                      <a:pt x="177" y="95"/>
                      <a:pt x="182" y="91"/>
                    </a:cubicBezTo>
                    <a:cubicBezTo>
                      <a:pt x="182" y="92"/>
                      <a:pt x="183" y="92"/>
                      <a:pt x="183" y="92"/>
                    </a:cubicBezTo>
                    <a:cubicBezTo>
                      <a:pt x="182" y="93"/>
                      <a:pt x="181" y="94"/>
                      <a:pt x="178" y="94"/>
                    </a:cubicBezTo>
                    <a:cubicBezTo>
                      <a:pt x="178" y="94"/>
                      <a:pt x="179" y="95"/>
                      <a:pt x="178" y="95"/>
                    </a:cubicBezTo>
                    <a:cubicBezTo>
                      <a:pt x="173" y="98"/>
                      <a:pt x="166" y="100"/>
                      <a:pt x="161" y="104"/>
                    </a:cubicBezTo>
                    <a:cubicBezTo>
                      <a:pt x="164" y="105"/>
                      <a:pt x="166" y="107"/>
                      <a:pt x="168" y="107"/>
                    </a:cubicBezTo>
                    <a:cubicBezTo>
                      <a:pt x="170" y="106"/>
                      <a:pt x="172" y="106"/>
                      <a:pt x="174" y="105"/>
                    </a:cubicBezTo>
                    <a:close/>
                    <a:moveTo>
                      <a:pt x="314" y="85"/>
                    </a:moveTo>
                    <a:cubicBezTo>
                      <a:pt x="314" y="85"/>
                      <a:pt x="315" y="84"/>
                      <a:pt x="315" y="84"/>
                    </a:cubicBezTo>
                    <a:cubicBezTo>
                      <a:pt x="314" y="84"/>
                      <a:pt x="314" y="84"/>
                      <a:pt x="314" y="84"/>
                    </a:cubicBezTo>
                    <a:cubicBezTo>
                      <a:pt x="315" y="84"/>
                      <a:pt x="313" y="85"/>
                      <a:pt x="314" y="85"/>
                    </a:cubicBezTo>
                    <a:close/>
                    <a:moveTo>
                      <a:pt x="313" y="88"/>
                    </a:moveTo>
                    <a:cubicBezTo>
                      <a:pt x="313" y="87"/>
                      <a:pt x="314" y="86"/>
                      <a:pt x="314" y="85"/>
                    </a:cubicBezTo>
                    <a:cubicBezTo>
                      <a:pt x="313" y="85"/>
                      <a:pt x="313" y="87"/>
                      <a:pt x="313" y="88"/>
                    </a:cubicBezTo>
                    <a:close/>
                    <a:moveTo>
                      <a:pt x="414" y="106"/>
                    </a:moveTo>
                    <a:cubicBezTo>
                      <a:pt x="412" y="105"/>
                      <a:pt x="410" y="104"/>
                      <a:pt x="408" y="103"/>
                    </a:cubicBezTo>
                    <a:cubicBezTo>
                      <a:pt x="405" y="100"/>
                      <a:pt x="401" y="98"/>
                      <a:pt x="398" y="96"/>
                    </a:cubicBezTo>
                    <a:cubicBezTo>
                      <a:pt x="398" y="95"/>
                      <a:pt x="398" y="95"/>
                      <a:pt x="397" y="95"/>
                    </a:cubicBezTo>
                    <a:cubicBezTo>
                      <a:pt x="394" y="92"/>
                      <a:pt x="389" y="89"/>
                      <a:pt x="386" y="86"/>
                    </a:cubicBezTo>
                    <a:cubicBezTo>
                      <a:pt x="384" y="87"/>
                      <a:pt x="381" y="87"/>
                      <a:pt x="380" y="89"/>
                    </a:cubicBezTo>
                    <a:cubicBezTo>
                      <a:pt x="390" y="97"/>
                      <a:pt x="401" y="104"/>
                      <a:pt x="411" y="111"/>
                    </a:cubicBezTo>
                    <a:cubicBezTo>
                      <a:pt x="414" y="111"/>
                      <a:pt x="416" y="110"/>
                      <a:pt x="418" y="110"/>
                    </a:cubicBezTo>
                    <a:cubicBezTo>
                      <a:pt x="417" y="108"/>
                      <a:pt x="415" y="107"/>
                      <a:pt x="414" y="106"/>
                    </a:cubicBezTo>
                    <a:close/>
                    <a:moveTo>
                      <a:pt x="307" y="88"/>
                    </a:moveTo>
                    <a:cubicBezTo>
                      <a:pt x="307" y="88"/>
                      <a:pt x="307" y="89"/>
                      <a:pt x="307" y="89"/>
                    </a:cubicBezTo>
                    <a:cubicBezTo>
                      <a:pt x="306" y="89"/>
                      <a:pt x="307" y="89"/>
                      <a:pt x="307" y="90"/>
                    </a:cubicBezTo>
                    <a:cubicBezTo>
                      <a:pt x="308" y="90"/>
                      <a:pt x="308" y="89"/>
                      <a:pt x="308" y="89"/>
                    </a:cubicBezTo>
                    <a:cubicBezTo>
                      <a:pt x="307" y="89"/>
                      <a:pt x="307" y="89"/>
                      <a:pt x="307" y="89"/>
                    </a:cubicBezTo>
                    <a:cubicBezTo>
                      <a:pt x="307" y="89"/>
                      <a:pt x="307" y="89"/>
                      <a:pt x="307" y="88"/>
                    </a:cubicBezTo>
                    <a:close/>
                    <a:moveTo>
                      <a:pt x="309" y="98"/>
                    </a:moveTo>
                    <a:cubicBezTo>
                      <a:pt x="308" y="97"/>
                      <a:pt x="308" y="99"/>
                      <a:pt x="308" y="98"/>
                    </a:cubicBezTo>
                    <a:cubicBezTo>
                      <a:pt x="308" y="97"/>
                      <a:pt x="308" y="96"/>
                      <a:pt x="309" y="96"/>
                    </a:cubicBezTo>
                    <a:cubicBezTo>
                      <a:pt x="309" y="95"/>
                      <a:pt x="309" y="95"/>
                      <a:pt x="309" y="95"/>
                    </a:cubicBezTo>
                    <a:cubicBezTo>
                      <a:pt x="309" y="94"/>
                      <a:pt x="308" y="95"/>
                      <a:pt x="308" y="95"/>
                    </a:cubicBezTo>
                    <a:cubicBezTo>
                      <a:pt x="310" y="93"/>
                      <a:pt x="310" y="91"/>
                      <a:pt x="311" y="89"/>
                    </a:cubicBezTo>
                    <a:cubicBezTo>
                      <a:pt x="310" y="88"/>
                      <a:pt x="308" y="94"/>
                      <a:pt x="308" y="95"/>
                    </a:cubicBezTo>
                    <a:cubicBezTo>
                      <a:pt x="308" y="95"/>
                      <a:pt x="308" y="95"/>
                      <a:pt x="307" y="95"/>
                    </a:cubicBezTo>
                    <a:cubicBezTo>
                      <a:pt x="307" y="95"/>
                      <a:pt x="307" y="96"/>
                      <a:pt x="308" y="96"/>
                    </a:cubicBezTo>
                    <a:cubicBezTo>
                      <a:pt x="303" y="107"/>
                      <a:pt x="298" y="120"/>
                      <a:pt x="294" y="132"/>
                    </a:cubicBezTo>
                    <a:cubicBezTo>
                      <a:pt x="295" y="132"/>
                      <a:pt x="294" y="130"/>
                      <a:pt x="295" y="131"/>
                    </a:cubicBezTo>
                    <a:cubicBezTo>
                      <a:pt x="295" y="130"/>
                      <a:pt x="295" y="128"/>
                      <a:pt x="296" y="128"/>
                    </a:cubicBezTo>
                    <a:cubicBezTo>
                      <a:pt x="295" y="128"/>
                      <a:pt x="296" y="127"/>
                      <a:pt x="297" y="127"/>
                    </a:cubicBezTo>
                    <a:cubicBezTo>
                      <a:pt x="299" y="122"/>
                      <a:pt x="301" y="114"/>
                      <a:pt x="303" y="110"/>
                    </a:cubicBezTo>
                    <a:cubicBezTo>
                      <a:pt x="303" y="109"/>
                      <a:pt x="303" y="109"/>
                      <a:pt x="303" y="108"/>
                    </a:cubicBezTo>
                    <a:cubicBezTo>
                      <a:pt x="305" y="106"/>
                      <a:pt x="305" y="103"/>
                      <a:pt x="307" y="101"/>
                    </a:cubicBezTo>
                    <a:cubicBezTo>
                      <a:pt x="307" y="101"/>
                      <a:pt x="307" y="102"/>
                      <a:pt x="307" y="102"/>
                    </a:cubicBezTo>
                    <a:cubicBezTo>
                      <a:pt x="307" y="101"/>
                      <a:pt x="308" y="101"/>
                      <a:pt x="308" y="101"/>
                    </a:cubicBezTo>
                    <a:cubicBezTo>
                      <a:pt x="307" y="101"/>
                      <a:pt x="307" y="101"/>
                      <a:pt x="307" y="101"/>
                    </a:cubicBezTo>
                    <a:cubicBezTo>
                      <a:pt x="307" y="99"/>
                      <a:pt x="307" y="98"/>
                      <a:pt x="309" y="98"/>
                    </a:cubicBezTo>
                    <a:close/>
                    <a:moveTo>
                      <a:pt x="347" y="117"/>
                    </a:moveTo>
                    <a:cubicBezTo>
                      <a:pt x="344" y="118"/>
                      <a:pt x="343" y="121"/>
                      <a:pt x="340" y="123"/>
                    </a:cubicBezTo>
                    <a:cubicBezTo>
                      <a:pt x="335" y="133"/>
                      <a:pt x="328" y="140"/>
                      <a:pt x="322" y="150"/>
                    </a:cubicBezTo>
                    <a:cubicBezTo>
                      <a:pt x="321" y="150"/>
                      <a:pt x="322" y="151"/>
                      <a:pt x="321" y="151"/>
                    </a:cubicBezTo>
                    <a:cubicBezTo>
                      <a:pt x="321" y="152"/>
                      <a:pt x="320" y="153"/>
                      <a:pt x="319" y="154"/>
                    </a:cubicBezTo>
                    <a:cubicBezTo>
                      <a:pt x="318" y="156"/>
                      <a:pt x="316" y="158"/>
                      <a:pt x="315" y="160"/>
                    </a:cubicBezTo>
                    <a:cubicBezTo>
                      <a:pt x="315" y="161"/>
                      <a:pt x="315" y="161"/>
                      <a:pt x="315" y="161"/>
                    </a:cubicBezTo>
                    <a:cubicBezTo>
                      <a:pt x="315" y="161"/>
                      <a:pt x="315" y="161"/>
                      <a:pt x="315" y="160"/>
                    </a:cubicBezTo>
                    <a:cubicBezTo>
                      <a:pt x="321" y="154"/>
                      <a:pt x="328" y="150"/>
                      <a:pt x="336" y="146"/>
                    </a:cubicBezTo>
                    <a:cubicBezTo>
                      <a:pt x="336" y="145"/>
                      <a:pt x="335" y="145"/>
                      <a:pt x="336" y="145"/>
                    </a:cubicBezTo>
                    <a:cubicBezTo>
                      <a:pt x="337" y="145"/>
                      <a:pt x="337" y="144"/>
                      <a:pt x="339" y="145"/>
                    </a:cubicBezTo>
                    <a:cubicBezTo>
                      <a:pt x="343" y="141"/>
                      <a:pt x="348" y="138"/>
                      <a:pt x="353" y="135"/>
                    </a:cubicBezTo>
                    <a:cubicBezTo>
                      <a:pt x="365" y="127"/>
                      <a:pt x="380" y="122"/>
                      <a:pt x="396" y="117"/>
                    </a:cubicBezTo>
                    <a:cubicBezTo>
                      <a:pt x="396" y="116"/>
                      <a:pt x="395" y="116"/>
                      <a:pt x="396" y="116"/>
                    </a:cubicBezTo>
                    <a:cubicBezTo>
                      <a:pt x="396" y="115"/>
                      <a:pt x="397" y="116"/>
                      <a:pt x="398" y="116"/>
                    </a:cubicBezTo>
                    <a:cubicBezTo>
                      <a:pt x="402" y="114"/>
                      <a:pt x="407" y="113"/>
                      <a:pt x="411" y="111"/>
                    </a:cubicBezTo>
                    <a:cubicBezTo>
                      <a:pt x="400" y="105"/>
                      <a:pt x="389" y="98"/>
                      <a:pt x="379" y="89"/>
                    </a:cubicBezTo>
                    <a:cubicBezTo>
                      <a:pt x="379" y="91"/>
                      <a:pt x="376" y="91"/>
                      <a:pt x="376" y="92"/>
                    </a:cubicBezTo>
                    <a:cubicBezTo>
                      <a:pt x="376" y="93"/>
                      <a:pt x="377" y="93"/>
                      <a:pt x="377" y="94"/>
                    </a:cubicBezTo>
                    <a:cubicBezTo>
                      <a:pt x="378" y="94"/>
                      <a:pt x="377" y="94"/>
                      <a:pt x="377" y="94"/>
                    </a:cubicBezTo>
                    <a:cubicBezTo>
                      <a:pt x="378" y="94"/>
                      <a:pt x="380" y="95"/>
                      <a:pt x="380" y="96"/>
                    </a:cubicBezTo>
                    <a:cubicBezTo>
                      <a:pt x="381" y="96"/>
                      <a:pt x="381" y="97"/>
                      <a:pt x="381" y="97"/>
                    </a:cubicBezTo>
                    <a:cubicBezTo>
                      <a:pt x="383" y="98"/>
                      <a:pt x="382" y="97"/>
                      <a:pt x="383" y="98"/>
                    </a:cubicBezTo>
                    <a:cubicBezTo>
                      <a:pt x="383" y="98"/>
                      <a:pt x="383" y="99"/>
                      <a:pt x="384" y="99"/>
                    </a:cubicBezTo>
                    <a:cubicBezTo>
                      <a:pt x="384" y="99"/>
                      <a:pt x="385" y="99"/>
                      <a:pt x="385" y="99"/>
                    </a:cubicBezTo>
                    <a:cubicBezTo>
                      <a:pt x="385" y="99"/>
                      <a:pt x="385" y="100"/>
                      <a:pt x="385" y="100"/>
                    </a:cubicBezTo>
                    <a:cubicBezTo>
                      <a:pt x="386" y="101"/>
                      <a:pt x="388" y="102"/>
                      <a:pt x="389" y="102"/>
                    </a:cubicBezTo>
                    <a:cubicBezTo>
                      <a:pt x="391" y="105"/>
                      <a:pt x="394" y="105"/>
                      <a:pt x="396" y="108"/>
                    </a:cubicBezTo>
                    <a:cubicBezTo>
                      <a:pt x="397" y="108"/>
                      <a:pt x="397" y="109"/>
                      <a:pt x="399" y="109"/>
                    </a:cubicBezTo>
                    <a:cubicBezTo>
                      <a:pt x="399" y="110"/>
                      <a:pt x="400" y="110"/>
                      <a:pt x="400" y="111"/>
                    </a:cubicBezTo>
                    <a:cubicBezTo>
                      <a:pt x="391" y="106"/>
                      <a:pt x="383" y="99"/>
                      <a:pt x="375" y="93"/>
                    </a:cubicBezTo>
                    <a:cubicBezTo>
                      <a:pt x="368" y="97"/>
                      <a:pt x="361" y="102"/>
                      <a:pt x="354" y="107"/>
                    </a:cubicBezTo>
                    <a:cubicBezTo>
                      <a:pt x="355" y="108"/>
                      <a:pt x="354" y="108"/>
                      <a:pt x="354" y="109"/>
                    </a:cubicBezTo>
                    <a:cubicBezTo>
                      <a:pt x="354" y="108"/>
                      <a:pt x="354" y="108"/>
                      <a:pt x="353" y="108"/>
                    </a:cubicBezTo>
                    <a:cubicBezTo>
                      <a:pt x="352" y="109"/>
                      <a:pt x="351" y="110"/>
                      <a:pt x="350" y="111"/>
                    </a:cubicBezTo>
                    <a:cubicBezTo>
                      <a:pt x="350" y="113"/>
                      <a:pt x="347" y="113"/>
                      <a:pt x="347" y="117"/>
                    </a:cubicBezTo>
                    <a:close/>
                    <a:moveTo>
                      <a:pt x="163" y="117"/>
                    </a:moveTo>
                    <a:cubicBezTo>
                      <a:pt x="160" y="115"/>
                      <a:pt x="157" y="113"/>
                      <a:pt x="154" y="111"/>
                    </a:cubicBezTo>
                    <a:cubicBezTo>
                      <a:pt x="150" y="109"/>
                      <a:pt x="147" y="106"/>
                      <a:pt x="143" y="104"/>
                    </a:cubicBezTo>
                    <a:cubicBezTo>
                      <a:pt x="141" y="103"/>
                      <a:pt x="139" y="102"/>
                      <a:pt x="138" y="101"/>
                    </a:cubicBezTo>
                    <a:cubicBezTo>
                      <a:pt x="137" y="101"/>
                      <a:pt x="137" y="101"/>
                      <a:pt x="136" y="101"/>
                    </a:cubicBezTo>
                    <a:cubicBezTo>
                      <a:pt x="132" y="97"/>
                      <a:pt x="126" y="96"/>
                      <a:pt x="121" y="93"/>
                    </a:cubicBezTo>
                    <a:cubicBezTo>
                      <a:pt x="121" y="93"/>
                      <a:pt x="121" y="94"/>
                      <a:pt x="121" y="94"/>
                    </a:cubicBezTo>
                    <a:cubicBezTo>
                      <a:pt x="120" y="94"/>
                      <a:pt x="120" y="94"/>
                      <a:pt x="119" y="94"/>
                    </a:cubicBezTo>
                    <a:cubicBezTo>
                      <a:pt x="118" y="96"/>
                      <a:pt x="114" y="97"/>
                      <a:pt x="112" y="99"/>
                    </a:cubicBezTo>
                    <a:cubicBezTo>
                      <a:pt x="111" y="100"/>
                      <a:pt x="112" y="100"/>
                      <a:pt x="112" y="101"/>
                    </a:cubicBezTo>
                    <a:cubicBezTo>
                      <a:pt x="111" y="100"/>
                      <a:pt x="111" y="99"/>
                      <a:pt x="111" y="99"/>
                    </a:cubicBezTo>
                    <a:cubicBezTo>
                      <a:pt x="110" y="99"/>
                      <a:pt x="109" y="100"/>
                      <a:pt x="109" y="101"/>
                    </a:cubicBezTo>
                    <a:cubicBezTo>
                      <a:pt x="119" y="104"/>
                      <a:pt x="130" y="107"/>
                      <a:pt x="139" y="112"/>
                    </a:cubicBezTo>
                    <a:cubicBezTo>
                      <a:pt x="141" y="114"/>
                      <a:pt x="144" y="114"/>
                      <a:pt x="147" y="115"/>
                    </a:cubicBezTo>
                    <a:cubicBezTo>
                      <a:pt x="157" y="121"/>
                      <a:pt x="168" y="126"/>
                      <a:pt x="179" y="132"/>
                    </a:cubicBezTo>
                    <a:cubicBezTo>
                      <a:pt x="182" y="135"/>
                      <a:pt x="185" y="138"/>
                      <a:pt x="189" y="140"/>
                    </a:cubicBezTo>
                    <a:cubicBezTo>
                      <a:pt x="192" y="143"/>
                      <a:pt x="196" y="145"/>
                      <a:pt x="199" y="148"/>
                    </a:cubicBezTo>
                    <a:cubicBezTo>
                      <a:pt x="200" y="148"/>
                      <a:pt x="201" y="151"/>
                      <a:pt x="202" y="150"/>
                    </a:cubicBezTo>
                    <a:cubicBezTo>
                      <a:pt x="194" y="144"/>
                      <a:pt x="187" y="136"/>
                      <a:pt x="178" y="130"/>
                    </a:cubicBezTo>
                    <a:cubicBezTo>
                      <a:pt x="178" y="130"/>
                      <a:pt x="178" y="130"/>
                      <a:pt x="178" y="129"/>
                    </a:cubicBezTo>
                    <a:cubicBezTo>
                      <a:pt x="178" y="129"/>
                      <a:pt x="177" y="129"/>
                      <a:pt x="177" y="128"/>
                    </a:cubicBezTo>
                    <a:cubicBezTo>
                      <a:pt x="177" y="128"/>
                      <a:pt x="176" y="128"/>
                      <a:pt x="177" y="127"/>
                    </a:cubicBezTo>
                    <a:cubicBezTo>
                      <a:pt x="172" y="123"/>
                      <a:pt x="167" y="121"/>
                      <a:pt x="163" y="117"/>
                    </a:cubicBezTo>
                    <a:close/>
                    <a:moveTo>
                      <a:pt x="310" y="96"/>
                    </a:moveTo>
                    <a:cubicBezTo>
                      <a:pt x="310" y="96"/>
                      <a:pt x="310" y="94"/>
                      <a:pt x="310" y="94"/>
                    </a:cubicBezTo>
                    <a:cubicBezTo>
                      <a:pt x="310" y="95"/>
                      <a:pt x="310" y="95"/>
                      <a:pt x="310" y="96"/>
                    </a:cubicBezTo>
                    <a:close/>
                    <a:moveTo>
                      <a:pt x="300" y="103"/>
                    </a:moveTo>
                    <a:cubicBezTo>
                      <a:pt x="301" y="101"/>
                      <a:pt x="303" y="98"/>
                      <a:pt x="303" y="95"/>
                    </a:cubicBezTo>
                    <a:cubicBezTo>
                      <a:pt x="302" y="98"/>
                      <a:pt x="301" y="101"/>
                      <a:pt x="300" y="103"/>
                    </a:cubicBezTo>
                    <a:close/>
                    <a:moveTo>
                      <a:pt x="205" y="108"/>
                    </a:moveTo>
                    <a:cubicBezTo>
                      <a:pt x="205" y="109"/>
                      <a:pt x="203" y="109"/>
                      <a:pt x="202" y="110"/>
                    </a:cubicBezTo>
                    <a:cubicBezTo>
                      <a:pt x="201" y="110"/>
                      <a:pt x="200" y="110"/>
                      <a:pt x="199" y="111"/>
                    </a:cubicBezTo>
                    <a:cubicBezTo>
                      <a:pt x="196" y="112"/>
                      <a:pt x="195" y="113"/>
                      <a:pt x="193" y="114"/>
                    </a:cubicBezTo>
                    <a:cubicBezTo>
                      <a:pt x="190" y="115"/>
                      <a:pt x="187" y="116"/>
                      <a:pt x="184" y="118"/>
                    </a:cubicBezTo>
                    <a:cubicBezTo>
                      <a:pt x="186" y="119"/>
                      <a:pt x="187" y="119"/>
                      <a:pt x="189" y="121"/>
                    </a:cubicBezTo>
                    <a:cubicBezTo>
                      <a:pt x="196" y="117"/>
                      <a:pt x="203" y="113"/>
                      <a:pt x="210" y="110"/>
                    </a:cubicBezTo>
                    <a:cubicBezTo>
                      <a:pt x="210" y="110"/>
                      <a:pt x="210" y="110"/>
                      <a:pt x="211" y="110"/>
                    </a:cubicBezTo>
                    <a:cubicBezTo>
                      <a:pt x="204" y="114"/>
                      <a:pt x="197" y="117"/>
                      <a:pt x="190" y="121"/>
                    </a:cubicBezTo>
                    <a:cubicBezTo>
                      <a:pt x="191" y="122"/>
                      <a:pt x="193" y="123"/>
                      <a:pt x="194" y="125"/>
                    </a:cubicBezTo>
                    <a:cubicBezTo>
                      <a:pt x="198" y="123"/>
                      <a:pt x="202" y="120"/>
                      <a:pt x="206" y="118"/>
                    </a:cubicBezTo>
                    <a:cubicBezTo>
                      <a:pt x="208" y="117"/>
                      <a:pt x="210" y="117"/>
                      <a:pt x="211" y="115"/>
                    </a:cubicBezTo>
                    <a:cubicBezTo>
                      <a:pt x="211" y="115"/>
                      <a:pt x="210" y="116"/>
                      <a:pt x="210" y="115"/>
                    </a:cubicBezTo>
                    <a:cubicBezTo>
                      <a:pt x="211" y="115"/>
                      <a:pt x="212" y="115"/>
                      <a:pt x="212" y="114"/>
                    </a:cubicBezTo>
                    <a:cubicBezTo>
                      <a:pt x="212" y="113"/>
                      <a:pt x="211" y="113"/>
                      <a:pt x="211" y="112"/>
                    </a:cubicBezTo>
                    <a:cubicBezTo>
                      <a:pt x="211" y="112"/>
                      <a:pt x="211" y="112"/>
                      <a:pt x="211" y="111"/>
                    </a:cubicBezTo>
                    <a:cubicBezTo>
                      <a:pt x="212" y="112"/>
                      <a:pt x="213" y="113"/>
                      <a:pt x="214" y="112"/>
                    </a:cubicBezTo>
                    <a:cubicBezTo>
                      <a:pt x="211" y="110"/>
                      <a:pt x="209" y="107"/>
                      <a:pt x="205" y="105"/>
                    </a:cubicBezTo>
                    <a:cubicBezTo>
                      <a:pt x="205" y="105"/>
                      <a:pt x="205" y="105"/>
                      <a:pt x="205" y="105"/>
                    </a:cubicBezTo>
                    <a:cubicBezTo>
                      <a:pt x="204" y="104"/>
                      <a:pt x="202" y="103"/>
                      <a:pt x="201" y="102"/>
                    </a:cubicBezTo>
                    <a:cubicBezTo>
                      <a:pt x="197" y="100"/>
                      <a:pt x="195" y="97"/>
                      <a:pt x="191" y="96"/>
                    </a:cubicBezTo>
                    <a:cubicBezTo>
                      <a:pt x="189" y="99"/>
                      <a:pt x="184" y="101"/>
                      <a:pt x="181" y="102"/>
                    </a:cubicBezTo>
                    <a:cubicBezTo>
                      <a:pt x="178" y="105"/>
                      <a:pt x="173" y="105"/>
                      <a:pt x="169" y="108"/>
                    </a:cubicBezTo>
                    <a:cubicBezTo>
                      <a:pt x="171" y="109"/>
                      <a:pt x="173" y="110"/>
                      <a:pt x="175" y="112"/>
                    </a:cubicBezTo>
                    <a:cubicBezTo>
                      <a:pt x="178" y="110"/>
                      <a:pt x="180" y="109"/>
                      <a:pt x="182" y="108"/>
                    </a:cubicBezTo>
                    <a:cubicBezTo>
                      <a:pt x="186" y="106"/>
                      <a:pt x="190" y="105"/>
                      <a:pt x="194" y="103"/>
                    </a:cubicBezTo>
                    <a:cubicBezTo>
                      <a:pt x="194" y="102"/>
                      <a:pt x="194" y="101"/>
                      <a:pt x="195" y="102"/>
                    </a:cubicBezTo>
                    <a:cubicBezTo>
                      <a:pt x="195" y="102"/>
                      <a:pt x="195" y="102"/>
                      <a:pt x="195" y="103"/>
                    </a:cubicBezTo>
                    <a:cubicBezTo>
                      <a:pt x="189" y="106"/>
                      <a:pt x="182" y="109"/>
                      <a:pt x="176" y="112"/>
                    </a:cubicBezTo>
                    <a:cubicBezTo>
                      <a:pt x="179" y="114"/>
                      <a:pt x="181" y="115"/>
                      <a:pt x="183" y="117"/>
                    </a:cubicBezTo>
                    <a:cubicBezTo>
                      <a:pt x="190" y="114"/>
                      <a:pt x="197" y="111"/>
                      <a:pt x="204" y="108"/>
                    </a:cubicBezTo>
                    <a:cubicBezTo>
                      <a:pt x="205" y="107"/>
                      <a:pt x="204" y="107"/>
                      <a:pt x="205" y="107"/>
                    </a:cubicBezTo>
                    <a:cubicBezTo>
                      <a:pt x="205" y="107"/>
                      <a:pt x="206" y="107"/>
                      <a:pt x="206" y="107"/>
                    </a:cubicBezTo>
                    <a:cubicBezTo>
                      <a:pt x="205" y="108"/>
                      <a:pt x="205" y="108"/>
                      <a:pt x="206" y="108"/>
                    </a:cubicBezTo>
                    <a:cubicBezTo>
                      <a:pt x="206" y="108"/>
                      <a:pt x="205" y="108"/>
                      <a:pt x="205" y="108"/>
                    </a:cubicBezTo>
                    <a:close/>
                    <a:moveTo>
                      <a:pt x="272" y="103"/>
                    </a:moveTo>
                    <a:cubicBezTo>
                      <a:pt x="273" y="103"/>
                      <a:pt x="272" y="102"/>
                      <a:pt x="273" y="102"/>
                    </a:cubicBezTo>
                    <a:cubicBezTo>
                      <a:pt x="273" y="103"/>
                      <a:pt x="273" y="103"/>
                      <a:pt x="273" y="103"/>
                    </a:cubicBezTo>
                    <a:cubicBezTo>
                      <a:pt x="273" y="101"/>
                      <a:pt x="274" y="99"/>
                      <a:pt x="273" y="97"/>
                    </a:cubicBezTo>
                    <a:cubicBezTo>
                      <a:pt x="273" y="98"/>
                      <a:pt x="272" y="101"/>
                      <a:pt x="272" y="103"/>
                    </a:cubicBezTo>
                    <a:close/>
                    <a:moveTo>
                      <a:pt x="303" y="101"/>
                    </a:moveTo>
                    <a:cubicBezTo>
                      <a:pt x="303" y="100"/>
                      <a:pt x="303" y="99"/>
                      <a:pt x="304" y="99"/>
                    </a:cubicBezTo>
                    <a:cubicBezTo>
                      <a:pt x="304" y="99"/>
                      <a:pt x="304" y="98"/>
                      <a:pt x="304" y="98"/>
                    </a:cubicBezTo>
                    <a:cubicBezTo>
                      <a:pt x="304" y="99"/>
                      <a:pt x="303" y="100"/>
                      <a:pt x="303" y="101"/>
                    </a:cubicBezTo>
                    <a:close/>
                    <a:moveTo>
                      <a:pt x="457" y="101"/>
                    </a:moveTo>
                    <a:cubicBezTo>
                      <a:pt x="457" y="100"/>
                      <a:pt x="456" y="99"/>
                      <a:pt x="456" y="100"/>
                    </a:cubicBezTo>
                    <a:cubicBezTo>
                      <a:pt x="456" y="100"/>
                      <a:pt x="457" y="100"/>
                      <a:pt x="457" y="101"/>
                    </a:cubicBezTo>
                    <a:close/>
                    <a:moveTo>
                      <a:pt x="102" y="101"/>
                    </a:moveTo>
                    <a:cubicBezTo>
                      <a:pt x="102" y="101"/>
                      <a:pt x="102" y="100"/>
                      <a:pt x="102" y="100"/>
                    </a:cubicBezTo>
                    <a:cubicBezTo>
                      <a:pt x="102" y="100"/>
                      <a:pt x="102" y="100"/>
                      <a:pt x="101" y="100"/>
                    </a:cubicBezTo>
                    <a:cubicBezTo>
                      <a:pt x="101" y="100"/>
                      <a:pt x="101" y="101"/>
                      <a:pt x="102" y="101"/>
                    </a:cubicBezTo>
                    <a:close/>
                    <a:moveTo>
                      <a:pt x="152" y="101"/>
                    </a:moveTo>
                    <a:cubicBezTo>
                      <a:pt x="150" y="101"/>
                      <a:pt x="148" y="103"/>
                      <a:pt x="146" y="104"/>
                    </a:cubicBezTo>
                    <a:cubicBezTo>
                      <a:pt x="147" y="105"/>
                      <a:pt x="150" y="107"/>
                      <a:pt x="152" y="107"/>
                    </a:cubicBezTo>
                    <a:cubicBezTo>
                      <a:pt x="152" y="108"/>
                      <a:pt x="152" y="108"/>
                      <a:pt x="152" y="108"/>
                    </a:cubicBezTo>
                    <a:cubicBezTo>
                      <a:pt x="155" y="109"/>
                      <a:pt x="157" y="112"/>
                      <a:pt x="160" y="113"/>
                    </a:cubicBezTo>
                    <a:cubicBezTo>
                      <a:pt x="160" y="110"/>
                      <a:pt x="165" y="110"/>
                      <a:pt x="167" y="108"/>
                    </a:cubicBezTo>
                    <a:cubicBezTo>
                      <a:pt x="164" y="107"/>
                      <a:pt x="161" y="105"/>
                      <a:pt x="159" y="104"/>
                    </a:cubicBezTo>
                    <a:cubicBezTo>
                      <a:pt x="159" y="104"/>
                      <a:pt x="159" y="104"/>
                      <a:pt x="158" y="105"/>
                    </a:cubicBezTo>
                    <a:cubicBezTo>
                      <a:pt x="157" y="104"/>
                      <a:pt x="154" y="108"/>
                      <a:pt x="153" y="107"/>
                    </a:cubicBezTo>
                    <a:cubicBezTo>
                      <a:pt x="154" y="106"/>
                      <a:pt x="157" y="105"/>
                      <a:pt x="159" y="104"/>
                    </a:cubicBezTo>
                    <a:cubicBezTo>
                      <a:pt x="157" y="102"/>
                      <a:pt x="154" y="101"/>
                      <a:pt x="152" y="100"/>
                    </a:cubicBezTo>
                    <a:cubicBezTo>
                      <a:pt x="152" y="100"/>
                      <a:pt x="152" y="100"/>
                      <a:pt x="152" y="101"/>
                    </a:cubicBezTo>
                    <a:close/>
                    <a:moveTo>
                      <a:pt x="256" y="102"/>
                    </a:moveTo>
                    <a:cubicBezTo>
                      <a:pt x="256" y="102"/>
                      <a:pt x="256" y="101"/>
                      <a:pt x="256" y="101"/>
                    </a:cubicBezTo>
                    <a:cubicBezTo>
                      <a:pt x="256" y="101"/>
                      <a:pt x="255" y="102"/>
                      <a:pt x="256" y="102"/>
                    </a:cubicBezTo>
                    <a:close/>
                    <a:moveTo>
                      <a:pt x="384" y="134"/>
                    </a:moveTo>
                    <a:cubicBezTo>
                      <a:pt x="384" y="134"/>
                      <a:pt x="384" y="134"/>
                      <a:pt x="384" y="133"/>
                    </a:cubicBezTo>
                    <a:cubicBezTo>
                      <a:pt x="384" y="134"/>
                      <a:pt x="383" y="134"/>
                      <a:pt x="382" y="134"/>
                    </a:cubicBezTo>
                    <a:cubicBezTo>
                      <a:pt x="382" y="134"/>
                      <a:pt x="383" y="134"/>
                      <a:pt x="383" y="133"/>
                    </a:cubicBezTo>
                    <a:cubicBezTo>
                      <a:pt x="379" y="134"/>
                      <a:pt x="376" y="137"/>
                      <a:pt x="371" y="137"/>
                    </a:cubicBezTo>
                    <a:cubicBezTo>
                      <a:pt x="371" y="137"/>
                      <a:pt x="371" y="137"/>
                      <a:pt x="371" y="136"/>
                    </a:cubicBezTo>
                    <a:cubicBezTo>
                      <a:pt x="391" y="130"/>
                      <a:pt x="411" y="121"/>
                      <a:pt x="433" y="116"/>
                    </a:cubicBezTo>
                    <a:cubicBezTo>
                      <a:pt x="435" y="115"/>
                      <a:pt x="438" y="115"/>
                      <a:pt x="441" y="114"/>
                    </a:cubicBezTo>
                    <a:cubicBezTo>
                      <a:pt x="446" y="114"/>
                      <a:pt x="449" y="114"/>
                      <a:pt x="453" y="113"/>
                    </a:cubicBezTo>
                    <a:cubicBezTo>
                      <a:pt x="457" y="112"/>
                      <a:pt x="461" y="110"/>
                      <a:pt x="465" y="109"/>
                    </a:cubicBezTo>
                    <a:cubicBezTo>
                      <a:pt x="463" y="107"/>
                      <a:pt x="463" y="105"/>
                      <a:pt x="462" y="103"/>
                    </a:cubicBezTo>
                    <a:cubicBezTo>
                      <a:pt x="460" y="103"/>
                      <a:pt x="458" y="103"/>
                      <a:pt x="457" y="104"/>
                    </a:cubicBezTo>
                    <a:cubicBezTo>
                      <a:pt x="455" y="103"/>
                      <a:pt x="454" y="105"/>
                      <a:pt x="452" y="105"/>
                    </a:cubicBezTo>
                    <a:cubicBezTo>
                      <a:pt x="451" y="105"/>
                      <a:pt x="451" y="104"/>
                      <a:pt x="451" y="104"/>
                    </a:cubicBezTo>
                    <a:cubicBezTo>
                      <a:pt x="448" y="104"/>
                      <a:pt x="445" y="105"/>
                      <a:pt x="443" y="105"/>
                    </a:cubicBezTo>
                    <a:cubicBezTo>
                      <a:pt x="436" y="107"/>
                      <a:pt x="428" y="108"/>
                      <a:pt x="421" y="110"/>
                    </a:cubicBezTo>
                    <a:cubicBezTo>
                      <a:pt x="422" y="111"/>
                      <a:pt x="424" y="111"/>
                      <a:pt x="425" y="113"/>
                    </a:cubicBezTo>
                    <a:cubicBezTo>
                      <a:pt x="423" y="112"/>
                      <a:pt x="422" y="111"/>
                      <a:pt x="420" y="110"/>
                    </a:cubicBezTo>
                    <a:cubicBezTo>
                      <a:pt x="413" y="112"/>
                      <a:pt x="407" y="114"/>
                      <a:pt x="401" y="116"/>
                    </a:cubicBezTo>
                    <a:cubicBezTo>
                      <a:pt x="401" y="116"/>
                      <a:pt x="401" y="116"/>
                      <a:pt x="401" y="117"/>
                    </a:cubicBezTo>
                    <a:cubicBezTo>
                      <a:pt x="401" y="118"/>
                      <a:pt x="400" y="118"/>
                      <a:pt x="399" y="117"/>
                    </a:cubicBezTo>
                    <a:cubicBezTo>
                      <a:pt x="399" y="117"/>
                      <a:pt x="400" y="117"/>
                      <a:pt x="400" y="116"/>
                    </a:cubicBezTo>
                    <a:cubicBezTo>
                      <a:pt x="397" y="117"/>
                      <a:pt x="394" y="119"/>
                      <a:pt x="391" y="119"/>
                    </a:cubicBezTo>
                    <a:cubicBezTo>
                      <a:pt x="391" y="120"/>
                      <a:pt x="391" y="120"/>
                      <a:pt x="391" y="120"/>
                    </a:cubicBezTo>
                    <a:cubicBezTo>
                      <a:pt x="376" y="125"/>
                      <a:pt x="363" y="130"/>
                      <a:pt x="351" y="138"/>
                    </a:cubicBezTo>
                    <a:cubicBezTo>
                      <a:pt x="350" y="138"/>
                      <a:pt x="350" y="139"/>
                      <a:pt x="349" y="139"/>
                    </a:cubicBezTo>
                    <a:cubicBezTo>
                      <a:pt x="344" y="143"/>
                      <a:pt x="339" y="147"/>
                      <a:pt x="332" y="150"/>
                    </a:cubicBezTo>
                    <a:cubicBezTo>
                      <a:pt x="328" y="154"/>
                      <a:pt x="321" y="158"/>
                      <a:pt x="316" y="163"/>
                    </a:cubicBezTo>
                    <a:cubicBezTo>
                      <a:pt x="314" y="165"/>
                      <a:pt x="312" y="167"/>
                      <a:pt x="310" y="169"/>
                    </a:cubicBezTo>
                    <a:cubicBezTo>
                      <a:pt x="310" y="169"/>
                      <a:pt x="310" y="169"/>
                      <a:pt x="310" y="169"/>
                    </a:cubicBezTo>
                    <a:cubicBezTo>
                      <a:pt x="310" y="170"/>
                      <a:pt x="310" y="170"/>
                      <a:pt x="310" y="171"/>
                    </a:cubicBezTo>
                    <a:cubicBezTo>
                      <a:pt x="309" y="172"/>
                      <a:pt x="308" y="173"/>
                      <a:pt x="308" y="174"/>
                    </a:cubicBezTo>
                    <a:cubicBezTo>
                      <a:pt x="310" y="172"/>
                      <a:pt x="311" y="168"/>
                      <a:pt x="314" y="168"/>
                    </a:cubicBezTo>
                    <a:cubicBezTo>
                      <a:pt x="313" y="171"/>
                      <a:pt x="311" y="173"/>
                      <a:pt x="308" y="175"/>
                    </a:cubicBezTo>
                    <a:cubicBezTo>
                      <a:pt x="308" y="175"/>
                      <a:pt x="309" y="175"/>
                      <a:pt x="309" y="175"/>
                    </a:cubicBezTo>
                    <a:cubicBezTo>
                      <a:pt x="307" y="176"/>
                      <a:pt x="307" y="179"/>
                      <a:pt x="307" y="180"/>
                    </a:cubicBezTo>
                    <a:cubicBezTo>
                      <a:pt x="309" y="179"/>
                      <a:pt x="311" y="177"/>
                      <a:pt x="312" y="176"/>
                    </a:cubicBezTo>
                    <a:cubicBezTo>
                      <a:pt x="312" y="175"/>
                      <a:pt x="313" y="172"/>
                      <a:pt x="314" y="171"/>
                    </a:cubicBezTo>
                    <a:cubicBezTo>
                      <a:pt x="315" y="172"/>
                      <a:pt x="314" y="172"/>
                      <a:pt x="314" y="174"/>
                    </a:cubicBezTo>
                    <a:cubicBezTo>
                      <a:pt x="316" y="173"/>
                      <a:pt x="317" y="171"/>
                      <a:pt x="319" y="170"/>
                    </a:cubicBezTo>
                    <a:cubicBezTo>
                      <a:pt x="318" y="168"/>
                      <a:pt x="319" y="166"/>
                      <a:pt x="318" y="164"/>
                    </a:cubicBezTo>
                    <a:cubicBezTo>
                      <a:pt x="318" y="164"/>
                      <a:pt x="319" y="164"/>
                      <a:pt x="319" y="164"/>
                    </a:cubicBezTo>
                    <a:cubicBezTo>
                      <a:pt x="319" y="166"/>
                      <a:pt x="319" y="166"/>
                      <a:pt x="320" y="168"/>
                    </a:cubicBezTo>
                    <a:cubicBezTo>
                      <a:pt x="323" y="168"/>
                      <a:pt x="325" y="166"/>
                      <a:pt x="327" y="165"/>
                    </a:cubicBezTo>
                    <a:cubicBezTo>
                      <a:pt x="327" y="161"/>
                      <a:pt x="325" y="157"/>
                      <a:pt x="326" y="155"/>
                    </a:cubicBezTo>
                    <a:cubicBezTo>
                      <a:pt x="328" y="158"/>
                      <a:pt x="328" y="159"/>
                      <a:pt x="328" y="163"/>
                    </a:cubicBezTo>
                    <a:cubicBezTo>
                      <a:pt x="331" y="162"/>
                      <a:pt x="333" y="160"/>
                      <a:pt x="336" y="159"/>
                    </a:cubicBezTo>
                    <a:cubicBezTo>
                      <a:pt x="337" y="158"/>
                      <a:pt x="336" y="158"/>
                      <a:pt x="336" y="158"/>
                    </a:cubicBezTo>
                    <a:cubicBezTo>
                      <a:pt x="338" y="158"/>
                      <a:pt x="339" y="157"/>
                      <a:pt x="340" y="156"/>
                    </a:cubicBezTo>
                    <a:cubicBezTo>
                      <a:pt x="340" y="154"/>
                      <a:pt x="341" y="153"/>
                      <a:pt x="342" y="153"/>
                    </a:cubicBezTo>
                    <a:cubicBezTo>
                      <a:pt x="342" y="154"/>
                      <a:pt x="342" y="154"/>
                      <a:pt x="342" y="155"/>
                    </a:cubicBezTo>
                    <a:cubicBezTo>
                      <a:pt x="356" y="148"/>
                      <a:pt x="372" y="142"/>
                      <a:pt x="386" y="134"/>
                    </a:cubicBezTo>
                    <a:cubicBezTo>
                      <a:pt x="385" y="133"/>
                      <a:pt x="384" y="134"/>
                      <a:pt x="384" y="134"/>
                    </a:cubicBezTo>
                    <a:cubicBezTo>
                      <a:pt x="384" y="134"/>
                      <a:pt x="384" y="134"/>
                      <a:pt x="384" y="134"/>
                    </a:cubicBezTo>
                    <a:close/>
                    <a:moveTo>
                      <a:pt x="273" y="104"/>
                    </a:moveTo>
                    <a:cubicBezTo>
                      <a:pt x="273" y="104"/>
                      <a:pt x="273" y="103"/>
                      <a:pt x="273" y="103"/>
                    </a:cubicBezTo>
                    <a:cubicBezTo>
                      <a:pt x="273" y="104"/>
                      <a:pt x="273" y="104"/>
                      <a:pt x="273" y="104"/>
                    </a:cubicBezTo>
                    <a:close/>
                    <a:moveTo>
                      <a:pt x="256" y="105"/>
                    </a:moveTo>
                    <a:cubicBezTo>
                      <a:pt x="256" y="105"/>
                      <a:pt x="257" y="105"/>
                      <a:pt x="256" y="104"/>
                    </a:cubicBezTo>
                    <a:cubicBezTo>
                      <a:pt x="256" y="104"/>
                      <a:pt x="256" y="103"/>
                      <a:pt x="256" y="104"/>
                    </a:cubicBezTo>
                    <a:cubicBezTo>
                      <a:pt x="256" y="104"/>
                      <a:pt x="256" y="105"/>
                      <a:pt x="256" y="105"/>
                    </a:cubicBezTo>
                    <a:close/>
                    <a:moveTo>
                      <a:pt x="256" y="118"/>
                    </a:moveTo>
                    <a:cubicBezTo>
                      <a:pt x="257" y="119"/>
                      <a:pt x="256" y="122"/>
                      <a:pt x="257" y="124"/>
                    </a:cubicBezTo>
                    <a:cubicBezTo>
                      <a:pt x="256" y="124"/>
                      <a:pt x="256" y="124"/>
                      <a:pt x="256" y="125"/>
                    </a:cubicBezTo>
                    <a:cubicBezTo>
                      <a:pt x="257" y="125"/>
                      <a:pt x="257" y="128"/>
                      <a:pt x="256" y="128"/>
                    </a:cubicBezTo>
                    <a:cubicBezTo>
                      <a:pt x="257" y="129"/>
                      <a:pt x="257" y="131"/>
                      <a:pt x="258" y="132"/>
                    </a:cubicBezTo>
                    <a:cubicBezTo>
                      <a:pt x="258" y="123"/>
                      <a:pt x="256" y="113"/>
                      <a:pt x="256" y="106"/>
                    </a:cubicBezTo>
                    <a:cubicBezTo>
                      <a:pt x="256" y="106"/>
                      <a:pt x="256" y="106"/>
                      <a:pt x="256" y="106"/>
                    </a:cubicBezTo>
                    <a:cubicBezTo>
                      <a:pt x="256" y="111"/>
                      <a:pt x="255" y="114"/>
                      <a:pt x="256" y="118"/>
                    </a:cubicBezTo>
                    <a:close/>
                    <a:moveTo>
                      <a:pt x="286" y="146"/>
                    </a:moveTo>
                    <a:cubicBezTo>
                      <a:pt x="286" y="149"/>
                      <a:pt x="284" y="152"/>
                      <a:pt x="284" y="154"/>
                    </a:cubicBezTo>
                    <a:cubicBezTo>
                      <a:pt x="286" y="149"/>
                      <a:pt x="289" y="145"/>
                      <a:pt x="290" y="139"/>
                    </a:cubicBezTo>
                    <a:cubicBezTo>
                      <a:pt x="289" y="139"/>
                      <a:pt x="290" y="137"/>
                      <a:pt x="290" y="136"/>
                    </a:cubicBezTo>
                    <a:cubicBezTo>
                      <a:pt x="291" y="133"/>
                      <a:pt x="293" y="128"/>
                      <a:pt x="294" y="124"/>
                    </a:cubicBezTo>
                    <a:cubicBezTo>
                      <a:pt x="295" y="123"/>
                      <a:pt x="294" y="122"/>
                      <a:pt x="295" y="120"/>
                    </a:cubicBezTo>
                    <a:cubicBezTo>
                      <a:pt x="296" y="115"/>
                      <a:pt x="299" y="110"/>
                      <a:pt x="299" y="106"/>
                    </a:cubicBezTo>
                    <a:cubicBezTo>
                      <a:pt x="294" y="118"/>
                      <a:pt x="291" y="133"/>
                      <a:pt x="286" y="146"/>
                    </a:cubicBezTo>
                    <a:close/>
                    <a:moveTo>
                      <a:pt x="272" y="113"/>
                    </a:moveTo>
                    <a:cubicBezTo>
                      <a:pt x="272" y="111"/>
                      <a:pt x="273" y="108"/>
                      <a:pt x="272" y="107"/>
                    </a:cubicBezTo>
                    <a:cubicBezTo>
                      <a:pt x="272" y="109"/>
                      <a:pt x="271" y="111"/>
                      <a:pt x="272" y="113"/>
                    </a:cubicBezTo>
                    <a:close/>
                    <a:moveTo>
                      <a:pt x="304" y="110"/>
                    </a:moveTo>
                    <a:cubicBezTo>
                      <a:pt x="304" y="110"/>
                      <a:pt x="305" y="108"/>
                      <a:pt x="305" y="108"/>
                    </a:cubicBezTo>
                    <a:cubicBezTo>
                      <a:pt x="304" y="109"/>
                      <a:pt x="304" y="109"/>
                      <a:pt x="304" y="110"/>
                    </a:cubicBezTo>
                    <a:close/>
                    <a:moveTo>
                      <a:pt x="167" y="109"/>
                    </a:moveTo>
                    <a:cubicBezTo>
                      <a:pt x="165" y="111"/>
                      <a:pt x="161" y="111"/>
                      <a:pt x="160" y="113"/>
                    </a:cubicBezTo>
                    <a:cubicBezTo>
                      <a:pt x="162" y="115"/>
                      <a:pt x="163" y="116"/>
                      <a:pt x="165" y="117"/>
                    </a:cubicBezTo>
                    <a:cubicBezTo>
                      <a:pt x="168" y="115"/>
                      <a:pt x="171" y="114"/>
                      <a:pt x="174" y="112"/>
                    </a:cubicBezTo>
                    <a:cubicBezTo>
                      <a:pt x="172" y="111"/>
                      <a:pt x="170" y="110"/>
                      <a:pt x="167" y="109"/>
                    </a:cubicBezTo>
                    <a:close/>
                    <a:moveTo>
                      <a:pt x="451" y="114"/>
                    </a:moveTo>
                    <a:cubicBezTo>
                      <a:pt x="445" y="116"/>
                      <a:pt x="439" y="116"/>
                      <a:pt x="434" y="117"/>
                    </a:cubicBezTo>
                    <a:cubicBezTo>
                      <a:pt x="430" y="118"/>
                      <a:pt x="426" y="119"/>
                      <a:pt x="423" y="119"/>
                    </a:cubicBezTo>
                    <a:cubicBezTo>
                      <a:pt x="421" y="120"/>
                      <a:pt x="418" y="121"/>
                      <a:pt x="415" y="121"/>
                    </a:cubicBezTo>
                    <a:cubicBezTo>
                      <a:pt x="410" y="124"/>
                      <a:pt x="404" y="126"/>
                      <a:pt x="398" y="128"/>
                    </a:cubicBezTo>
                    <a:cubicBezTo>
                      <a:pt x="397" y="128"/>
                      <a:pt x="397" y="129"/>
                      <a:pt x="397" y="128"/>
                    </a:cubicBezTo>
                    <a:cubicBezTo>
                      <a:pt x="392" y="130"/>
                      <a:pt x="388" y="131"/>
                      <a:pt x="383" y="133"/>
                    </a:cubicBezTo>
                    <a:cubicBezTo>
                      <a:pt x="387" y="134"/>
                      <a:pt x="390" y="130"/>
                      <a:pt x="394" y="131"/>
                    </a:cubicBezTo>
                    <a:cubicBezTo>
                      <a:pt x="394" y="132"/>
                      <a:pt x="392" y="132"/>
                      <a:pt x="392" y="133"/>
                    </a:cubicBezTo>
                    <a:cubicBezTo>
                      <a:pt x="396" y="132"/>
                      <a:pt x="399" y="130"/>
                      <a:pt x="403" y="129"/>
                    </a:cubicBezTo>
                    <a:cubicBezTo>
                      <a:pt x="410" y="126"/>
                      <a:pt x="418" y="125"/>
                      <a:pt x="425" y="123"/>
                    </a:cubicBezTo>
                    <a:cubicBezTo>
                      <a:pt x="428" y="122"/>
                      <a:pt x="432" y="120"/>
                      <a:pt x="435" y="119"/>
                    </a:cubicBezTo>
                    <a:cubicBezTo>
                      <a:pt x="438" y="119"/>
                      <a:pt x="441" y="118"/>
                      <a:pt x="444" y="117"/>
                    </a:cubicBezTo>
                    <a:cubicBezTo>
                      <a:pt x="447" y="117"/>
                      <a:pt x="452" y="115"/>
                      <a:pt x="455" y="116"/>
                    </a:cubicBezTo>
                    <a:cubicBezTo>
                      <a:pt x="451" y="116"/>
                      <a:pt x="446" y="118"/>
                      <a:pt x="442" y="119"/>
                    </a:cubicBezTo>
                    <a:cubicBezTo>
                      <a:pt x="445" y="119"/>
                      <a:pt x="448" y="119"/>
                      <a:pt x="452" y="118"/>
                    </a:cubicBezTo>
                    <a:cubicBezTo>
                      <a:pt x="457" y="118"/>
                      <a:pt x="463" y="117"/>
                      <a:pt x="468" y="116"/>
                    </a:cubicBezTo>
                    <a:cubicBezTo>
                      <a:pt x="468" y="114"/>
                      <a:pt x="467" y="113"/>
                      <a:pt x="466" y="111"/>
                    </a:cubicBezTo>
                    <a:cubicBezTo>
                      <a:pt x="461" y="110"/>
                      <a:pt x="456" y="115"/>
                      <a:pt x="451" y="114"/>
                    </a:cubicBezTo>
                    <a:close/>
                    <a:moveTo>
                      <a:pt x="194" y="126"/>
                    </a:moveTo>
                    <a:cubicBezTo>
                      <a:pt x="192" y="127"/>
                      <a:pt x="191" y="128"/>
                      <a:pt x="189" y="129"/>
                    </a:cubicBezTo>
                    <a:cubicBezTo>
                      <a:pt x="189" y="130"/>
                      <a:pt x="189" y="130"/>
                      <a:pt x="188" y="130"/>
                    </a:cubicBezTo>
                    <a:cubicBezTo>
                      <a:pt x="188" y="128"/>
                      <a:pt x="191" y="127"/>
                      <a:pt x="193" y="126"/>
                    </a:cubicBezTo>
                    <a:cubicBezTo>
                      <a:pt x="192" y="124"/>
                      <a:pt x="190" y="123"/>
                      <a:pt x="188" y="122"/>
                    </a:cubicBezTo>
                    <a:cubicBezTo>
                      <a:pt x="186" y="123"/>
                      <a:pt x="184" y="124"/>
                      <a:pt x="182" y="125"/>
                    </a:cubicBezTo>
                    <a:cubicBezTo>
                      <a:pt x="183" y="123"/>
                      <a:pt x="186" y="123"/>
                      <a:pt x="187" y="121"/>
                    </a:cubicBezTo>
                    <a:cubicBezTo>
                      <a:pt x="186" y="120"/>
                      <a:pt x="184" y="119"/>
                      <a:pt x="183" y="118"/>
                    </a:cubicBezTo>
                    <a:cubicBezTo>
                      <a:pt x="180" y="119"/>
                      <a:pt x="177" y="121"/>
                      <a:pt x="175" y="122"/>
                    </a:cubicBezTo>
                    <a:cubicBezTo>
                      <a:pt x="177" y="120"/>
                      <a:pt x="179" y="119"/>
                      <a:pt x="182" y="118"/>
                    </a:cubicBezTo>
                    <a:cubicBezTo>
                      <a:pt x="180" y="116"/>
                      <a:pt x="177" y="115"/>
                      <a:pt x="175" y="113"/>
                    </a:cubicBezTo>
                    <a:cubicBezTo>
                      <a:pt x="172" y="114"/>
                      <a:pt x="169" y="116"/>
                      <a:pt x="166" y="117"/>
                    </a:cubicBezTo>
                    <a:cubicBezTo>
                      <a:pt x="167" y="118"/>
                      <a:pt x="167" y="117"/>
                      <a:pt x="166" y="118"/>
                    </a:cubicBezTo>
                    <a:cubicBezTo>
                      <a:pt x="173" y="123"/>
                      <a:pt x="180" y="127"/>
                      <a:pt x="186" y="132"/>
                    </a:cubicBezTo>
                    <a:cubicBezTo>
                      <a:pt x="186" y="132"/>
                      <a:pt x="187" y="132"/>
                      <a:pt x="187" y="132"/>
                    </a:cubicBezTo>
                    <a:cubicBezTo>
                      <a:pt x="191" y="136"/>
                      <a:pt x="196" y="140"/>
                      <a:pt x="201" y="144"/>
                    </a:cubicBezTo>
                    <a:cubicBezTo>
                      <a:pt x="203" y="146"/>
                      <a:pt x="205" y="147"/>
                      <a:pt x="206" y="148"/>
                    </a:cubicBezTo>
                    <a:cubicBezTo>
                      <a:pt x="208" y="150"/>
                      <a:pt x="209" y="152"/>
                      <a:pt x="211" y="153"/>
                    </a:cubicBezTo>
                    <a:cubicBezTo>
                      <a:pt x="211" y="153"/>
                      <a:pt x="211" y="153"/>
                      <a:pt x="212" y="153"/>
                    </a:cubicBezTo>
                    <a:cubicBezTo>
                      <a:pt x="213" y="155"/>
                      <a:pt x="214" y="156"/>
                      <a:pt x="216" y="157"/>
                    </a:cubicBezTo>
                    <a:cubicBezTo>
                      <a:pt x="217" y="154"/>
                      <a:pt x="220" y="153"/>
                      <a:pt x="221" y="150"/>
                    </a:cubicBezTo>
                    <a:cubicBezTo>
                      <a:pt x="222" y="150"/>
                      <a:pt x="222" y="149"/>
                      <a:pt x="222" y="149"/>
                    </a:cubicBezTo>
                    <a:cubicBezTo>
                      <a:pt x="222" y="148"/>
                      <a:pt x="221" y="148"/>
                      <a:pt x="221" y="148"/>
                    </a:cubicBezTo>
                    <a:cubicBezTo>
                      <a:pt x="219" y="145"/>
                      <a:pt x="216" y="143"/>
                      <a:pt x="214" y="141"/>
                    </a:cubicBezTo>
                    <a:cubicBezTo>
                      <a:pt x="213" y="140"/>
                      <a:pt x="212" y="139"/>
                      <a:pt x="211" y="138"/>
                    </a:cubicBezTo>
                    <a:cubicBezTo>
                      <a:pt x="211" y="138"/>
                      <a:pt x="210" y="138"/>
                      <a:pt x="210" y="138"/>
                    </a:cubicBezTo>
                    <a:cubicBezTo>
                      <a:pt x="210" y="137"/>
                      <a:pt x="209" y="137"/>
                      <a:pt x="210" y="136"/>
                    </a:cubicBezTo>
                    <a:cubicBezTo>
                      <a:pt x="209" y="136"/>
                      <a:pt x="209" y="136"/>
                      <a:pt x="208" y="136"/>
                    </a:cubicBezTo>
                    <a:cubicBezTo>
                      <a:pt x="206" y="134"/>
                      <a:pt x="204" y="133"/>
                      <a:pt x="202" y="132"/>
                    </a:cubicBezTo>
                    <a:cubicBezTo>
                      <a:pt x="201" y="133"/>
                      <a:pt x="200" y="133"/>
                      <a:pt x="199" y="134"/>
                    </a:cubicBezTo>
                    <a:cubicBezTo>
                      <a:pt x="199" y="133"/>
                      <a:pt x="201" y="132"/>
                      <a:pt x="202" y="131"/>
                    </a:cubicBezTo>
                    <a:cubicBezTo>
                      <a:pt x="201" y="131"/>
                      <a:pt x="202" y="131"/>
                      <a:pt x="201" y="131"/>
                    </a:cubicBezTo>
                    <a:cubicBezTo>
                      <a:pt x="199" y="130"/>
                      <a:pt x="196" y="127"/>
                      <a:pt x="194" y="126"/>
                    </a:cubicBezTo>
                    <a:close/>
                    <a:moveTo>
                      <a:pt x="214" y="115"/>
                    </a:moveTo>
                    <a:cubicBezTo>
                      <a:pt x="214" y="116"/>
                      <a:pt x="215" y="117"/>
                      <a:pt x="216" y="117"/>
                    </a:cubicBezTo>
                    <a:cubicBezTo>
                      <a:pt x="216" y="116"/>
                      <a:pt x="215" y="115"/>
                      <a:pt x="214" y="115"/>
                    </a:cubicBezTo>
                    <a:close/>
                    <a:moveTo>
                      <a:pt x="235" y="130"/>
                    </a:moveTo>
                    <a:cubicBezTo>
                      <a:pt x="231" y="129"/>
                      <a:pt x="229" y="125"/>
                      <a:pt x="227" y="124"/>
                    </a:cubicBezTo>
                    <a:cubicBezTo>
                      <a:pt x="224" y="121"/>
                      <a:pt x="220" y="118"/>
                      <a:pt x="216" y="115"/>
                    </a:cubicBezTo>
                    <a:cubicBezTo>
                      <a:pt x="217" y="117"/>
                      <a:pt x="219" y="118"/>
                      <a:pt x="220" y="120"/>
                    </a:cubicBezTo>
                    <a:cubicBezTo>
                      <a:pt x="220" y="120"/>
                      <a:pt x="220" y="119"/>
                      <a:pt x="220" y="119"/>
                    </a:cubicBezTo>
                    <a:cubicBezTo>
                      <a:pt x="223" y="123"/>
                      <a:pt x="228" y="125"/>
                      <a:pt x="230" y="129"/>
                    </a:cubicBezTo>
                    <a:cubicBezTo>
                      <a:pt x="232" y="130"/>
                      <a:pt x="234" y="131"/>
                      <a:pt x="235" y="132"/>
                    </a:cubicBezTo>
                    <a:cubicBezTo>
                      <a:pt x="236" y="132"/>
                      <a:pt x="236" y="131"/>
                      <a:pt x="236" y="131"/>
                    </a:cubicBezTo>
                    <a:cubicBezTo>
                      <a:pt x="235" y="131"/>
                      <a:pt x="236" y="130"/>
                      <a:pt x="235" y="130"/>
                    </a:cubicBezTo>
                    <a:close/>
                    <a:moveTo>
                      <a:pt x="106" y="116"/>
                    </a:moveTo>
                    <a:cubicBezTo>
                      <a:pt x="102" y="119"/>
                      <a:pt x="98" y="121"/>
                      <a:pt x="95" y="125"/>
                    </a:cubicBezTo>
                    <a:cubicBezTo>
                      <a:pt x="95" y="126"/>
                      <a:pt x="95" y="126"/>
                      <a:pt x="95" y="126"/>
                    </a:cubicBezTo>
                    <a:cubicBezTo>
                      <a:pt x="93" y="127"/>
                      <a:pt x="93" y="129"/>
                      <a:pt x="90" y="129"/>
                    </a:cubicBezTo>
                    <a:cubicBezTo>
                      <a:pt x="88" y="131"/>
                      <a:pt x="85" y="131"/>
                      <a:pt x="84" y="133"/>
                    </a:cubicBezTo>
                    <a:cubicBezTo>
                      <a:pt x="84" y="133"/>
                      <a:pt x="86" y="133"/>
                      <a:pt x="86" y="133"/>
                    </a:cubicBezTo>
                    <a:cubicBezTo>
                      <a:pt x="87" y="132"/>
                      <a:pt x="88" y="132"/>
                      <a:pt x="89" y="132"/>
                    </a:cubicBezTo>
                    <a:cubicBezTo>
                      <a:pt x="89" y="133"/>
                      <a:pt x="87" y="132"/>
                      <a:pt x="87" y="133"/>
                    </a:cubicBezTo>
                    <a:cubicBezTo>
                      <a:pt x="88" y="133"/>
                      <a:pt x="88" y="133"/>
                      <a:pt x="89" y="133"/>
                    </a:cubicBezTo>
                    <a:cubicBezTo>
                      <a:pt x="89" y="132"/>
                      <a:pt x="90" y="132"/>
                      <a:pt x="90" y="132"/>
                    </a:cubicBezTo>
                    <a:cubicBezTo>
                      <a:pt x="96" y="127"/>
                      <a:pt x="104" y="123"/>
                      <a:pt x="110" y="118"/>
                    </a:cubicBezTo>
                    <a:cubicBezTo>
                      <a:pt x="109" y="117"/>
                      <a:pt x="107" y="117"/>
                      <a:pt x="106" y="116"/>
                    </a:cubicBezTo>
                    <a:close/>
                    <a:moveTo>
                      <a:pt x="211" y="117"/>
                    </a:moveTo>
                    <a:cubicBezTo>
                      <a:pt x="206" y="119"/>
                      <a:pt x="201" y="123"/>
                      <a:pt x="196" y="125"/>
                    </a:cubicBezTo>
                    <a:cubicBezTo>
                      <a:pt x="197" y="127"/>
                      <a:pt x="200" y="128"/>
                      <a:pt x="201" y="130"/>
                    </a:cubicBezTo>
                    <a:cubicBezTo>
                      <a:pt x="201" y="130"/>
                      <a:pt x="201" y="129"/>
                      <a:pt x="201" y="129"/>
                    </a:cubicBezTo>
                    <a:cubicBezTo>
                      <a:pt x="202" y="130"/>
                      <a:pt x="202" y="130"/>
                      <a:pt x="203" y="130"/>
                    </a:cubicBezTo>
                    <a:cubicBezTo>
                      <a:pt x="208" y="128"/>
                      <a:pt x="213" y="125"/>
                      <a:pt x="218" y="122"/>
                    </a:cubicBezTo>
                    <a:cubicBezTo>
                      <a:pt x="216" y="120"/>
                      <a:pt x="213" y="118"/>
                      <a:pt x="211" y="116"/>
                    </a:cubicBezTo>
                    <a:cubicBezTo>
                      <a:pt x="211" y="116"/>
                      <a:pt x="211" y="117"/>
                      <a:pt x="211" y="117"/>
                    </a:cubicBezTo>
                    <a:close/>
                    <a:moveTo>
                      <a:pt x="300" y="120"/>
                    </a:moveTo>
                    <a:cubicBezTo>
                      <a:pt x="300" y="119"/>
                      <a:pt x="301" y="119"/>
                      <a:pt x="301" y="118"/>
                    </a:cubicBezTo>
                    <a:cubicBezTo>
                      <a:pt x="301" y="119"/>
                      <a:pt x="299" y="119"/>
                      <a:pt x="300" y="120"/>
                    </a:cubicBezTo>
                    <a:close/>
                    <a:moveTo>
                      <a:pt x="103" y="128"/>
                    </a:moveTo>
                    <a:cubicBezTo>
                      <a:pt x="103" y="127"/>
                      <a:pt x="104" y="128"/>
                      <a:pt x="104" y="128"/>
                    </a:cubicBezTo>
                    <a:cubicBezTo>
                      <a:pt x="107" y="125"/>
                      <a:pt x="111" y="123"/>
                      <a:pt x="115" y="120"/>
                    </a:cubicBezTo>
                    <a:cubicBezTo>
                      <a:pt x="115" y="120"/>
                      <a:pt x="115" y="120"/>
                      <a:pt x="116" y="120"/>
                    </a:cubicBezTo>
                    <a:cubicBezTo>
                      <a:pt x="115" y="119"/>
                      <a:pt x="113" y="119"/>
                      <a:pt x="112" y="119"/>
                    </a:cubicBezTo>
                    <a:cubicBezTo>
                      <a:pt x="111" y="119"/>
                      <a:pt x="110" y="120"/>
                      <a:pt x="108" y="121"/>
                    </a:cubicBezTo>
                    <a:cubicBezTo>
                      <a:pt x="107" y="123"/>
                      <a:pt x="104" y="123"/>
                      <a:pt x="103" y="125"/>
                    </a:cubicBezTo>
                    <a:cubicBezTo>
                      <a:pt x="103" y="124"/>
                      <a:pt x="102" y="124"/>
                      <a:pt x="102" y="124"/>
                    </a:cubicBezTo>
                    <a:cubicBezTo>
                      <a:pt x="102" y="126"/>
                      <a:pt x="101" y="126"/>
                      <a:pt x="99" y="126"/>
                    </a:cubicBezTo>
                    <a:cubicBezTo>
                      <a:pt x="97" y="129"/>
                      <a:pt x="93" y="130"/>
                      <a:pt x="91" y="133"/>
                    </a:cubicBezTo>
                    <a:cubicBezTo>
                      <a:pt x="92" y="133"/>
                      <a:pt x="94" y="131"/>
                      <a:pt x="96" y="131"/>
                    </a:cubicBezTo>
                    <a:cubicBezTo>
                      <a:pt x="95" y="132"/>
                      <a:pt x="93" y="133"/>
                      <a:pt x="91" y="134"/>
                    </a:cubicBezTo>
                    <a:cubicBezTo>
                      <a:pt x="93" y="134"/>
                      <a:pt x="95" y="134"/>
                      <a:pt x="97" y="135"/>
                    </a:cubicBezTo>
                    <a:cubicBezTo>
                      <a:pt x="97" y="131"/>
                      <a:pt x="101" y="130"/>
                      <a:pt x="103" y="128"/>
                    </a:cubicBezTo>
                    <a:cubicBezTo>
                      <a:pt x="103" y="128"/>
                      <a:pt x="102" y="128"/>
                      <a:pt x="103" y="128"/>
                    </a:cubicBezTo>
                    <a:close/>
                    <a:moveTo>
                      <a:pt x="268" y="125"/>
                    </a:moveTo>
                    <a:cubicBezTo>
                      <a:pt x="268" y="123"/>
                      <a:pt x="268" y="121"/>
                      <a:pt x="268" y="119"/>
                    </a:cubicBezTo>
                    <a:cubicBezTo>
                      <a:pt x="268" y="120"/>
                      <a:pt x="268" y="118"/>
                      <a:pt x="267" y="119"/>
                    </a:cubicBezTo>
                    <a:cubicBezTo>
                      <a:pt x="268" y="120"/>
                      <a:pt x="267" y="123"/>
                      <a:pt x="268" y="125"/>
                    </a:cubicBezTo>
                    <a:close/>
                    <a:moveTo>
                      <a:pt x="299" y="124"/>
                    </a:moveTo>
                    <a:cubicBezTo>
                      <a:pt x="299" y="123"/>
                      <a:pt x="300" y="121"/>
                      <a:pt x="300" y="120"/>
                    </a:cubicBezTo>
                    <a:cubicBezTo>
                      <a:pt x="300" y="121"/>
                      <a:pt x="298" y="123"/>
                      <a:pt x="299" y="124"/>
                    </a:cubicBezTo>
                    <a:close/>
                    <a:moveTo>
                      <a:pt x="111" y="137"/>
                    </a:moveTo>
                    <a:cubicBezTo>
                      <a:pt x="115" y="138"/>
                      <a:pt x="119" y="139"/>
                      <a:pt x="123" y="140"/>
                    </a:cubicBezTo>
                    <a:cubicBezTo>
                      <a:pt x="126" y="140"/>
                      <a:pt x="129" y="141"/>
                      <a:pt x="132" y="142"/>
                    </a:cubicBezTo>
                    <a:cubicBezTo>
                      <a:pt x="139" y="144"/>
                      <a:pt x="146" y="147"/>
                      <a:pt x="153" y="149"/>
                    </a:cubicBezTo>
                    <a:cubicBezTo>
                      <a:pt x="160" y="150"/>
                      <a:pt x="168" y="154"/>
                      <a:pt x="175" y="156"/>
                    </a:cubicBezTo>
                    <a:cubicBezTo>
                      <a:pt x="177" y="157"/>
                      <a:pt x="179" y="159"/>
                      <a:pt x="181" y="160"/>
                    </a:cubicBezTo>
                    <a:cubicBezTo>
                      <a:pt x="175" y="155"/>
                      <a:pt x="171" y="150"/>
                      <a:pt x="163" y="146"/>
                    </a:cubicBezTo>
                    <a:cubicBezTo>
                      <a:pt x="163" y="146"/>
                      <a:pt x="162" y="146"/>
                      <a:pt x="162" y="146"/>
                    </a:cubicBezTo>
                    <a:cubicBezTo>
                      <a:pt x="162" y="146"/>
                      <a:pt x="161" y="145"/>
                      <a:pt x="161" y="145"/>
                    </a:cubicBezTo>
                    <a:cubicBezTo>
                      <a:pt x="160" y="144"/>
                      <a:pt x="158" y="144"/>
                      <a:pt x="158" y="142"/>
                    </a:cubicBezTo>
                    <a:cubicBezTo>
                      <a:pt x="158" y="142"/>
                      <a:pt x="157" y="141"/>
                      <a:pt x="158" y="142"/>
                    </a:cubicBezTo>
                    <a:cubicBezTo>
                      <a:pt x="160" y="142"/>
                      <a:pt x="162" y="144"/>
                      <a:pt x="164" y="145"/>
                    </a:cubicBezTo>
                    <a:cubicBezTo>
                      <a:pt x="164" y="143"/>
                      <a:pt x="162" y="144"/>
                      <a:pt x="162" y="142"/>
                    </a:cubicBezTo>
                    <a:cubicBezTo>
                      <a:pt x="149" y="136"/>
                      <a:pt x="139" y="128"/>
                      <a:pt x="125" y="124"/>
                    </a:cubicBezTo>
                    <a:cubicBezTo>
                      <a:pt x="124" y="123"/>
                      <a:pt x="123" y="123"/>
                      <a:pt x="122" y="123"/>
                    </a:cubicBezTo>
                    <a:cubicBezTo>
                      <a:pt x="117" y="126"/>
                      <a:pt x="113" y="129"/>
                      <a:pt x="108" y="132"/>
                    </a:cubicBezTo>
                    <a:cubicBezTo>
                      <a:pt x="108" y="133"/>
                      <a:pt x="106" y="134"/>
                      <a:pt x="105" y="134"/>
                    </a:cubicBezTo>
                    <a:cubicBezTo>
                      <a:pt x="107" y="132"/>
                      <a:pt x="110" y="130"/>
                      <a:pt x="113" y="128"/>
                    </a:cubicBezTo>
                    <a:cubicBezTo>
                      <a:pt x="111" y="128"/>
                      <a:pt x="111" y="129"/>
                      <a:pt x="110" y="128"/>
                    </a:cubicBezTo>
                    <a:cubicBezTo>
                      <a:pt x="113" y="126"/>
                      <a:pt x="117" y="124"/>
                      <a:pt x="120" y="122"/>
                    </a:cubicBezTo>
                    <a:cubicBezTo>
                      <a:pt x="120" y="121"/>
                      <a:pt x="118" y="121"/>
                      <a:pt x="117" y="120"/>
                    </a:cubicBezTo>
                    <a:cubicBezTo>
                      <a:pt x="111" y="125"/>
                      <a:pt x="103" y="128"/>
                      <a:pt x="98" y="134"/>
                    </a:cubicBezTo>
                    <a:cubicBezTo>
                      <a:pt x="99" y="136"/>
                      <a:pt x="100" y="132"/>
                      <a:pt x="102" y="133"/>
                    </a:cubicBezTo>
                    <a:cubicBezTo>
                      <a:pt x="101" y="134"/>
                      <a:pt x="100" y="134"/>
                      <a:pt x="99" y="135"/>
                    </a:cubicBezTo>
                    <a:cubicBezTo>
                      <a:pt x="103" y="136"/>
                      <a:pt x="107" y="136"/>
                      <a:pt x="111" y="137"/>
                    </a:cubicBezTo>
                    <a:close/>
                    <a:moveTo>
                      <a:pt x="234" y="136"/>
                    </a:moveTo>
                    <a:cubicBezTo>
                      <a:pt x="234" y="136"/>
                      <a:pt x="234" y="136"/>
                      <a:pt x="233" y="137"/>
                    </a:cubicBezTo>
                    <a:cubicBezTo>
                      <a:pt x="235" y="137"/>
                      <a:pt x="235" y="139"/>
                      <a:pt x="236" y="139"/>
                    </a:cubicBezTo>
                    <a:cubicBezTo>
                      <a:pt x="236" y="139"/>
                      <a:pt x="237" y="139"/>
                      <a:pt x="237" y="138"/>
                    </a:cubicBezTo>
                    <a:cubicBezTo>
                      <a:pt x="236" y="138"/>
                      <a:pt x="236" y="136"/>
                      <a:pt x="235" y="137"/>
                    </a:cubicBezTo>
                    <a:cubicBezTo>
                      <a:pt x="236" y="137"/>
                      <a:pt x="236" y="138"/>
                      <a:pt x="236" y="139"/>
                    </a:cubicBezTo>
                    <a:cubicBezTo>
                      <a:pt x="234" y="137"/>
                      <a:pt x="233" y="134"/>
                      <a:pt x="232" y="131"/>
                    </a:cubicBezTo>
                    <a:cubicBezTo>
                      <a:pt x="228" y="128"/>
                      <a:pt x="225" y="125"/>
                      <a:pt x="221" y="122"/>
                    </a:cubicBezTo>
                    <a:cubicBezTo>
                      <a:pt x="225" y="126"/>
                      <a:pt x="230" y="131"/>
                      <a:pt x="234" y="136"/>
                    </a:cubicBezTo>
                    <a:close/>
                    <a:moveTo>
                      <a:pt x="211" y="138"/>
                    </a:moveTo>
                    <a:cubicBezTo>
                      <a:pt x="211" y="138"/>
                      <a:pt x="211" y="137"/>
                      <a:pt x="211" y="137"/>
                    </a:cubicBezTo>
                    <a:cubicBezTo>
                      <a:pt x="213" y="138"/>
                      <a:pt x="215" y="140"/>
                      <a:pt x="217" y="141"/>
                    </a:cubicBezTo>
                    <a:cubicBezTo>
                      <a:pt x="219" y="143"/>
                      <a:pt x="220" y="145"/>
                      <a:pt x="222" y="147"/>
                    </a:cubicBezTo>
                    <a:cubicBezTo>
                      <a:pt x="223" y="147"/>
                      <a:pt x="223" y="148"/>
                      <a:pt x="224" y="147"/>
                    </a:cubicBezTo>
                    <a:cubicBezTo>
                      <a:pt x="223" y="145"/>
                      <a:pt x="220" y="143"/>
                      <a:pt x="219" y="140"/>
                    </a:cubicBezTo>
                    <a:cubicBezTo>
                      <a:pt x="218" y="140"/>
                      <a:pt x="217" y="140"/>
                      <a:pt x="217" y="139"/>
                    </a:cubicBezTo>
                    <a:cubicBezTo>
                      <a:pt x="217" y="139"/>
                      <a:pt x="217" y="138"/>
                      <a:pt x="218" y="138"/>
                    </a:cubicBezTo>
                    <a:cubicBezTo>
                      <a:pt x="219" y="138"/>
                      <a:pt x="220" y="140"/>
                      <a:pt x="221" y="141"/>
                    </a:cubicBezTo>
                    <a:cubicBezTo>
                      <a:pt x="223" y="144"/>
                      <a:pt x="226" y="146"/>
                      <a:pt x="229" y="148"/>
                    </a:cubicBezTo>
                    <a:cubicBezTo>
                      <a:pt x="227" y="146"/>
                      <a:pt x="226" y="145"/>
                      <a:pt x="226" y="143"/>
                    </a:cubicBezTo>
                    <a:cubicBezTo>
                      <a:pt x="226" y="142"/>
                      <a:pt x="226" y="142"/>
                      <a:pt x="227" y="141"/>
                    </a:cubicBezTo>
                    <a:cubicBezTo>
                      <a:pt x="230" y="142"/>
                      <a:pt x="231" y="144"/>
                      <a:pt x="232" y="147"/>
                    </a:cubicBezTo>
                    <a:cubicBezTo>
                      <a:pt x="232" y="147"/>
                      <a:pt x="233" y="148"/>
                      <a:pt x="234" y="149"/>
                    </a:cubicBezTo>
                    <a:cubicBezTo>
                      <a:pt x="235" y="151"/>
                      <a:pt x="236" y="153"/>
                      <a:pt x="238" y="154"/>
                    </a:cubicBezTo>
                    <a:cubicBezTo>
                      <a:pt x="235" y="149"/>
                      <a:pt x="231" y="144"/>
                      <a:pt x="230" y="138"/>
                    </a:cubicBezTo>
                    <a:cubicBezTo>
                      <a:pt x="230" y="138"/>
                      <a:pt x="230" y="138"/>
                      <a:pt x="230" y="138"/>
                    </a:cubicBezTo>
                    <a:cubicBezTo>
                      <a:pt x="232" y="139"/>
                      <a:pt x="232" y="141"/>
                      <a:pt x="233" y="140"/>
                    </a:cubicBezTo>
                    <a:cubicBezTo>
                      <a:pt x="231" y="138"/>
                      <a:pt x="230" y="135"/>
                      <a:pt x="229" y="132"/>
                    </a:cubicBezTo>
                    <a:cubicBezTo>
                      <a:pt x="227" y="131"/>
                      <a:pt x="225" y="129"/>
                      <a:pt x="224" y="127"/>
                    </a:cubicBezTo>
                    <a:cubicBezTo>
                      <a:pt x="222" y="126"/>
                      <a:pt x="220" y="124"/>
                      <a:pt x="218" y="122"/>
                    </a:cubicBezTo>
                    <a:cubicBezTo>
                      <a:pt x="215" y="126"/>
                      <a:pt x="208" y="128"/>
                      <a:pt x="204" y="131"/>
                    </a:cubicBezTo>
                    <a:cubicBezTo>
                      <a:pt x="206" y="133"/>
                      <a:pt x="210" y="135"/>
                      <a:pt x="211" y="138"/>
                    </a:cubicBezTo>
                    <a:close/>
                    <a:moveTo>
                      <a:pt x="268" y="138"/>
                    </a:moveTo>
                    <a:cubicBezTo>
                      <a:pt x="268" y="134"/>
                      <a:pt x="269" y="128"/>
                      <a:pt x="269" y="124"/>
                    </a:cubicBezTo>
                    <a:cubicBezTo>
                      <a:pt x="268" y="129"/>
                      <a:pt x="267" y="135"/>
                      <a:pt x="268" y="138"/>
                    </a:cubicBezTo>
                    <a:close/>
                    <a:moveTo>
                      <a:pt x="278" y="160"/>
                    </a:moveTo>
                    <a:cubicBezTo>
                      <a:pt x="279" y="148"/>
                      <a:pt x="283" y="136"/>
                      <a:pt x="284" y="124"/>
                    </a:cubicBezTo>
                    <a:cubicBezTo>
                      <a:pt x="281" y="139"/>
                      <a:pt x="277" y="153"/>
                      <a:pt x="276" y="168"/>
                    </a:cubicBezTo>
                    <a:cubicBezTo>
                      <a:pt x="277" y="166"/>
                      <a:pt x="277" y="161"/>
                      <a:pt x="278" y="160"/>
                    </a:cubicBezTo>
                    <a:close/>
                    <a:moveTo>
                      <a:pt x="446" y="125"/>
                    </a:moveTo>
                    <a:cubicBezTo>
                      <a:pt x="447" y="125"/>
                      <a:pt x="447" y="125"/>
                      <a:pt x="447" y="124"/>
                    </a:cubicBezTo>
                    <a:cubicBezTo>
                      <a:pt x="446" y="124"/>
                      <a:pt x="446" y="125"/>
                      <a:pt x="446" y="125"/>
                    </a:cubicBezTo>
                    <a:close/>
                    <a:moveTo>
                      <a:pt x="460" y="125"/>
                    </a:moveTo>
                    <a:cubicBezTo>
                      <a:pt x="460" y="125"/>
                      <a:pt x="461" y="125"/>
                      <a:pt x="462" y="125"/>
                    </a:cubicBezTo>
                    <a:cubicBezTo>
                      <a:pt x="462" y="125"/>
                      <a:pt x="462" y="125"/>
                      <a:pt x="462" y="124"/>
                    </a:cubicBezTo>
                    <a:cubicBezTo>
                      <a:pt x="461" y="125"/>
                      <a:pt x="460" y="124"/>
                      <a:pt x="460" y="125"/>
                    </a:cubicBezTo>
                    <a:close/>
                    <a:moveTo>
                      <a:pt x="276" y="153"/>
                    </a:moveTo>
                    <a:cubicBezTo>
                      <a:pt x="278" y="144"/>
                      <a:pt x="278" y="134"/>
                      <a:pt x="278" y="125"/>
                    </a:cubicBezTo>
                    <a:cubicBezTo>
                      <a:pt x="277" y="134"/>
                      <a:pt x="276" y="144"/>
                      <a:pt x="276" y="153"/>
                    </a:cubicBezTo>
                    <a:close/>
                    <a:moveTo>
                      <a:pt x="449" y="126"/>
                    </a:moveTo>
                    <a:cubicBezTo>
                      <a:pt x="449" y="127"/>
                      <a:pt x="450" y="127"/>
                      <a:pt x="450" y="126"/>
                    </a:cubicBezTo>
                    <a:cubicBezTo>
                      <a:pt x="449" y="126"/>
                      <a:pt x="449" y="126"/>
                      <a:pt x="449" y="126"/>
                    </a:cubicBezTo>
                    <a:close/>
                    <a:moveTo>
                      <a:pt x="89" y="127"/>
                    </a:moveTo>
                    <a:cubicBezTo>
                      <a:pt x="90" y="127"/>
                      <a:pt x="90" y="127"/>
                      <a:pt x="90" y="126"/>
                    </a:cubicBezTo>
                    <a:cubicBezTo>
                      <a:pt x="90" y="126"/>
                      <a:pt x="89" y="127"/>
                      <a:pt x="89" y="127"/>
                    </a:cubicBezTo>
                    <a:close/>
                    <a:moveTo>
                      <a:pt x="429" y="127"/>
                    </a:moveTo>
                    <a:cubicBezTo>
                      <a:pt x="422" y="127"/>
                      <a:pt x="415" y="129"/>
                      <a:pt x="411" y="129"/>
                    </a:cubicBezTo>
                    <a:cubicBezTo>
                      <a:pt x="408" y="130"/>
                      <a:pt x="406" y="130"/>
                      <a:pt x="405" y="131"/>
                    </a:cubicBezTo>
                    <a:cubicBezTo>
                      <a:pt x="407" y="132"/>
                      <a:pt x="409" y="131"/>
                      <a:pt x="411" y="131"/>
                    </a:cubicBezTo>
                    <a:cubicBezTo>
                      <a:pt x="415" y="129"/>
                      <a:pt x="421" y="128"/>
                      <a:pt x="426" y="127"/>
                    </a:cubicBezTo>
                    <a:cubicBezTo>
                      <a:pt x="427" y="127"/>
                      <a:pt x="427" y="128"/>
                      <a:pt x="426" y="128"/>
                    </a:cubicBezTo>
                    <a:cubicBezTo>
                      <a:pt x="427" y="127"/>
                      <a:pt x="429" y="127"/>
                      <a:pt x="429" y="126"/>
                    </a:cubicBezTo>
                    <a:cubicBezTo>
                      <a:pt x="429" y="127"/>
                      <a:pt x="429" y="127"/>
                      <a:pt x="429" y="127"/>
                    </a:cubicBezTo>
                    <a:close/>
                    <a:moveTo>
                      <a:pt x="456" y="129"/>
                    </a:moveTo>
                    <a:cubicBezTo>
                      <a:pt x="449" y="130"/>
                      <a:pt x="442" y="132"/>
                      <a:pt x="433" y="132"/>
                    </a:cubicBezTo>
                    <a:cubicBezTo>
                      <a:pt x="439" y="130"/>
                      <a:pt x="446" y="130"/>
                      <a:pt x="454" y="129"/>
                    </a:cubicBezTo>
                    <a:cubicBezTo>
                      <a:pt x="455" y="129"/>
                      <a:pt x="456" y="129"/>
                      <a:pt x="457" y="128"/>
                    </a:cubicBezTo>
                    <a:cubicBezTo>
                      <a:pt x="447" y="129"/>
                      <a:pt x="436" y="131"/>
                      <a:pt x="428" y="132"/>
                    </a:cubicBezTo>
                    <a:cubicBezTo>
                      <a:pt x="429" y="132"/>
                      <a:pt x="431" y="132"/>
                      <a:pt x="432" y="132"/>
                    </a:cubicBezTo>
                    <a:cubicBezTo>
                      <a:pt x="431" y="133"/>
                      <a:pt x="427" y="134"/>
                      <a:pt x="425" y="133"/>
                    </a:cubicBezTo>
                    <a:cubicBezTo>
                      <a:pt x="426" y="133"/>
                      <a:pt x="426" y="133"/>
                      <a:pt x="426" y="132"/>
                    </a:cubicBezTo>
                    <a:cubicBezTo>
                      <a:pt x="425" y="132"/>
                      <a:pt x="424" y="132"/>
                      <a:pt x="424" y="133"/>
                    </a:cubicBezTo>
                    <a:cubicBezTo>
                      <a:pt x="420" y="132"/>
                      <a:pt x="413" y="136"/>
                      <a:pt x="409" y="135"/>
                    </a:cubicBezTo>
                    <a:cubicBezTo>
                      <a:pt x="409" y="136"/>
                      <a:pt x="408" y="136"/>
                      <a:pt x="408" y="136"/>
                    </a:cubicBezTo>
                    <a:cubicBezTo>
                      <a:pt x="405" y="137"/>
                      <a:pt x="402" y="138"/>
                      <a:pt x="399" y="138"/>
                    </a:cubicBezTo>
                    <a:cubicBezTo>
                      <a:pt x="397" y="139"/>
                      <a:pt x="394" y="140"/>
                      <a:pt x="392" y="140"/>
                    </a:cubicBezTo>
                    <a:cubicBezTo>
                      <a:pt x="392" y="142"/>
                      <a:pt x="389" y="142"/>
                      <a:pt x="387" y="142"/>
                    </a:cubicBezTo>
                    <a:cubicBezTo>
                      <a:pt x="384" y="143"/>
                      <a:pt x="381" y="145"/>
                      <a:pt x="379" y="145"/>
                    </a:cubicBezTo>
                    <a:cubicBezTo>
                      <a:pt x="378" y="146"/>
                      <a:pt x="378" y="146"/>
                      <a:pt x="377" y="146"/>
                    </a:cubicBezTo>
                    <a:cubicBezTo>
                      <a:pt x="377" y="146"/>
                      <a:pt x="377" y="146"/>
                      <a:pt x="376" y="146"/>
                    </a:cubicBezTo>
                    <a:cubicBezTo>
                      <a:pt x="375" y="148"/>
                      <a:pt x="373" y="148"/>
                      <a:pt x="371" y="149"/>
                    </a:cubicBezTo>
                    <a:cubicBezTo>
                      <a:pt x="369" y="149"/>
                      <a:pt x="368" y="150"/>
                      <a:pt x="366" y="151"/>
                    </a:cubicBezTo>
                    <a:cubicBezTo>
                      <a:pt x="365" y="152"/>
                      <a:pt x="363" y="152"/>
                      <a:pt x="361" y="152"/>
                    </a:cubicBezTo>
                    <a:cubicBezTo>
                      <a:pt x="357" y="155"/>
                      <a:pt x="352" y="156"/>
                      <a:pt x="348" y="159"/>
                    </a:cubicBezTo>
                    <a:cubicBezTo>
                      <a:pt x="352" y="158"/>
                      <a:pt x="355" y="156"/>
                      <a:pt x="358" y="155"/>
                    </a:cubicBezTo>
                    <a:cubicBezTo>
                      <a:pt x="365" y="154"/>
                      <a:pt x="371" y="152"/>
                      <a:pt x="377" y="150"/>
                    </a:cubicBezTo>
                    <a:cubicBezTo>
                      <a:pt x="374" y="150"/>
                      <a:pt x="372" y="151"/>
                      <a:pt x="369" y="152"/>
                    </a:cubicBezTo>
                    <a:cubicBezTo>
                      <a:pt x="368" y="150"/>
                      <a:pt x="370" y="150"/>
                      <a:pt x="371" y="149"/>
                    </a:cubicBezTo>
                    <a:cubicBezTo>
                      <a:pt x="377" y="147"/>
                      <a:pt x="383" y="148"/>
                      <a:pt x="387" y="145"/>
                    </a:cubicBezTo>
                    <a:cubicBezTo>
                      <a:pt x="391" y="145"/>
                      <a:pt x="395" y="144"/>
                      <a:pt x="400" y="143"/>
                    </a:cubicBezTo>
                    <a:cubicBezTo>
                      <a:pt x="409" y="142"/>
                      <a:pt x="419" y="140"/>
                      <a:pt x="429" y="138"/>
                    </a:cubicBezTo>
                    <a:cubicBezTo>
                      <a:pt x="432" y="138"/>
                      <a:pt x="435" y="138"/>
                      <a:pt x="438" y="137"/>
                    </a:cubicBezTo>
                    <a:cubicBezTo>
                      <a:pt x="452" y="135"/>
                      <a:pt x="467" y="133"/>
                      <a:pt x="481" y="134"/>
                    </a:cubicBezTo>
                    <a:cubicBezTo>
                      <a:pt x="480" y="132"/>
                      <a:pt x="479" y="130"/>
                      <a:pt x="477" y="128"/>
                    </a:cubicBezTo>
                    <a:cubicBezTo>
                      <a:pt x="474" y="128"/>
                      <a:pt x="474" y="129"/>
                      <a:pt x="472" y="129"/>
                    </a:cubicBezTo>
                    <a:cubicBezTo>
                      <a:pt x="472" y="129"/>
                      <a:pt x="472" y="131"/>
                      <a:pt x="471" y="131"/>
                    </a:cubicBezTo>
                    <a:cubicBezTo>
                      <a:pt x="470" y="130"/>
                      <a:pt x="471" y="129"/>
                      <a:pt x="471" y="128"/>
                    </a:cubicBezTo>
                    <a:cubicBezTo>
                      <a:pt x="465" y="127"/>
                      <a:pt x="460" y="129"/>
                      <a:pt x="456" y="129"/>
                    </a:cubicBezTo>
                    <a:close/>
                    <a:moveTo>
                      <a:pt x="87" y="129"/>
                    </a:moveTo>
                    <a:cubicBezTo>
                      <a:pt x="88" y="129"/>
                      <a:pt x="88" y="129"/>
                      <a:pt x="88" y="128"/>
                    </a:cubicBezTo>
                    <a:cubicBezTo>
                      <a:pt x="87" y="128"/>
                      <a:pt x="87" y="128"/>
                      <a:pt x="87" y="129"/>
                    </a:cubicBezTo>
                    <a:close/>
                    <a:moveTo>
                      <a:pt x="433" y="130"/>
                    </a:moveTo>
                    <a:cubicBezTo>
                      <a:pt x="435" y="129"/>
                      <a:pt x="438" y="130"/>
                      <a:pt x="440" y="128"/>
                    </a:cubicBezTo>
                    <a:cubicBezTo>
                      <a:pt x="437" y="128"/>
                      <a:pt x="435" y="129"/>
                      <a:pt x="433" y="130"/>
                    </a:cubicBezTo>
                    <a:close/>
                    <a:moveTo>
                      <a:pt x="421" y="130"/>
                    </a:moveTo>
                    <a:cubicBezTo>
                      <a:pt x="423" y="130"/>
                      <a:pt x="426" y="130"/>
                      <a:pt x="428" y="129"/>
                    </a:cubicBezTo>
                    <a:cubicBezTo>
                      <a:pt x="425" y="129"/>
                      <a:pt x="423" y="129"/>
                      <a:pt x="421" y="130"/>
                    </a:cubicBezTo>
                    <a:close/>
                    <a:moveTo>
                      <a:pt x="431" y="130"/>
                    </a:moveTo>
                    <a:cubicBezTo>
                      <a:pt x="431" y="130"/>
                      <a:pt x="432" y="130"/>
                      <a:pt x="433" y="130"/>
                    </a:cubicBezTo>
                    <a:cubicBezTo>
                      <a:pt x="432" y="130"/>
                      <a:pt x="431" y="130"/>
                      <a:pt x="431" y="130"/>
                    </a:cubicBezTo>
                    <a:close/>
                    <a:moveTo>
                      <a:pt x="409" y="134"/>
                    </a:moveTo>
                    <a:cubicBezTo>
                      <a:pt x="407" y="134"/>
                      <a:pt x="406" y="136"/>
                      <a:pt x="404" y="133"/>
                    </a:cubicBezTo>
                    <a:cubicBezTo>
                      <a:pt x="404" y="133"/>
                      <a:pt x="405" y="133"/>
                      <a:pt x="405" y="132"/>
                    </a:cubicBezTo>
                    <a:cubicBezTo>
                      <a:pt x="404" y="133"/>
                      <a:pt x="404" y="132"/>
                      <a:pt x="404" y="131"/>
                    </a:cubicBezTo>
                    <a:cubicBezTo>
                      <a:pt x="404" y="130"/>
                      <a:pt x="404" y="131"/>
                      <a:pt x="405" y="130"/>
                    </a:cubicBezTo>
                    <a:cubicBezTo>
                      <a:pt x="400" y="131"/>
                      <a:pt x="397" y="133"/>
                      <a:pt x="393" y="134"/>
                    </a:cubicBezTo>
                    <a:cubicBezTo>
                      <a:pt x="393" y="135"/>
                      <a:pt x="393" y="134"/>
                      <a:pt x="393" y="135"/>
                    </a:cubicBezTo>
                    <a:cubicBezTo>
                      <a:pt x="390" y="136"/>
                      <a:pt x="389" y="139"/>
                      <a:pt x="386" y="140"/>
                    </a:cubicBezTo>
                    <a:cubicBezTo>
                      <a:pt x="386" y="140"/>
                      <a:pt x="387" y="140"/>
                      <a:pt x="387" y="139"/>
                    </a:cubicBezTo>
                    <a:cubicBezTo>
                      <a:pt x="380" y="142"/>
                      <a:pt x="373" y="145"/>
                      <a:pt x="366" y="149"/>
                    </a:cubicBezTo>
                    <a:cubicBezTo>
                      <a:pt x="380" y="143"/>
                      <a:pt x="394" y="138"/>
                      <a:pt x="409" y="134"/>
                    </a:cubicBezTo>
                    <a:close/>
                    <a:moveTo>
                      <a:pt x="413" y="131"/>
                    </a:moveTo>
                    <a:cubicBezTo>
                      <a:pt x="414" y="131"/>
                      <a:pt x="414" y="131"/>
                      <a:pt x="415" y="131"/>
                    </a:cubicBezTo>
                    <a:cubicBezTo>
                      <a:pt x="415" y="130"/>
                      <a:pt x="416" y="130"/>
                      <a:pt x="416" y="130"/>
                    </a:cubicBezTo>
                    <a:cubicBezTo>
                      <a:pt x="415" y="131"/>
                      <a:pt x="414" y="130"/>
                      <a:pt x="413" y="131"/>
                    </a:cubicBezTo>
                    <a:close/>
                    <a:moveTo>
                      <a:pt x="426" y="131"/>
                    </a:moveTo>
                    <a:cubicBezTo>
                      <a:pt x="426" y="131"/>
                      <a:pt x="428" y="131"/>
                      <a:pt x="427" y="130"/>
                    </a:cubicBezTo>
                    <a:cubicBezTo>
                      <a:pt x="427" y="131"/>
                      <a:pt x="426" y="130"/>
                      <a:pt x="426" y="131"/>
                    </a:cubicBezTo>
                    <a:close/>
                    <a:moveTo>
                      <a:pt x="413" y="133"/>
                    </a:moveTo>
                    <a:cubicBezTo>
                      <a:pt x="417" y="133"/>
                      <a:pt x="421" y="132"/>
                      <a:pt x="425" y="131"/>
                    </a:cubicBezTo>
                    <a:cubicBezTo>
                      <a:pt x="421" y="132"/>
                      <a:pt x="416" y="132"/>
                      <a:pt x="413" y="133"/>
                    </a:cubicBezTo>
                    <a:close/>
                    <a:moveTo>
                      <a:pt x="386" y="135"/>
                    </a:moveTo>
                    <a:cubicBezTo>
                      <a:pt x="387" y="134"/>
                      <a:pt x="389" y="134"/>
                      <a:pt x="390" y="133"/>
                    </a:cubicBezTo>
                    <a:cubicBezTo>
                      <a:pt x="388" y="133"/>
                      <a:pt x="387" y="134"/>
                      <a:pt x="386" y="135"/>
                    </a:cubicBezTo>
                    <a:close/>
                    <a:moveTo>
                      <a:pt x="409" y="133"/>
                    </a:moveTo>
                    <a:cubicBezTo>
                      <a:pt x="411" y="133"/>
                      <a:pt x="412" y="133"/>
                      <a:pt x="413" y="133"/>
                    </a:cubicBezTo>
                    <a:cubicBezTo>
                      <a:pt x="411" y="133"/>
                      <a:pt x="410" y="133"/>
                      <a:pt x="409" y="133"/>
                    </a:cubicBezTo>
                    <a:close/>
                    <a:moveTo>
                      <a:pt x="258" y="134"/>
                    </a:moveTo>
                    <a:cubicBezTo>
                      <a:pt x="258" y="136"/>
                      <a:pt x="258" y="135"/>
                      <a:pt x="258" y="133"/>
                    </a:cubicBezTo>
                    <a:cubicBezTo>
                      <a:pt x="257" y="133"/>
                      <a:pt x="258" y="133"/>
                      <a:pt x="258" y="134"/>
                    </a:cubicBezTo>
                    <a:close/>
                    <a:moveTo>
                      <a:pt x="257" y="140"/>
                    </a:moveTo>
                    <a:cubicBezTo>
                      <a:pt x="257" y="138"/>
                      <a:pt x="257" y="135"/>
                      <a:pt x="257" y="133"/>
                    </a:cubicBezTo>
                    <a:cubicBezTo>
                      <a:pt x="256" y="135"/>
                      <a:pt x="257" y="138"/>
                      <a:pt x="257" y="140"/>
                    </a:cubicBezTo>
                    <a:close/>
                    <a:moveTo>
                      <a:pt x="252" y="151"/>
                    </a:moveTo>
                    <a:cubicBezTo>
                      <a:pt x="252" y="151"/>
                      <a:pt x="252" y="151"/>
                      <a:pt x="252" y="150"/>
                    </a:cubicBezTo>
                    <a:cubicBezTo>
                      <a:pt x="252" y="149"/>
                      <a:pt x="250" y="148"/>
                      <a:pt x="249" y="147"/>
                    </a:cubicBezTo>
                    <a:cubicBezTo>
                      <a:pt x="245" y="144"/>
                      <a:pt x="241" y="138"/>
                      <a:pt x="237" y="135"/>
                    </a:cubicBezTo>
                    <a:cubicBezTo>
                      <a:pt x="237" y="135"/>
                      <a:pt x="237" y="135"/>
                      <a:pt x="237" y="135"/>
                    </a:cubicBezTo>
                    <a:cubicBezTo>
                      <a:pt x="237" y="137"/>
                      <a:pt x="238" y="137"/>
                      <a:pt x="238" y="137"/>
                    </a:cubicBezTo>
                    <a:cubicBezTo>
                      <a:pt x="243" y="144"/>
                      <a:pt x="248" y="149"/>
                      <a:pt x="253" y="155"/>
                    </a:cubicBezTo>
                    <a:cubicBezTo>
                      <a:pt x="253" y="154"/>
                      <a:pt x="252" y="153"/>
                      <a:pt x="252" y="151"/>
                    </a:cubicBezTo>
                    <a:close/>
                    <a:moveTo>
                      <a:pt x="232" y="137"/>
                    </a:moveTo>
                    <a:cubicBezTo>
                      <a:pt x="232" y="137"/>
                      <a:pt x="232" y="137"/>
                      <a:pt x="232" y="136"/>
                    </a:cubicBezTo>
                    <a:cubicBezTo>
                      <a:pt x="232" y="137"/>
                      <a:pt x="234" y="140"/>
                      <a:pt x="235" y="142"/>
                    </a:cubicBezTo>
                    <a:cubicBezTo>
                      <a:pt x="235" y="141"/>
                      <a:pt x="235" y="141"/>
                      <a:pt x="235" y="140"/>
                    </a:cubicBezTo>
                    <a:cubicBezTo>
                      <a:pt x="234" y="139"/>
                      <a:pt x="234" y="138"/>
                      <a:pt x="232" y="137"/>
                    </a:cubicBezTo>
                    <a:close/>
                    <a:moveTo>
                      <a:pt x="293" y="139"/>
                    </a:moveTo>
                    <a:cubicBezTo>
                      <a:pt x="294" y="138"/>
                      <a:pt x="294" y="138"/>
                      <a:pt x="293" y="138"/>
                    </a:cubicBezTo>
                    <a:cubicBezTo>
                      <a:pt x="293" y="138"/>
                      <a:pt x="293" y="139"/>
                      <a:pt x="293" y="139"/>
                    </a:cubicBezTo>
                    <a:close/>
                    <a:moveTo>
                      <a:pt x="383" y="139"/>
                    </a:moveTo>
                    <a:cubicBezTo>
                      <a:pt x="384" y="139"/>
                      <a:pt x="385" y="138"/>
                      <a:pt x="384" y="138"/>
                    </a:cubicBezTo>
                    <a:cubicBezTo>
                      <a:pt x="384" y="138"/>
                      <a:pt x="383" y="138"/>
                      <a:pt x="383" y="139"/>
                    </a:cubicBezTo>
                    <a:close/>
                    <a:moveTo>
                      <a:pt x="379" y="140"/>
                    </a:moveTo>
                    <a:cubicBezTo>
                      <a:pt x="381" y="140"/>
                      <a:pt x="382" y="140"/>
                      <a:pt x="383" y="139"/>
                    </a:cubicBezTo>
                    <a:cubicBezTo>
                      <a:pt x="381" y="139"/>
                      <a:pt x="381" y="140"/>
                      <a:pt x="379" y="140"/>
                    </a:cubicBezTo>
                    <a:close/>
                    <a:moveTo>
                      <a:pt x="288" y="155"/>
                    </a:moveTo>
                    <a:cubicBezTo>
                      <a:pt x="288" y="156"/>
                      <a:pt x="287" y="157"/>
                      <a:pt x="288" y="158"/>
                    </a:cubicBezTo>
                    <a:cubicBezTo>
                      <a:pt x="288" y="157"/>
                      <a:pt x="289" y="155"/>
                      <a:pt x="289" y="154"/>
                    </a:cubicBezTo>
                    <a:cubicBezTo>
                      <a:pt x="290" y="151"/>
                      <a:pt x="291" y="146"/>
                      <a:pt x="292" y="142"/>
                    </a:cubicBezTo>
                    <a:cubicBezTo>
                      <a:pt x="293" y="141"/>
                      <a:pt x="294" y="140"/>
                      <a:pt x="293" y="139"/>
                    </a:cubicBezTo>
                    <a:cubicBezTo>
                      <a:pt x="293" y="139"/>
                      <a:pt x="293" y="139"/>
                      <a:pt x="293" y="139"/>
                    </a:cubicBezTo>
                    <a:cubicBezTo>
                      <a:pt x="291" y="144"/>
                      <a:pt x="289" y="149"/>
                      <a:pt x="288" y="155"/>
                    </a:cubicBezTo>
                    <a:close/>
                    <a:moveTo>
                      <a:pt x="238" y="140"/>
                    </a:moveTo>
                    <a:cubicBezTo>
                      <a:pt x="238" y="140"/>
                      <a:pt x="238" y="140"/>
                      <a:pt x="238" y="140"/>
                    </a:cubicBezTo>
                    <a:cubicBezTo>
                      <a:pt x="238" y="140"/>
                      <a:pt x="237" y="140"/>
                      <a:pt x="237" y="141"/>
                    </a:cubicBezTo>
                    <a:cubicBezTo>
                      <a:pt x="243" y="149"/>
                      <a:pt x="249" y="156"/>
                      <a:pt x="254" y="165"/>
                    </a:cubicBezTo>
                    <a:cubicBezTo>
                      <a:pt x="254" y="163"/>
                      <a:pt x="254" y="161"/>
                      <a:pt x="253" y="159"/>
                    </a:cubicBezTo>
                    <a:cubicBezTo>
                      <a:pt x="253" y="159"/>
                      <a:pt x="254" y="160"/>
                      <a:pt x="253" y="160"/>
                    </a:cubicBezTo>
                    <a:cubicBezTo>
                      <a:pt x="253" y="159"/>
                      <a:pt x="253" y="158"/>
                      <a:pt x="253" y="158"/>
                    </a:cubicBezTo>
                    <a:cubicBezTo>
                      <a:pt x="248" y="152"/>
                      <a:pt x="243" y="146"/>
                      <a:pt x="238" y="140"/>
                    </a:cubicBezTo>
                    <a:close/>
                    <a:moveTo>
                      <a:pt x="278" y="148"/>
                    </a:moveTo>
                    <a:cubicBezTo>
                      <a:pt x="278" y="146"/>
                      <a:pt x="279" y="143"/>
                      <a:pt x="279" y="140"/>
                    </a:cubicBezTo>
                    <a:cubicBezTo>
                      <a:pt x="278" y="142"/>
                      <a:pt x="278" y="145"/>
                      <a:pt x="278" y="148"/>
                    </a:cubicBezTo>
                    <a:close/>
                    <a:moveTo>
                      <a:pt x="367" y="146"/>
                    </a:moveTo>
                    <a:cubicBezTo>
                      <a:pt x="371" y="145"/>
                      <a:pt x="375" y="142"/>
                      <a:pt x="379" y="140"/>
                    </a:cubicBezTo>
                    <a:cubicBezTo>
                      <a:pt x="375" y="142"/>
                      <a:pt x="371" y="144"/>
                      <a:pt x="367" y="146"/>
                    </a:cubicBezTo>
                    <a:close/>
                    <a:moveTo>
                      <a:pt x="371" y="143"/>
                    </a:moveTo>
                    <a:cubicBezTo>
                      <a:pt x="371" y="143"/>
                      <a:pt x="371" y="143"/>
                      <a:pt x="370" y="143"/>
                    </a:cubicBezTo>
                    <a:cubicBezTo>
                      <a:pt x="372" y="143"/>
                      <a:pt x="374" y="142"/>
                      <a:pt x="375" y="141"/>
                    </a:cubicBezTo>
                    <a:cubicBezTo>
                      <a:pt x="373" y="141"/>
                      <a:pt x="372" y="143"/>
                      <a:pt x="371" y="143"/>
                    </a:cubicBezTo>
                    <a:close/>
                    <a:moveTo>
                      <a:pt x="452" y="142"/>
                    </a:moveTo>
                    <a:cubicBezTo>
                      <a:pt x="453" y="142"/>
                      <a:pt x="456" y="142"/>
                      <a:pt x="456" y="141"/>
                    </a:cubicBezTo>
                    <a:cubicBezTo>
                      <a:pt x="455" y="141"/>
                      <a:pt x="453" y="141"/>
                      <a:pt x="452" y="142"/>
                    </a:cubicBezTo>
                    <a:close/>
                    <a:moveTo>
                      <a:pt x="235" y="143"/>
                    </a:moveTo>
                    <a:cubicBezTo>
                      <a:pt x="238" y="146"/>
                      <a:pt x="240" y="149"/>
                      <a:pt x="243" y="153"/>
                    </a:cubicBezTo>
                    <a:cubicBezTo>
                      <a:pt x="241" y="149"/>
                      <a:pt x="239" y="145"/>
                      <a:pt x="236" y="142"/>
                    </a:cubicBezTo>
                    <a:cubicBezTo>
                      <a:pt x="236" y="142"/>
                      <a:pt x="235" y="142"/>
                      <a:pt x="235" y="143"/>
                    </a:cubicBezTo>
                    <a:close/>
                    <a:moveTo>
                      <a:pt x="258" y="144"/>
                    </a:moveTo>
                    <a:cubicBezTo>
                      <a:pt x="258" y="144"/>
                      <a:pt x="258" y="144"/>
                      <a:pt x="258" y="144"/>
                    </a:cubicBezTo>
                    <a:cubicBezTo>
                      <a:pt x="257" y="143"/>
                      <a:pt x="258" y="142"/>
                      <a:pt x="257" y="142"/>
                    </a:cubicBezTo>
                    <a:cubicBezTo>
                      <a:pt x="257" y="145"/>
                      <a:pt x="257" y="149"/>
                      <a:pt x="258" y="153"/>
                    </a:cubicBezTo>
                    <a:cubicBezTo>
                      <a:pt x="258" y="149"/>
                      <a:pt x="259" y="147"/>
                      <a:pt x="258" y="143"/>
                    </a:cubicBezTo>
                    <a:cubicBezTo>
                      <a:pt x="258" y="143"/>
                      <a:pt x="258" y="144"/>
                      <a:pt x="258" y="144"/>
                    </a:cubicBezTo>
                    <a:close/>
                    <a:moveTo>
                      <a:pt x="466" y="142"/>
                    </a:moveTo>
                    <a:cubicBezTo>
                      <a:pt x="469" y="142"/>
                      <a:pt x="471" y="143"/>
                      <a:pt x="474" y="142"/>
                    </a:cubicBezTo>
                    <a:cubicBezTo>
                      <a:pt x="470" y="142"/>
                      <a:pt x="468" y="142"/>
                      <a:pt x="466" y="142"/>
                    </a:cubicBezTo>
                    <a:close/>
                    <a:moveTo>
                      <a:pt x="246" y="165"/>
                    </a:moveTo>
                    <a:cubicBezTo>
                      <a:pt x="247" y="165"/>
                      <a:pt x="246" y="164"/>
                      <a:pt x="247" y="164"/>
                    </a:cubicBezTo>
                    <a:cubicBezTo>
                      <a:pt x="247" y="165"/>
                      <a:pt x="247" y="165"/>
                      <a:pt x="247" y="166"/>
                    </a:cubicBezTo>
                    <a:cubicBezTo>
                      <a:pt x="248" y="168"/>
                      <a:pt x="249" y="169"/>
                      <a:pt x="250" y="171"/>
                    </a:cubicBezTo>
                    <a:cubicBezTo>
                      <a:pt x="251" y="171"/>
                      <a:pt x="250" y="170"/>
                      <a:pt x="251" y="170"/>
                    </a:cubicBezTo>
                    <a:cubicBezTo>
                      <a:pt x="252" y="170"/>
                      <a:pt x="252" y="170"/>
                      <a:pt x="253" y="170"/>
                    </a:cubicBezTo>
                    <a:cubicBezTo>
                      <a:pt x="252" y="171"/>
                      <a:pt x="252" y="172"/>
                      <a:pt x="251" y="172"/>
                    </a:cubicBezTo>
                    <a:cubicBezTo>
                      <a:pt x="252" y="173"/>
                      <a:pt x="252" y="174"/>
                      <a:pt x="253" y="175"/>
                    </a:cubicBezTo>
                    <a:cubicBezTo>
                      <a:pt x="254" y="174"/>
                      <a:pt x="252" y="172"/>
                      <a:pt x="253" y="172"/>
                    </a:cubicBezTo>
                    <a:cubicBezTo>
                      <a:pt x="254" y="171"/>
                      <a:pt x="254" y="172"/>
                      <a:pt x="255" y="172"/>
                    </a:cubicBezTo>
                    <a:cubicBezTo>
                      <a:pt x="254" y="169"/>
                      <a:pt x="252" y="169"/>
                      <a:pt x="251" y="167"/>
                    </a:cubicBezTo>
                    <a:cubicBezTo>
                      <a:pt x="249" y="164"/>
                      <a:pt x="247" y="161"/>
                      <a:pt x="245" y="159"/>
                    </a:cubicBezTo>
                    <a:cubicBezTo>
                      <a:pt x="241" y="153"/>
                      <a:pt x="237" y="148"/>
                      <a:pt x="233" y="143"/>
                    </a:cubicBezTo>
                    <a:cubicBezTo>
                      <a:pt x="233" y="142"/>
                      <a:pt x="233" y="142"/>
                      <a:pt x="232" y="142"/>
                    </a:cubicBezTo>
                    <a:cubicBezTo>
                      <a:pt x="236" y="151"/>
                      <a:pt x="241" y="157"/>
                      <a:pt x="246" y="165"/>
                    </a:cubicBezTo>
                    <a:close/>
                    <a:moveTo>
                      <a:pt x="267" y="144"/>
                    </a:moveTo>
                    <a:cubicBezTo>
                      <a:pt x="268" y="145"/>
                      <a:pt x="268" y="142"/>
                      <a:pt x="267" y="143"/>
                    </a:cubicBezTo>
                    <a:cubicBezTo>
                      <a:pt x="268" y="143"/>
                      <a:pt x="267" y="144"/>
                      <a:pt x="267" y="144"/>
                    </a:cubicBezTo>
                    <a:close/>
                    <a:moveTo>
                      <a:pt x="402" y="145"/>
                    </a:moveTo>
                    <a:cubicBezTo>
                      <a:pt x="405" y="144"/>
                      <a:pt x="408" y="144"/>
                      <a:pt x="410" y="143"/>
                    </a:cubicBezTo>
                    <a:cubicBezTo>
                      <a:pt x="408" y="143"/>
                      <a:pt x="405" y="144"/>
                      <a:pt x="402" y="145"/>
                    </a:cubicBezTo>
                    <a:close/>
                    <a:moveTo>
                      <a:pt x="361" y="148"/>
                    </a:moveTo>
                    <a:cubicBezTo>
                      <a:pt x="359" y="149"/>
                      <a:pt x="356" y="150"/>
                      <a:pt x="354" y="152"/>
                    </a:cubicBezTo>
                    <a:cubicBezTo>
                      <a:pt x="357" y="151"/>
                      <a:pt x="359" y="149"/>
                      <a:pt x="361" y="149"/>
                    </a:cubicBezTo>
                    <a:cubicBezTo>
                      <a:pt x="364" y="146"/>
                      <a:pt x="368" y="146"/>
                      <a:pt x="370" y="144"/>
                    </a:cubicBezTo>
                    <a:cubicBezTo>
                      <a:pt x="367" y="145"/>
                      <a:pt x="364" y="147"/>
                      <a:pt x="361" y="148"/>
                    </a:cubicBezTo>
                    <a:close/>
                    <a:moveTo>
                      <a:pt x="85" y="144"/>
                    </a:moveTo>
                    <a:cubicBezTo>
                      <a:pt x="85" y="145"/>
                      <a:pt x="85" y="145"/>
                      <a:pt x="85" y="145"/>
                    </a:cubicBezTo>
                    <a:cubicBezTo>
                      <a:pt x="86" y="145"/>
                      <a:pt x="86" y="144"/>
                      <a:pt x="87" y="144"/>
                    </a:cubicBezTo>
                    <a:cubicBezTo>
                      <a:pt x="86" y="144"/>
                      <a:pt x="85" y="144"/>
                      <a:pt x="85" y="144"/>
                    </a:cubicBezTo>
                    <a:close/>
                    <a:moveTo>
                      <a:pt x="256" y="145"/>
                    </a:moveTo>
                    <a:cubicBezTo>
                      <a:pt x="256" y="145"/>
                      <a:pt x="256" y="144"/>
                      <a:pt x="256" y="144"/>
                    </a:cubicBezTo>
                    <a:cubicBezTo>
                      <a:pt x="255" y="144"/>
                      <a:pt x="255" y="145"/>
                      <a:pt x="256" y="145"/>
                    </a:cubicBezTo>
                    <a:close/>
                    <a:moveTo>
                      <a:pt x="89" y="146"/>
                    </a:moveTo>
                    <a:cubicBezTo>
                      <a:pt x="85" y="148"/>
                      <a:pt x="82" y="152"/>
                      <a:pt x="78" y="154"/>
                    </a:cubicBezTo>
                    <a:cubicBezTo>
                      <a:pt x="78" y="155"/>
                      <a:pt x="76" y="155"/>
                      <a:pt x="76" y="156"/>
                    </a:cubicBezTo>
                    <a:cubicBezTo>
                      <a:pt x="79" y="158"/>
                      <a:pt x="81" y="154"/>
                      <a:pt x="83" y="152"/>
                    </a:cubicBezTo>
                    <a:cubicBezTo>
                      <a:pt x="84" y="151"/>
                      <a:pt x="86" y="150"/>
                      <a:pt x="86" y="149"/>
                    </a:cubicBezTo>
                    <a:cubicBezTo>
                      <a:pt x="87" y="149"/>
                      <a:pt x="86" y="149"/>
                      <a:pt x="86" y="149"/>
                    </a:cubicBezTo>
                    <a:cubicBezTo>
                      <a:pt x="87" y="148"/>
                      <a:pt x="88" y="147"/>
                      <a:pt x="88" y="147"/>
                    </a:cubicBezTo>
                    <a:cubicBezTo>
                      <a:pt x="89" y="147"/>
                      <a:pt x="89" y="147"/>
                      <a:pt x="89" y="147"/>
                    </a:cubicBezTo>
                    <a:cubicBezTo>
                      <a:pt x="90" y="146"/>
                      <a:pt x="91" y="145"/>
                      <a:pt x="92" y="144"/>
                    </a:cubicBezTo>
                    <a:cubicBezTo>
                      <a:pt x="90" y="144"/>
                      <a:pt x="89" y="144"/>
                      <a:pt x="88" y="144"/>
                    </a:cubicBezTo>
                    <a:cubicBezTo>
                      <a:pt x="88" y="145"/>
                      <a:pt x="88" y="145"/>
                      <a:pt x="89" y="146"/>
                    </a:cubicBezTo>
                    <a:close/>
                    <a:moveTo>
                      <a:pt x="72" y="154"/>
                    </a:moveTo>
                    <a:cubicBezTo>
                      <a:pt x="74" y="153"/>
                      <a:pt x="75" y="152"/>
                      <a:pt x="77" y="150"/>
                    </a:cubicBezTo>
                    <a:cubicBezTo>
                      <a:pt x="79" y="149"/>
                      <a:pt x="83" y="146"/>
                      <a:pt x="83" y="144"/>
                    </a:cubicBezTo>
                    <a:cubicBezTo>
                      <a:pt x="79" y="148"/>
                      <a:pt x="75" y="150"/>
                      <a:pt x="72" y="154"/>
                    </a:cubicBezTo>
                    <a:close/>
                    <a:moveTo>
                      <a:pt x="168" y="164"/>
                    </a:moveTo>
                    <a:cubicBezTo>
                      <a:pt x="169" y="163"/>
                      <a:pt x="170" y="162"/>
                      <a:pt x="170" y="161"/>
                    </a:cubicBezTo>
                    <a:cubicBezTo>
                      <a:pt x="168" y="161"/>
                      <a:pt x="166" y="160"/>
                      <a:pt x="164" y="159"/>
                    </a:cubicBezTo>
                    <a:cubicBezTo>
                      <a:pt x="163" y="159"/>
                      <a:pt x="162" y="159"/>
                      <a:pt x="162" y="159"/>
                    </a:cubicBezTo>
                    <a:cubicBezTo>
                      <a:pt x="161" y="159"/>
                      <a:pt x="161" y="158"/>
                      <a:pt x="160" y="158"/>
                    </a:cubicBezTo>
                    <a:cubicBezTo>
                      <a:pt x="159" y="157"/>
                      <a:pt x="158" y="157"/>
                      <a:pt x="157" y="157"/>
                    </a:cubicBezTo>
                    <a:cubicBezTo>
                      <a:pt x="154" y="156"/>
                      <a:pt x="152" y="155"/>
                      <a:pt x="149" y="155"/>
                    </a:cubicBezTo>
                    <a:cubicBezTo>
                      <a:pt x="147" y="154"/>
                      <a:pt x="146" y="153"/>
                      <a:pt x="145" y="153"/>
                    </a:cubicBezTo>
                    <a:cubicBezTo>
                      <a:pt x="141" y="152"/>
                      <a:pt x="136" y="152"/>
                      <a:pt x="133" y="151"/>
                    </a:cubicBezTo>
                    <a:cubicBezTo>
                      <a:pt x="132" y="151"/>
                      <a:pt x="131" y="150"/>
                      <a:pt x="130" y="150"/>
                    </a:cubicBezTo>
                    <a:cubicBezTo>
                      <a:pt x="119" y="149"/>
                      <a:pt x="106" y="146"/>
                      <a:pt x="93" y="145"/>
                    </a:cubicBezTo>
                    <a:cubicBezTo>
                      <a:pt x="89" y="148"/>
                      <a:pt x="85" y="152"/>
                      <a:pt x="81" y="155"/>
                    </a:cubicBezTo>
                    <a:cubicBezTo>
                      <a:pt x="81" y="156"/>
                      <a:pt x="80" y="156"/>
                      <a:pt x="80" y="157"/>
                    </a:cubicBezTo>
                    <a:cubicBezTo>
                      <a:pt x="84" y="158"/>
                      <a:pt x="89" y="157"/>
                      <a:pt x="93" y="158"/>
                    </a:cubicBezTo>
                    <a:cubicBezTo>
                      <a:pt x="94" y="157"/>
                      <a:pt x="94" y="156"/>
                      <a:pt x="94" y="157"/>
                    </a:cubicBezTo>
                    <a:cubicBezTo>
                      <a:pt x="95" y="157"/>
                      <a:pt x="94" y="157"/>
                      <a:pt x="95" y="157"/>
                    </a:cubicBezTo>
                    <a:cubicBezTo>
                      <a:pt x="114" y="158"/>
                      <a:pt x="131" y="158"/>
                      <a:pt x="148" y="160"/>
                    </a:cubicBezTo>
                    <a:cubicBezTo>
                      <a:pt x="149" y="159"/>
                      <a:pt x="150" y="157"/>
                      <a:pt x="151" y="159"/>
                    </a:cubicBezTo>
                    <a:cubicBezTo>
                      <a:pt x="150" y="159"/>
                      <a:pt x="150" y="160"/>
                      <a:pt x="150" y="160"/>
                    </a:cubicBezTo>
                    <a:cubicBezTo>
                      <a:pt x="152" y="161"/>
                      <a:pt x="157" y="160"/>
                      <a:pt x="159" y="162"/>
                    </a:cubicBezTo>
                    <a:cubicBezTo>
                      <a:pt x="159" y="161"/>
                      <a:pt x="160" y="162"/>
                      <a:pt x="161" y="162"/>
                    </a:cubicBezTo>
                    <a:cubicBezTo>
                      <a:pt x="161" y="161"/>
                      <a:pt x="162" y="160"/>
                      <a:pt x="163" y="160"/>
                    </a:cubicBezTo>
                    <a:cubicBezTo>
                      <a:pt x="160" y="163"/>
                      <a:pt x="166" y="162"/>
                      <a:pt x="168" y="164"/>
                    </a:cubicBezTo>
                    <a:close/>
                    <a:moveTo>
                      <a:pt x="250" y="147"/>
                    </a:moveTo>
                    <a:cubicBezTo>
                      <a:pt x="249" y="146"/>
                      <a:pt x="249" y="144"/>
                      <a:pt x="248" y="145"/>
                    </a:cubicBezTo>
                    <a:cubicBezTo>
                      <a:pt x="249" y="145"/>
                      <a:pt x="249" y="147"/>
                      <a:pt x="250" y="147"/>
                    </a:cubicBezTo>
                    <a:close/>
                    <a:moveTo>
                      <a:pt x="439" y="146"/>
                    </a:moveTo>
                    <a:cubicBezTo>
                      <a:pt x="439" y="145"/>
                      <a:pt x="439" y="145"/>
                      <a:pt x="438" y="145"/>
                    </a:cubicBezTo>
                    <a:cubicBezTo>
                      <a:pt x="433" y="145"/>
                      <a:pt x="426" y="145"/>
                      <a:pt x="420" y="146"/>
                    </a:cubicBezTo>
                    <a:cubicBezTo>
                      <a:pt x="402" y="148"/>
                      <a:pt x="382" y="150"/>
                      <a:pt x="365" y="155"/>
                    </a:cubicBezTo>
                    <a:cubicBezTo>
                      <a:pt x="363" y="157"/>
                      <a:pt x="360" y="158"/>
                      <a:pt x="357" y="159"/>
                    </a:cubicBezTo>
                    <a:cubicBezTo>
                      <a:pt x="352" y="161"/>
                      <a:pt x="347" y="166"/>
                      <a:pt x="341" y="166"/>
                    </a:cubicBezTo>
                    <a:cubicBezTo>
                      <a:pt x="341" y="164"/>
                      <a:pt x="343" y="164"/>
                      <a:pt x="344" y="163"/>
                    </a:cubicBezTo>
                    <a:cubicBezTo>
                      <a:pt x="346" y="162"/>
                      <a:pt x="349" y="161"/>
                      <a:pt x="351" y="160"/>
                    </a:cubicBezTo>
                    <a:cubicBezTo>
                      <a:pt x="349" y="162"/>
                      <a:pt x="347" y="162"/>
                      <a:pt x="344" y="164"/>
                    </a:cubicBezTo>
                    <a:cubicBezTo>
                      <a:pt x="349" y="164"/>
                      <a:pt x="351" y="161"/>
                      <a:pt x="354" y="159"/>
                    </a:cubicBezTo>
                    <a:cubicBezTo>
                      <a:pt x="355" y="159"/>
                      <a:pt x="357" y="159"/>
                      <a:pt x="357" y="157"/>
                    </a:cubicBezTo>
                    <a:cubicBezTo>
                      <a:pt x="352" y="159"/>
                      <a:pt x="346" y="161"/>
                      <a:pt x="341" y="163"/>
                    </a:cubicBezTo>
                    <a:cubicBezTo>
                      <a:pt x="340" y="166"/>
                      <a:pt x="340" y="169"/>
                      <a:pt x="340" y="172"/>
                    </a:cubicBezTo>
                    <a:cubicBezTo>
                      <a:pt x="350" y="170"/>
                      <a:pt x="360" y="166"/>
                      <a:pt x="371" y="164"/>
                    </a:cubicBezTo>
                    <a:cubicBezTo>
                      <a:pt x="375" y="163"/>
                      <a:pt x="379" y="161"/>
                      <a:pt x="383" y="160"/>
                    </a:cubicBezTo>
                    <a:cubicBezTo>
                      <a:pt x="386" y="159"/>
                      <a:pt x="388" y="158"/>
                      <a:pt x="391" y="159"/>
                    </a:cubicBezTo>
                    <a:cubicBezTo>
                      <a:pt x="391" y="160"/>
                      <a:pt x="389" y="160"/>
                      <a:pt x="390" y="160"/>
                    </a:cubicBezTo>
                    <a:cubicBezTo>
                      <a:pt x="405" y="158"/>
                      <a:pt x="419" y="156"/>
                      <a:pt x="433" y="157"/>
                    </a:cubicBezTo>
                    <a:cubicBezTo>
                      <a:pt x="442" y="157"/>
                      <a:pt x="453" y="155"/>
                      <a:pt x="461" y="157"/>
                    </a:cubicBezTo>
                    <a:cubicBezTo>
                      <a:pt x="465" y="157"/>
                      <a:pt x="469" y="158"/>
                      <a:pt x="475" y="158"/>
                    </a:cubicBezTo>
                    <a:cubicBezTo>
                      <a:pt x="473" y="156"/>
                      <a:pt x="470" y="157"/>
                      <a:pt x="467" y="156"/>
                    </a:cubicBezTo>
                    <a:cubicBezTo>
                      <a:pt x="467" y="156"/>
                      <a:pt x="466" y="156"/>
                      <a:pt x="466" y="156"/>
                    </a:cubicBezTo>
                    <a:cubicBezTo>
                      <a:pt x="462" y="155"/>
                      <a:pt x="456" y="155"/>
                      <a:pt x="453" y="154"/>
                    </a:cubicBezTo>
                    <a:cubicBezTo>
                      <a:pt x="440" y="154"/>
                      <a:pt x="429" y="153"/>
                      <a:pt x="417" y="155"/>
                    </a:cubicBezTo>
                    <a:cubicBezTo>
                      <a:pt x="418" y="155"/>
                      <a:pt x="419" y="154"/>
                      <a:pt x="419" y="155"/>
                    </a:cubicBezTo>
                    <a:cubicBezTo>
                      <a:pt x="417" y="155"/>
                      <a:pt x="414" y="157"/>
                      <a:pt x="414" y="154"/>
                    </a:cubicBezTo>
                    <a:cubicBezTo>
                      <a:pt x="410" y="154"/>
                      <a:pt x="405" y="154"/>
                      <a:pt x="401" y="153"/>
                    </a:cubicBezTo>
                    <a:cubicBezTo>
                      <a:pt x="401" y="154"/>
                      <a:pt x="401" y="154"/>
                      <a:pt x="400" y="154"/>
                    </a:cubicBezTo>
                    <a:cubicBezTo>
                      <a:pt x="398" y="155"/>
                      <a:pt x="395" y="155"/>
                      <a:pt x="393" y="154"/>
                    </a:cubicBezTo>
                    <a:cubicBezTo>
                      <a:pt x="393" y="154"/>
                      <a:pt x="394" y="154"/>
                      <a:pt x="394" y="155"/>
                    </a:cubicBezTo>
                    <a:cubicBezTo>
                      <a:pt x="395" y="153"/>
                      <a:pt x="396" y="154"/>
                      <a:pt x="397" y="153"/>
                    </a:cubicBezTo>
                    <a:cubicBezTo>
                      <a:pt x="395" y="153"/>
                      <a:pt x="393" y="154"/>
                      <a:pt x="392" y="154"/>
                    </a:cubicBezTo>
                    <a:cubicBezTo>
                      <a:pt x="391" y="154"/>
                      <a:pt x="393" y="154"/>
                      <a:pt x="393" y="155"/>
                    </a:cubicBezTo>
                    <a:cubicBezTo>
                      <a:pt x="391" y="155"/>
                      <a:pt x="390" y="156"/>
                      <a:pt x="389" y="155"/>
                    </a:cubicBezTo>
                    <a:cubicBezTo>
                      <a:pt x="389" y="154"/>
                      <a:pt x="389" y="155"/>
                      <a:pt x="389" y="154"/>
                    </a:cubicBezTo>
                    <a:cubicBezTo>
                      <a:pt x="391" y="152"/>
                      <a:pt x="396" y="153"/>
                      <a:pt x="399" y="152"/>
                    </a:cubicBezTo>
                    <a:cubicBezTo>
                      <a:pt x="399" y="151"/>
                      <a:pt x="398" y="151"/>
                      <a:pt x="399" y="151"/>
                    </a:cubicBezTo>
                    <a:cubicBezTo>
                      <a:pt x="407" y="148"/>
                      <a:pt x="417" y="148"/>
                      <a:pt x="427" y="148"/>
                    </a:cubicBezTo>
                    <a:cubicBezTo>
                      <a:pt x="432" y="147"/>
                      <a:pt x="436" y="147"/>
                      <a:pt x="441" y="147"/>
                    </a:cubicBezTo>
                    <a:cubicBezTo>
                      <a:pt x="442" y="146"/>
                      <a:pt x="444" y="147"/>
                      <a:pt x="445" y="146"/>
                    </a:cubicBezTo>
                    <a:cubicBezTo>
                      <a:pt x="443" y="146"/>
                      <a:pt x="441" y="145"/>
                      <a:pt x="439" y="146"/>
                    </a:cubicBezTo>
                    <a:close/>
                    <a:moveTo>
                      <a:pt x="229" y="146"/>
                    </a:moveTo>
                    <a:cubicBezTo>
                      <a:pt x="230" y="146"/>
                      <a:pt x="230" y="147"/>
                      <a:pt x="231" y="148"/>
                    </a:cubicBezTo>
                    <a:cubicBezTo>
                      <a:pt x="231" y="147"/>
                      <a:pt x="230" y="145"/>
                      <a:pt x="229" y="145"/>
                    </a:cubicBezTo>
                    <a:cubicBezTo>
                      <a:pt x="229" y="145"/>
                      <a:pt x="229" y="146"/>
                      <a:pt x="229" y="146"/>
                    </a:cubicBezTo>
                    <a:close/>
                    <a:moveTo>
                      <a:pt x="364" y="149"/>
                    </a:moveTo>
                    <a:cubicBezTo>
                      <a:pt x="362" y="150"/>
                      <a:pt x="360" y="151"/>
                      <a:pt x="359" y="152"/>
                    </a:cubicBezTo>
                    <a:cubicBezTo>
                      <a:pt x="358" y="152"/>
                      <a:pt x="357" y="152"/>
                      <a:pt x="356" y="152"/>
                    </a:cubicBezTo>
                    <a:cubicBezTo>
                      <a:pt x="355" y="153"/>
                      <a:pt x="355" y="153"/>
                      <a:pt x="354" y="154"/>
                    </a:cubicBezTo>
                    <a:cubicBezTo>
                      <a:pt x="352" y="155"/>
                      <a:pt x="349" y="156"/>
                      <a:pt x="347" y="157"/>
                    </a:cubicBezTo>
                    <a:cubicBezTo>
                      <a:pt x="356" y="154"/>
                      <a:pt x="364" y="150"/>
                      <a:pt x="371" y="145"/>
                    </a:cubicBezTo>
                    <a:cubicBezTo>
                      <a:pt x="368" y="146"/>
                      <a:pt x="366" y="148"/>
                      <a:pt x="364" y="149"/>
                    </a:cubicBezTo>
                    <a:close/>
                    <a:moveTo>
                      <a:pt x="384" y="149"/>
                    </a:moveTo>
                    <a:cubicBezTo>
                      <a:pt x="388" y="148"/>
                      <a:pt x="393" y="148"/>
                      <a:pt x="396" y="146"/>
                    </a:cubicBezTo>
                    <a:cubicBezTo>
                      <a:pt x="392" y="147"/>
                      <a:pt x="388" y="148"/>
                      <a:pt x="384" y="149"/>
                    </a:cubicBezTo>
                    <a:close/>
                    <a:moveTo>
                      <a:pt x="448" y="146"/>
                    </a:moveTo>
                    <a:cubicBezTo>
                      <a:pt x="447" y="146"/>
                      <a:pt x="446" y="146"/>
                      <a:pt x="445" y="146"/>
                    </a:cubicBezTo>
                    <a:cubicBezTo>
                      <a:pt x="445" y="147"/>
                      <a:pt x="448" y="147"/>
                      <a:pt x="448" y="146"/>
                    </a:cubicBezTo>
                    <a:close/>
                    <a:moveTo>
                      <a:pt x="171" y="148"/>
                    </a:moveTo>
                    <a:cubicBezTo>
                      <a:pt x="170" y="147"/>
                      <a:pt x="170" y="146"/>
                      <a:pt x="169" y="147"/>
                    </a:cubicBezTo>
                    <a:cubicBezTo>
                      <a:pt x="170" y="147"/>
                      <a:pt x="171" y="148"/>
                      <a:pt x="171" y="148"/>
                    </a:cubicBezTo>
                    <a:close/>
                    <a:moveTo>
                      <a:pt x="206" y="152"/>
                    </a:moveTo>
                    <a:cubicBezTo>
                      <a:pt x="205" y="151"/>
                      <a:pt x="204" y="150"/>
                      <a:pt x="203" y="149"/>
                    </a:cubicBezTo>
                    <a:cubicBezTo>
                      <a:pt x="202" y="148"/>
                      <a:pt x="201" y="146"/>
                      <a:pt x="200" y="147"/>
                    </a:cubicBezTo>
                    <a:cubicBezTo>
                      <a:pt x="202" y="148"/>
                      <a:pt x="204" y="151"/>
                      <a:pt x="206" y="152"/>
                    </a:cubicBezTo>
                    <a:close/>
                    <a:moveTo>
                      <a:pt x="231" y="153"/>
                    </a:moveTo>
                    <a:cubicBezTo>
                      <a:pt x="231" y="152"/>
                      <a:pt x="229" y="151"/>
                      <a:pt x="229" y="150"/>
                    </a:cubicBezTo>
                    <a:cubicBezTo>
                      <a:pt x="228" y="149"/>
                      <a:pt x="227" y="148"/>
                      <a:pt x="226" y="147"/>
                    </a:cubicBezTo>
                    <a:cubicBezTo>
                      <a:pt x="227" y="149"/>
                      <a:pt x="229" y="151"/>
                      <a:pt x="231" y="153"/>
                    </a:cubicBezTo>
                    <a:close/>
                    <a:moveTo>
                      <a:pt x="432" y="148"/>
                    </a:moveTo>
                    <a:cubicBezTo>
                      <a:pt x="422" y="149"/>
                      <a:pt x="408" y="149"/>
                      <a:pt x="399" y="151"/>
                    </a:cubicBezTo>
                    <a:cubicBezTo>
                      <a:pt x="405" y="152"/>
                      <a:pt x="413" y="150"/>
                      <a:pt x="419" y="151"/>
                    </a:cubicBezTo>
                    <a:cubicBezTo>
                      <a:pt x="419" y="151"/>
                      <a:pt x="418" y="150"/>
                      <a:pt x="419" y="150"/>
                    </a:cubicBezTo>
                    <a:cubicBezTo>
                      <a:pt x="424" y="149"/>
                      <a:pt x="429" y="150"/>
                      <a:pt x="433" y="148"/>
                    </a:cubicBezTo>
                    <a:cubicBezTo>
                      <a:pt x="433" y="148"/>
                      <a:pt x="432" y="148"/>
                      <a:pt x="432" y="148"/>
                    </a:cubicBezTo>
                    <a:close/>
                    <a:moveTo>
                      <a:pt x="442" y="148"/>
                    </a:moveTo>
                    <a:cubicBezTo>
                      <a:pt x="442" y="148"/>
                      <a:pt x="444" y="148"/>
                      <a:pt x="444" y="148"/>
                    </a:cubicBezTo>
                    <a:cubicBezTo>
                      <a:pt x="443" y="148"/>
                      <a:pt x="442" y="148"/>
                      <a:pt x="442" y="148"/>
                    </a:cubicBezTo>
                    <a:close/>
                    <a:moveTo>
                      <a:pt x="438" y="149"/>
                    </a:moveTo>
                    <a:cubicBezTo>
                      <a:pt x="439" y="148"/>
                      <a:pt x="441" y="149"/>
                      <a:pt x="441" y="148"/>
                    </a:cubicBezTo>
                    <a:cubicBezTo>
                      <a:pt x="440" y="148"/>
                      <a:pt x="438" y="148"/>
                      <a:pt x="438" y="149"/>
                    </a:cubicBezTo>
                    <a:close/>
                    <a:moveTo>
                      <a:pt x="434" y="149"/>
                    </a:moveTo>
                    <a:cubicBezTo>
                      <a:pt x="435" y="149"/>
                      <a:pt x="437" y="149"/>
                      <a:pt x="438" y="149"/>
                    </a:cubicBezTo>
                    <a:cubicBezTo>
                      <a:pt x="436" y="149"/>
                      <a:pt x="435" y="148"/>
                      <a:pt x="434" y="149"/>
                    </a:cubicBezTo>
                    <a:close/>
                    <a:moveTo>
                      <a:pt x="441" y="150"/>
                    </a:moveTo>
                    <a:cubicBezTo>
                      <a:pt x="441" y="150"/>
                      <a:pt x="442" y="150"/>
                      <a:pt x="443" y="150"/>
                    </a:cubicBezTo>
                    <a:cubicBezTo>
                      <a:pt x="442" y="150"/>
                      <a:pt x="443" y="149"/>
                      <a:pt x="443" y="149"/>
                    </a:cubicBezTo>
                    <a:cubicBezTo>
                      <a:pt x="442" y="149"/>
                      <a:pt x="441" y="149"/>
                      <a:pt x="441" y="150"/>
                    </a:cubicBezTo>
                    <a:close/>
                    <a:moveTo>
                      <a:pt x="425" y="150"/>
                    </a:moveTo>
                    <a:cubicBezTo>
                      <a:pt x="426" y="150"/>
                      <a:pt x="428" y="150"/>
                      <a:pt x="429" y="149"/>
                    </a:cubicBezTo>
                    <a:cubicBezTo>
                      <a:pt x="428" y="150"/>
                      <a:pt x="426" y="149"/>
                      <a:pt x="425" y="150"/>
                    </a:cubicBezTo>
                    <a:close/>
                    <a:moveTo>
                      <a:pt x="447" y="150"/>
                    </a:moveTo>
                    <a:cubicBezTo>
                      <a:pt x="447" y="149"/>
                      <a:pt x="448" y="150"/>
                      <a:pt x="448" y="150"/>
                    </a:cubicBezTo>
                    <a:cubicBezTo>
                      <a:pt x="448" y="149"/>
                      <a:pt x="446" y="150"/>
                      <a:pt x="447" y="150"/>
                    </a:cubicBezTo>
                    <a:close/>
                    <a:moveTo>
                      <a:pt x="228" y="156"/>
                    </a:moveTo>
                    <a:cubicBezTo>
                      <a:pt x="227" y="153"/>
                      <a:pt x="225" y="152"/>
                      <a:pt x="223" y="150"/>
                    </a:cubicBezTo>
                    <a:cubicBezTo>
                      <a:pt x="221" y="152"/>
                      <a:pt x="218" y="155"/>
                      <a:pt x="216" y="158"/>
                    </a:cubicBezTo>
                    <a:cubicBezTo>
                      <a:pt x="218" y="159"/>
                      <a:pt x="219" y="161"/>
                      <a:pt x="221" y="162"/>
                    </a:cubicBezTo>
                    <a:cubicBezTo>
                      <a:pt x="224" y="160"/>
                      <a:pt x="225" y="156"/>
                      <a:pt x="228" y="156"/>
                    </a:cubicBezTo>
                    <a:close/>
                    <a:moveTo>
                      <a:pt x="249" y="160"/>
                    </a:moveTo>
                    <a:cubicBezTo>
                      <a:pt x="249" y="160"/>
                      <a:pt x="249" y="160"/>
                      <a:pt x="249" y="161"/>
                    </a:cubicBezTo>
                    <a:cubicBezTo>
                      <a:pt x="250" y="161"/>
                      <a:pt x="250" y="161"/>
                      <a:pt x="250" y="162"/>
                    </a:cubicBezTo>
                    <a:cubicBezTo>
                      <a:pt x="250" y="162"/>
                      <a:pt x="250" y="162"/>
                      <a:pt x="250" y="163"/>
                    </a:cubicBezTo>
                    <a:cubicBezTo>
                      <a:pt x="252" y="162"/>
                      <a:pt x="251" y="165"/>
                      <a:pt x="253" y="164"/>
                    </a:cubicBezTo>
                    <a:cubicBezTo>
                      <a:pt x="249" y="159"/>
                      <a:pt x="246" y="154"/>
                      <a:pt x="243" y="150"/>
                    </a:cubicBezTo>
                    <a:cubicBezTo>
                      <a:pt x="243" y="150"/>
                      <a:pt x="243" y="149"/>
                      <a:pt x="242" y="150"/>
                    </a:cubicBezTo>
                    <a:cubicBezTo>
                      <a:pt x="245" y="153"/>
                      <a:pt x="246" y="157"/>
                      <a:pt x="249" y="160"/>
                    </a:cubicBezTo>
                    <a:close/>
                    <a:moveTo>
                      <a:pt x="73" y="156"/>
                    </a:moveTo>
                    <a:cubicBezTo>
                      <a:pt x="77" y="155"/>
                      <a:pt x="79" y="152"/>
                      <a:pt x="82" y="150"/>
                    </a:cubicBezTo>
                    <a:cubicBezTo>
                      <a:pt x="79" y="151"/>
                      <a:pt x="76" y="153"/>
                      <a:pt x="73" y="156"/>
                    </a:cubicBezTo>
                    <a:close/>
                    <a:moveTo>
                      <a:pt x="285" y="160"/>
                    </a:moveTo>
                    <a:cubicBezTo>
                      <a:pt x="285" y="156"/>
                      <a:pt x="287" y="153"/>
                      <a:pt x="287" y="150"/>
                    </a:cubicBezTo>
                    <a:cubicBezTo>
                      <a:pt x="286" y="151"/>
                      <a:pt x="286" y="153"/>
                      <a:pt x="285" y="154"/>
                    </a:cubicBezTo>
                    <a:cubicBezTo>
                      <a:pt x="286" y="156"/>
                      <a:pt x="284" y="158"/>
                      <a:pt x="285" y="160"/>
                    </a:cubicBezTo>
                    <a:close/>
                    <a:moveTo>
                      <a:pt x="253" y="151"/>
                    </a:moveTo>
                    <a:cubicBezTo>
                      <a:pt x="253" y="153"/>
                      <a:pt x="254" y="155"/>
                      <a:pt x="255" y="156"/>
                    </a:cubicBezTo>
                    <a:cubicBezTo>
                      <a:pt x="255" y="155"/>
                      <a:pt x="255" y="154"/>
                      <a:pt x="255" y="153"/>
                    </a:cubicBezTo>
                    <a:cubicBezTo>
                      <a:pt x="255" y="152"/>
                      <a:pt x="255" y="151"/>
                      <a:pt x="254" y="150"/>
                    </a:cubicBezTo>
                    <a:cubicBezTo>
                      <a:pt x="254" y="151"/>
                      <a:pt x="254" y="151"/>
                      <a:pt x="253" y="151"/>
                    </a:cubicBezTo>
                    <a:close/>
                    <a:moveTo>
                      <a:pt x="429" y="151"/>
                    </a:moveTo>
                    <a:cubicBezTo>
                      <a:pt x="421" y="152"/>
                      <a:pt x="413" y="151"/>
                      <a:pt x="405" y="152"/>
                    </a:cubicBezTo>
                    <a:cubicBezTo>
                      <a:pt x="407" y="153"/>
                      <a:pt x="410" y="152"/>
                      <a:pt x="412" y="153"/>
                    </a:cubicBezTo>
                    <a:cubicBezTo>
                      <a:pt x="413" y="152"/>
                      <a:pt x="411" y="152"/>
                      <a:pt x="412" y="152"/>
                    </a:cubicBezTo>
                    <a:cubicBezTo>
                      <a:pt x="413" y="152"/>
                      <a:pt x="413" y="152"/>
                      <a:pt x="413" y="153"/>
                    </a:cubicBezTo>
                    <a:cubicBezTo>
                      <a:pt x="418" y="152"/>
                      <a:pt x="423" y="152"/>
                      <a:pt x="427" y="152"/>
                    </a:cubicBezTo>
                    <a:cubicBezTo>
                      <a:pt x="432" y="152"/>
                      <a:pt x="437" y="152"/>
                      <a:pt x="442" y="151"/>
                    </a:cubicBezTo>
                    <a:cubicBezTo>
                      <a:pt x="438" y="150"/>
                      <a:pt x="433" y="152"/>
                      <a:pt x="429" y="151"/>
                    </a:cubicBezTo>
                    <a:close/>
                    <a:moveTo>
                      <a:pt x="445" y="151"/>
                    </a:moveTo>
                    <a:cubicBezTo>
                      <a:pt x="444" y="150"/>
                      <a:pt x="443" y="150"/>
                      <a:pt x="442" y="151"/>
                    </a:cubicBezTo>
                    <a:cubicBezTo>
                      <a:pt x="443" y="151"/>
                      <a:pt x="444" y="152"/>
                      <a:pt x="445" y="151"/>
                    </a:cubicBezTo>
                    <a:close/>
                    <a:moveTo>
                      <a:pt x="449" y="151"/>
                    </a:moveTo>
                    <a:cubicBezTo>
                      <a:pt x="452" y="152"/>
                      <a:pt x="455" y="152"/>
                      <a:pt x="458" y="152"/>
                    </a:cubicBezTo>
                    <a:cubicBezTo>
                      <a:pt x="456" y="151"/>
                      <a:pt x="453" y="150"/>
                      <a:pt x="449" y="151"/>
                    </a:cubicBezTo>
                    <a:close/>
                    <a:moveTo>
                      <a:pt x="466" y="151"/>
                    </a:moveTo>
                    <a:cubicBezTo>
                      <a:pt x="465" y="151"/>
                      <a:pt x="464" y="150"/>
                      <a:pt x="464" y="151"/>
                    </a:cubicBezTo>
                    <a:cubicBezTo>
                      <a:pt x="465" y="151"/>
                      <a:pt x="465" y="151"/>
                      <a:pt x="466" y="151"/>
                    </a:cubicBezTo>
                    <a:close/>
                    <a:moveTo>
                      <a:pt x="444" y="152"/>
                    </a:moveTo>
                    <a:cubicBezTo>
                      <a:pt x="441" y="152"/>
                      <a:pt x="438" y="152"/>
                      <a:pt x="436" y="153"/>
                    </a:cubicBezTo>
                    <a:cubicBezTo>
                      <a:pt x="440" y="153"/>
                      <a:pt x="444" y="152"/>
                      <a:pt x="447" y="153"/>
                    </a:cubicBezTo>
                    <a:cubicBezTo>
                      <a:pt x="447" y="152"/>
                      <a:pt x="445" y="151"/>
                      <a:pt x="444" y="152"/>
                    </a:cubicBezTo>
                    <a:close/>
                    <a:moveTo>
                      <a:pt x="345" y="157"/>
                    </a:moveTo>
                    <a:cubicBezTo>
                      <a:pt x="348" y="156"/>
                      <a:pt x="351" y="155"/>
                      <a:pt x="354" y="152"/>
                    </a:cubicBezTo>
                    <a:cubicBezTo>
                      <a:pt x="353" y="152"/>
                      <a:pt x="353" y="153"/>
                      <a:pt x="352" y="153"/>
                    </a:cubicBezTo>
                    <a:cubicBezTo>
                      <a:pt x="352" y="153"/>
                      <a:pt x="352" y="152"/>
                      <a:pt x="352" y="153"/>
                    </a:cubicBezTo>
                    <a:cubicBezTo>
                      <a:pt x="350" y="154"/>
                      <a:pt x="347" y="155"/>
                      <a:pt x="345" y="157"/>
                    </a:cubicBezTo>
                    <a:close/>
                    <a:moveTo>
                      <a:pt x="235" y="158"/>
                    </a:moveTo>
                    <a:cubicBezTo>
                      <a:pt x="235" y="157"/>
                      <a:pt x="236" y="157"/>
                      <a:pt x="236" y="157"/>
                    </a:cubicBezTo>
                    <a:cubicBezTo>
                      <a:pt x="234" y="156"/>
                      <a:pt x="234" y="154"/>
                      <a:pt x="232" y="153"/>
                    </a:cubicBezTo>
                    <a:cubicBezTo>
                      <a:pt x="232" y="155"/>
                      <a:pt x="234" y="157"/>
                      <a:pt x="235" y="158"/>
                    </a:cubicBezTo>
                    <a:close/>
                    <a:moveTo>
                      <a:pt x="316" y="161"/>
                    </a:moveTo>
                    <a:cubicBezTo>
                      <a:pt x="319" y="158"/>
                      <a:pt x="322" y="156"/>
                      <a:pt x="325" y="154"/>
                    </a:cubicBezTo>
                    <a:cubicBezTo>
                      <a:pt x="324" y="154"/>
                      <a:pt x="324" y="155"/>
                      <a:pt x="323" y="155"/>
                    </a:cubicBezTo>
                    <a:cubicBezTo>
                      <a:pt x="321" y="158"/>
                      <a:pt x="317" y="158"/>
                      <a:pt x="316" y="161"/>
                    </a:cubicBezTo>
                    <a:close/>
                    <a:moveTo>
                      <a:pt x="211" y="155"/>
                    </a:moveTo>
                    <a:cubicBezTo>
                      <a:pt x="211" y="155"/>
                      <a:pt x="210" y="154"/>
                      <a:pt x="209" y="154"/>
                    </a:cubicBezTo>
                    <a:cubicBezTo>
                      <a:pt x="210" y="154"/>
                      <a:pt x="210" y="156"/>
                      <a:pt x="211" y="155"/>
                    </a:cubicBezTo>
                    <a:close/>
                    <a:moveTo>
                      <a:pt x="246" y="158"/>
                    </a:moveTo>
                    <a:cubicBezTo>
                      <a:pt x="247" y="160"/>
                      <a:pt x="248" y="161"/>
                      <a:pt x="249" y="162"/>
                    </a:cubicBezTo>
                    <a:cubicBezTo>
                      <a:pt x="248" y="160"/>
                      <a:pt x="246" y="157"/>
                      <a:pt x="243" y="155"/>
                    </a:cubicBezTo>
                    <a:cubicBezTo>
                      <a:pt x="244" y="156"/>
                      <a:pt x="245" y="157"/>
                      <a:pt x="246" y="158"/>
                    </a:cubicBezTo>
                    <a:close/>
                    <a:moveTo>
                      <a:pt x="71" y="156"/>
                    </a:moveTo>
                    <a:cubicBezTo>
                      <a:pt x="72" y="156"/>
                      <a:pt x="72" y="156"/>
                      <a:pt x="73" y="155"/>
                    </a:cubicBezTo>
                    <a:cubicBezTo>
                      <a:pt x="72" y="155"/>
                      <a:pt x="71" y="155"/>
                      <a:pt x="71" y="156"/>
                    </a:cubicBezTo>
                    <a:close/>
                    <a:moveTo>
                      <a:pt x="343" y="157"/>
                    </a:moveTo>
                    <a:cubicBezTo>
                      <a:pt x="344" y="156"/>
                      <a:pt x="344" y="156"/>
                      <a:pt x="345" y="155"/>
                    </a:cubicBezTo>
                    <a:cubicBezTo>
                      <a:pt x="344" y="156"/>
                      <a:pt x="343" y="156"/>
                      <a:pt x="343" y="157"/>
                    </a:cubicBezTo>
                    <a:close/>
                    <a:moveTo>
                      <a:pt x="222" y="163"/>
                    </a:moveTo>
                    <a:cubicBezTo>
                      <a:pt x="223" y="164"/>
                      <a:pt x="224" y="165"/>
                      <a:pt x="225" y="167"/>
                    </a:cubicBezTo>
                    <a:cubicBezTo>
                      <a:pt x="228" y="165"/>
                      <a:pt x="230" y="162"/>
                      <a:pt x="232" y="160"/>
                    </a:cubicBezTo>
                    <a:cubicBezTo>
                      <a:pt x="231" y="158"/>
                      <a:pt x="230" y="157"/>
                      <a:pt x="229" y="156"/>
                    </a:cubicBezTo>
                    <a:cubicBezTo>
                      <a:pt x="227" y="159"/>
                      <a:pt x="224" y="160"/>
                      <a:pt x="222" y="163"/>
                    </a:cubicBezTo>
                    <a:close/>
                    <a:moveTo>
                      <a:pt x="71" y="157"/>
                    </a:moveTo>
                    <a:cubicBezTo>
                      <a:pt x="71" y="156"/>
                      <a:pt x="70" y="155"/>
                      <a:pt x="70" y="156"/>
                    </a:cubicBezTo>
                    <a:cubicBezTo>
                      <a:pt x="70" y="156"/>
                      <a:pt x="70" y="157"/>
                      <a:pt x="71" y="157"/>
                    </a:cubicBezTo>
                    <a:close/>
                    <a:moveTo>
                      <a:pt x="179" y="157"/>
                    </a:moveTo>
                    <a:cubicBezTo>
                      <a:pt x="183" y="158"/>
                      <a:pt x="185" y="162"/>
                      <a:pt x="189" y="164"/>
                    </a:cubicBezTo>
                    <a:cubicBezTo>
                      <a:pt x="189" y="163"/>
                      <a:pt x="188" y="162"/>
                      <a:pt x="187" y="161"/>
                    </a:cubicBezTo>
                    <a:cubicBezTo>
                      <a:pt x="187" y="161"/>
                      <a:pt x="188" y="161"/>
                      <a:pt x="187" y="161"/>
                    </a:cubicBezTo>
                    <a:cubicBezTo>
                      <a:pt x="187" y="161"/>
                      <a:pt x="187" y="161"/>
                      <a:pt x="187" y="161"/>
                    </a:cubicBezTo>
                    <a:cubicBezTo>
                      <a:pt x="186" y="161"/>
                      <a:pt x="187" y="161"/>
                      <a:pt x="186" y="161"/>
                    </a:cubicBezTo>
                    <a:cubicBezTo>
                      <a:pt x="184" y="160"/>
                      <a:pt x="180" y="156"/>
                      <a:pt x="179" y="157"/>
                    </a:cubicBezTo>
                    <a:close/>
                    <a:moveTo>
                      <a:pt x="58" y="171"/>
                    </a:moveTo>
                    <a:cubicBezTo>
                      <a:pt x="57" y="172"/>
                      <a:pt x="56" y="174"/>
                      <a:pt x="56" y="174"/>
                    </a:cubicBezTo>
                    <a:cubicBezTo>
                      <a:pt x="58" y="174"/>
                      <a:pt x="63" y="173"/>
                      <a:pt x="67" y="172"/>
                    </a:cubicBezTo>
                    <a:cubicBezTo>
                      <a:pt x="69" y="170"/>
                      <a:pt x="71" y="167"/>
                      <a:pt x="73" y="166"/>
                    </a:cubicBezTo>
                    <a:cubicBezTo>
                      <a:pt x="72" y="168"/>
                      <a:pt x="69" y="170"/>
                      <a:pt x="69" y="172"/>
                    </a:cubicBezTo>
                    <a:cubicBezTo>
                      <a:pt x="69" y="172"/>
                      <a:pt x="70" y="172"/>
                      <a:pt x="71" y="172"/>
                    </a:cubicBezTo>
                    <a:cubicBezTo>
                      <a:pt x="70" y="175"/>
                      <a:pt x="68" y="175"/>
                      <a:pt x="65" y="176"/>
                    </a:cubicBezTo>
                    <a:cubicBezTo>
                      <a:pt x="65" y="176"/>
                      <a:pt x="65" y="176"/>
                      <a:pt x="65" y="177"/>
                    </a:cubicBezTo>
                    <a:cubicBezTo>
                      <a:pt x="62" y="179"/>
                      <a:pt x="61" y="182"/>
                      <a:pt x="59" y="184"/>
                    </a:cubicBezTo>
                    <a:cubicBezTo>
                      <a:pt x="60" y="185"/>
                      <a:pt x="62" y="184"/>
                      <a:pt x="64" y="185"/>
                    </a:cubicBezTo>
                    <a:cubicBezTo>
                      <a:pt x="67" y="183"/>
                      <a:pt x="68" y="179"/>
                      <a:pt x="70" y="177"/>
                    </a:cubicBezTo>
                    <a:cubicBezTo>
                      <a:pt x="71" y="175"/>
                      <a:pt x="73" y="173"/>
                      <a:pt x="75" y="171"/>
                    </a:cubicBezTo>
                    <a:cubicBezTo>
                      <a:pt x="75" y="169"/>
                      <a:pt x="77" y="168"/>
                      <a:pt x="78" y="165"/>
                    </a:cubicBezTo>
                    <a:cubicBezTo>
                      <a:pt x="80" y="165"/>
                      <a:pt x="80" y="162"/>
                      <a:pt x="81" y="163"/>
                    </a:cubicBezTo>
                    <a:cubicBezTo>
                      <a:pt x="76" y="170"/>
                      <a:pt x="71" y="177"/>
                      <a:pt x="66" y="185"/>
                    </a:cubicBezTo>
                    <a:cubicBezTo>
                      <a:pt x="68" y="185"/>
                      <a:pt x="71" y="184"/>
                      <a:pt x="73" y="184"/>
                    </a:cubicBezTo>
                    <a:cubicBezTo>
                      <a:pt x="78" y="178"/>
                      <a:pt x="83" y="171"/>
                      <a:pt x="88" y="165"/>
                    </a:cubicBezTo>
                    <a:cubicBezTo>
                      <a:pt x="88" y="164"/>
                      <a:pt x="89" y="163"/>
                      <a:pt x="90" y="163"/>
                    </a:cubicBezTo>
                    <a:cubicBezTo>
                      <a:pt x="85" y="170"/>
                      <a:pt x="79" y="177"/>
                      <a:pt x="74" y="184"/>
                    </a:cubicBezTo>
                    <a:cubicBezTo>
                      <a:pt x="76" y="184"/>
                      <a:pt x="78" y="185"/>
                      <a:pt x="80" y="184"/>
                    </a:cubicBezTo>
                    <a:cubicBezTo>
                      <a:pt x="82" y="181"/>
                      <a:pt x="84" y="178"/>
                      <a:pt x="87" y="175"/>
                    </a:cubicBezTo>
                    <a:cubicBezTo>
                      <a:pt x="87" y="175"/>
                      <a:pt x="87" y="175"/>
                      <a:pt x="87" y="175"/>
                    </a:cubicBezTo>
                    <a:cubicBezTo>
                      <a:pt x="90" y="171"/>
                      <a:pt x="93" y="167"/>
                      <a:pt x="96" y="163"/>
                    </a:cubicBezTo>
                    <a:cubicBezTo>
                      <a:pt x="96" y="163"/>
                      <a:pt x="97" y="161"/>
                      <a:pt x="98" y="161"/>
                    </a:cubicBezTo>
                    <a:cubicBezTo>
                      <a:pt x="98" y="162"/>
                      <a:pt x="98" y="162"/>
                      <a:pt x="98" y="162"/>
                    </a:cubicBezTo>
                    <a:cubicBezTo>
                      <a:pt x="92" y="169"/>
                      <a:pt x="86" y="177"/>
                      <a:pt x="81" y="184"/>
                    </a:cubicBezTo>
                    <a:cubicBezTo>
                      <a:pt x="82" y="184"/>
                      <a:pt x="84" y="184"/>
                      <a:pt x="85" y="185"/>
                    </a:cubicBezTo>
                    <a:cubicBezTo>
                      <a:pt x="83" y="186"/>
                      <a:pt x="80" y="185"/>
                      <a:pt x="78" y="187"/>
                    </a:cubicBezTo>
                    <a:cubicBezTo>
                      <a:pt x="80" y="187"/>
                      <a:pt x="82" y="187"/>
                      <a:pt x="84" y="187"/>
                    </a:cubicBezTo>
                    <a:cubicBezTo>
                      <a:pt x="89" y="179"/>
                      <a:pt x="96" y="172"/>
                      <a:pt x="102" y="164"/>
                    </a:cubicBezTo>
                    <a:cubicBezTo>
                      <a:pt x="102" y="163"/>
                      <a:pt x="103" y="161"/>
                      <a:pt x="104" y="161"/>
                    </a:cubicBezTo>
                    <a:cubicBezTo>
                      <a:pt x="105" y="161"/>
                      <a:pt x="105" y="160"/>
                      <a:pt x="105" y="161"/>
                    </a:cubicBezTo>
                    <a:cubicBezTo>
                      <a:pt x="105" y="161"/>
                      <a:pt x="104" y="161"/>
                      <a:pt x="104" y="162"/>
                    </a:cubicBezTo>
                    <a:cubicBezTo>
                      <a:pt x="103" y="164"/>
                      <a:pt x="101" y="165"/>
                      <a:pt x="100" y="168"/>
                    </a:cubicBezTo>
                    <a:cubicBezTo>
                      <a:pt x="98" y="168"/>
                      <a:pt x="98" y="171"/>
                      <a:pt x="97" y="171"/>
                    </a:cubicBezTo>
                    <a:cubicBezTo>
                      <a:pt x="96" y="173"/>
                      <a:pt x="94" y="175"/>
                      <a:pt x="93" y="177"/>
                    </a:cubicBezTo>
                    <a:cubicBezTo>
                      <a:pt x="91" y="179"/>
                      <a:pt x="88" y="183"/>
                      <a:pt x="87" y="186"/>
                    </a:cubicBezTo>
                    <a:cubicBezTo>
                      <a:pt x="86" y="185"/>
                      <a:pt x="85" y="187"/>
                      <a:pt x="86" y="188"/>
                    </a:cubicBezTo>
                    <a:cubicBezTo>
                      <a:pt x="89" y="187"/>
                      <a:pt x="94" y="189"/>
                      <a:pt x="94" y="186"/>
                    </a:cubicBezTo>
                    <a:cubicBezTo>
                      <a:pt x="93" y="186"/>
                      <a:pt x="92" y="186"/>
                      <a:pt x="91" y="186"/>
                    </a:cubicBezTo>
                    <a:cubicBezTo>
                      <a:pt x="91" y="186"/>
                      <a:pt x="91" y="185"/>
                      <a:pt x="91" y="185"/>
                    </a:cubicBezTo>
                    <a:cubicBezTo>
                      <a:pt x="92" y="184"/>
                      <a:pt x="94" y="185"/>
                      <a:pt x="95" y="184"/>
                    </a:cubicBezTo>
                    <a:cubicBezTo>
                      <a:pt x="95" y="184"/>
                      <a:pt x="94" y="185"/>
                      <a:pt x="94" y="184"/>
                    </a:cubicBezTo>
                    <a:cubicBezTo>
                      <a:pt x="94" y="184"/>
                      <a:pt x="94" y="183"/>
                      <a:pt x="94" y="183"/>
                    </a:cubicBezTo>
                    <a:cubicBezTo>
                      <a:pt x="95" y="183"/>
                      <a:pt x="96" y="183"/>
                      <a:pt x="97" y="183"/>
                    </a:cubicBezTo>
                    <a:cubicBezTo>
                      <a:pt x="100" y="179"/>
                      <a:pt x="103" y="175"/>
                      <a:pt x="106" y="171"/>
                    </a:cubicBezTo>
                    <a:cubicBezTo>
                      <a:pt x="107" y="170"/>
                      <a:pt x="108" y="168"/>
                      <a:pt x="109" y="167"/>
                    </a:cubicBezTo>
                    <a:cubicBezTo>
                      <a:pt x="109" y="166"/>
                      <a:pt x="111" y="165"/>
                      <a:pt x="111" y="164"/>
                    </a:cubicBezTo>
                    <a:cubicBezTo>
                      <a:pt x="112" y="163"/>
                      <a:pt x="113" y="161"/>
                      <a:pt x="114" y="162"/>
                    </a:cubicBezTo>
                    <a:cubicBezTo>
                      <a:pt x="109" y="169"/>
                      <a:pt x="103" y="176"/>
                      <a:pt x="98" y="183"/>
                    </a:cubicBezTo>
                    <a:cubicBezTo>
                      <a:pt x="100" y="183"/>
                      <a:pt x="102" y="183"/>
                      <a:pt x="104" y="183"/>
                    </a:cubicBezTo>
                    <a:cubicBezTo>
                      <a:pt x="106" y="179"/>
                      <a:pt x="110" y="175"/>
                      <a:pt x="113" y="171"/>
                    </a:cubicBezTo>
                    <a:cubicBezTo>
                      <a:pt x="114" y="169"/>
                      <a:pt x="116" y="165"/>
                      <a:pt x="118" y="164"/>
                    </a:cubicBezTo>
                    <a:cubicBezTo>
                      <a:pt x="118" y="164"/>
                      <a:pt x="118" y="163"/>
                      <a:pt x="119" y="163"/>
                    </a:cubicBezTo>
                    <a:cubicBezTo>
                      <a:pt x="119" y="163"/>
                      <a:pt x="119" y="163"/>
                      <a:pt x="120" y="163"/>
                    </a:cubicBezTo>
                    <a:cubicBezTo>
                      <a:pt x="114" y="170"/>
                      <a:pt x="110" y="176"/>
                      <a:pt x="105" y="183"/>
                    </a:cubicBezTo>
                    <a:cubicBezTo>
                      <a:pt x="107" y="183"/>
                      <a:pt x="108" y="182"/>
                      <a:pt x="109" y="182"/>
                    </a:cubicBezTo>
                    <a:cubicBezTo>
                      <a:pt x="109" y="182"/>
                      <a:pt x="109" y="182"/>
                      <a:pt x="109" y="182"/>
                    </a:cubicBezTo>
                    <a:cubicBezTo>
                      <a:pt x="111" y="182"/>
                      <a:pt x="113" y="183"/>
                      <a:pt x="115" y="182"/>
                    </a:cubicBezTo>
                    <a:cubicBezTo>
                      <a:pt x="117" y="178"/>
                      <a:pt x="120" y="175"/>
                      <a:pt x="123" y="171"/>
                    </a:cubicBezTo>
                    <a:cubicBezTo>
                      <a:pt x="126" y="168"/>
                      <a:pt x="127" y="164"/>
                      <a:pt x="130" y="161"/>
                    </a:cubicBezTo>
                    <a:cubicBezTo>
                      <a:pt x="131" y="161"/>
                      <a:pt x="130" y="162"/>
                      <a:pt x="130" y="162"/>
                    </a:cubicBezTo>
                    <a:cubicBezTo>
                      <a:pt x="125" y="169"/>
                      <a:pt x="121" y="175"/>
                      <a:pt x="116" y="182"/>
                    </a:cubicBezTo>
                    <a:cubicBezTo>
                      <a:pt x="119" y="181"/>
                      <a:pt x="123" y="181"/>
                      <a:pt x="125" y="181"/>
                    </a:cubicBezTo>
                    <a:cubicBezTo>
                      <a:pt x="130" y="174"/>
                      <a:pt x="135" y="167"/>
                      <a:pt x="140" y="160"/>
                    </a:cubicBezTo>
                    <a:cubicBezTo>
                      <a:pt x="132" y="160"/>
                      <a:pt x="123" y="160"/>
                      <a:pt x="116" y="160"/>
                    </a:cubicBezTo>
                    <a:cubicBezTo>
                      <a:pt x="115" y="160"/>
                      <a:pt x="114" y="161"/>
                      <a:pt x="114" y="161"/>
                    </a:cubicBezTo>
                    <a:cubicBezTo>
                      <a:pt x="114" y="161"/>
                      <a:pt x="114" y="160"/>
                      <a:pt x="115" y="160"/>
                    </a:cubicBezTo>
                    <a:cubicBezTo>
                      <a:pt x="110" y="160"/>
                      <a:pt x="105" y="158"/>
                      <a:pt x="101" y="159"/>
                    </a:cubicBezTo>
                    <a:cubicBezTo>
                      <a:pt x="101" y="159"/>
                      <a:pt x="101" y="159"/>
                      <a:pt x="101" y="159"/>
                    </a:cubicBezTo>
                    <a:cubicBezTo>
                      <a:pt x="91" y="159"/>
                      <a:pt x="81" y="158"/>
                      <a:pt x="73" y="159"/>
                    </a:cubicBezTo>
                    <a:cubicBezTo>
                      <a:pt x="73" y="158"/>
                      <a:pt x="71" y="158"/>
                      <a:pt x="70" y="158"/>
                    </a:cubicBezTo>
                    <a:cubicBezTo>
                      <a:pt x="69" y="159"/>
                      <a:pt x="68" y="159"/>
                      <a:pt x="67" y="161"/>
                    </a:cubicBezTo>
                    <a:cubicBezTo>
                      <a:pt x="65" y="161"/>
                      <a:pt x="64" y="164"/>
                      <a:pt x="63" y="166"/>
                    </a:cubicBezTo>
                    <a:cubicBezTo>
                      <a:pt x="62" y="165"/>
                      <a:pt x="61" y="168"/>
                      <a:pt x="60" y="168"/>
                    </a:cubicBezTo>
                    <a:cubicBezTo>
                      <a:pt x="60" y="168"/>
                      <a:pt x="60" y="167"/>
                      <a:pt x="60" y="167"/>
                    </a:cubicBezTo>
                    <a:cubicBezTo>
                      <a:pt x="59" y="168"/>
                      <a:pt x="58" y="170"/>
                      <a:pt x="58" y="171"/>
                    </a:cubicBezTo>
                    <a:close/>
                    <a:moveTo>
                      <a:pt x="198" y="170"/>
                    </a:moveTo>
                    <a:cubicBezTo>
                      <a:pt x="197" y="170"/>
                      <a:pt x="196" y="169"/>
                      <a:pt x="195" y="168"/>
                    </a:cubicBezTo>
                    <a:cubicBezTo>
                      <a:pt x="194" y="168"/>
                      <a:pt x="193" y="167"/>
                      <a:pt x="192" y="167"/>
                    </a:cubicBezTo>
                    <a:cubicBezTo>
                      <a:pt x="192" y="167"/>
                      <a:pt x="192" y="166"/>
                      <a:pt x="192" y="166"/>
                    </a:cubicBezTo>
                    <a:cubicBezTo>
                      <a:pt x="191" y="166"/>
                      <a:pt x="189" y="165"/>
                      <a:pt x="188" y="165"/>
                    </a:cubicBezTo>
                    <a:cubicBezTo>
                      <a:pt x="187" y="164"/>
                      <a:pt x="186" y="164"/>
                      <a:pt x="185" y="163"/>
                    </a:cubicBezTo>
                    <a:cubicBezTo>
                      <a:pt x="185" y="163"/>
                      <a:pt x="184" y="163"/>
                      <a:pt x="184" y="163"/>
                    </a:cubicBezTo>
                    <a:cubicBezTo>
                      <a:pt x="183" y="163"/>
                      <a:pt x="182" y="161"/>
                      <a:pt x="180" y="161"/>
                    </a:cubicBezTo>
                    <a:cubicBezTo>
                      <a:pt x="178" y="160"/>
                      <a:pt x="176" y="158"/>
                      <a:pt x="174" y="158"/>
                    </a:cubicBezTo>
                    <a:cubicBezTo>
                      <a:pt x="173" y="159"/>
                      <a:pt x="172" y="160"/>
                      <a:pt x="172" y="161"/>
                    </a:cubicBezTo>
                    <a:cubicBezTo>
                      <a:pt x="174" y="162"/>
                      <a:pt x="177" y="162"/>
                      <a:pt x="180" y="163"/>
                    </a:cubicBezTo>
                    <a:cubicBezTo>
                      <a:pt x="182" y="164"/>
                      <a:pt x="185" y="166"/>
                      <a:pt x="188" y="166"/>
                    </a:cubicBezTo>
                    <a:cubicBezTo>
                      <a:pt x="188" y="166"/>
                      <a:pt x="187" y="167"/>
                      <a:pt x="188" y="167"/>
                    </a:cubicBezTo>
                    <a:cubicBezTo>
                      <a:pt x="188" y="166"/>
                      <a:pt x="188" y="166"/>
                      <a:pt x="188" y="165"/>
                    </a:cubicBezTo>
                    <a:cubicBezTo>
                      <a:pt x="189" y="165"/>
                      <a:pt x="189" y="166"/>
                      <a:pt x="189" y="166"/>
                    </a:cubicBezTo>
                    <a:cubicBezTo>
                      <a:pt x="189" y="166"/>
                      <a:pt x="188" y="166"/>
                      <a:pt x="188" y="167"/>
                    </a:cubicBezTo>
                    <a:cubicBezTo>
                      <a:pt x="191" y="169"/>
                      <a:pt x="195" y="169"/>
                      <a:pt x="197" y="171"/>
                    </a:cubicBezTo>
                    <a:cubicBezTo>
                      <a:pt x="199" y="171"/>
                      <a:pt x="200" y="174"/>
                      <a:pt x="202" y="173"/>
                    </a:cubicBezTo>
                    <a:cubicBezTo>
                      <a:pt x="201" y="172"/>
                      <a:pt x="199" y="172"/>
                      <a:pt x="198" y="170"/>
                    </a:cubicBezTo>
                    <a:close/>
                    <a:moveTo>
                      <a:pt x="494" y="164"/>
                    </a:moveTo>
                    <a:cubicBezTo>
                      <a:pt x="494" y="164"/>
                      <a:pt x="492" y="163"/>
                      <a:pt x="491" y="163"/>
                    </a:cubicBezTo>
                    <a:cubicBezTo>
                      <a:pt x="491" y="163"/>
                      <a:pt x="491" y="162"/>
                      <a:pt x="491" y="162"/>
                    </a:cubicBezTo>
                    <a:cubicBezTo>
                      <a:pt x="489" y="161"/>
                      <a:pt x="488" y="162"/>
                      <a:pt x="487" y="161"/>
                    </a:cubicBezTo>
                    <a:cubicBezTo>
                      <a:pt x="483" y="161"/>
                      <a:pt x="479" y="160"/>
                      <a:pt x="476" y="160"/>
                    </a:cubicBezTo>
                    <a:cubicBezTo>
                      <a:pt x="475" y="160"/>
                      <a:pt x="476" y="159"/>
                      <a:pt x="474" y="159"/>
                    </a:cubicBezTo>
                    <a:cubicBezTo>
                      <a:pt x="468" y="159"/>
                      <a:pt x="461" y="159"/>
                      <a:pt x="455" y="158"/>
                    </a:cubicBezTo>
                    <a:cubicBezTo>
                      <a:pt x="451" y="159"/>
                      <a:pt x="443" y="158"/>
                      <a:pt x="437" y="158"/>
                    </a:cubicBezTo>
                    <a:cubicBezTo>
                      <a:pt x="431" y="158"/>
                      <a:pt x="424" y="158"/>
                      <a:pt x="417" y="159"/>
                    </a:cubicBezTo>
                    <a:cubicBezTo>
                      <a:pt x="415" y="159"/>
                      <a:pt x="412" y="160"/>
                      <a:pt x="410" y="160"/>
                    </a:cubicBezTo>
                    <a:cubicBezTo>
                      <a:pt x="399" y="161"/>
                      <a:pt x="387" y="162"/>
                      <a:pt x="377" y="165"/>
                    </a:cubicBezTo>
                    <a:cubicBezTo>
                      <a:pt x="376" y="165"/>
                      <a:pt x="375" y="166"/>
                      <a:pt x="374" y="166"/>
                    </a:cubicBezTo>
                    <a:cubicBezTo>
                      <a:pt x="373" y="166"/>
                      <a:pt x="373" y="166"/>
                      <a:pt x="372" y="166"/>
                    </a:cubicBezTo>
                    <a:cubicBezTo>
                      <a:pt x="371" y="166"/>
                      <a:pt x="370" y="166"/>
                      <a:pt x="370" y="167"/>
                    </a:cubicBezTo>
                    <a:cubicBezTo>
                      <a:pt x="369" y="167"/>
                      <a:pt x="368" y="167"/>
                      <a:pt x="367" y="167"/>
                    </a:cubicBezTo>
                    <a:cubicBezTo>
                      <a:pt x="364" y="167"/>
                      <a:pt x="362" y="168"/>
                      <a:pt x="360" y="169"/>
                    </a:cubicBezTo>
                    <a:cubicBezTo>
                      <a:pt x="357" y="170"/>
                      <a:pt x="355" y="171"/>
                      <a:pt x="353" y="172"/>
                    </a:cubicBezTo>
                    <a:cubicBezTo>
                      <a:pt x="348" y="174"/>
                      <a:pt x="344" y="175"/>
                      <a:pt x="339" y="177"/>
                    </a:cubicBezTo>
                    <a:cubicBezTo>
                      <a:pt x="340" y="178"/>
                      <a:pt x="339" y="179"/>
                      <a:pt x="340" y="180"/>
                    </a:cubicBezTo>
                    <a:cubicBezTo>
                      <a:pt x="345" y="179"/>
                      <a:pt x="352" y="176"/>
                      <a:pt x="357" y="174"/>
                    </a:cubicBezTo>
                    <a:cubicBezTo>
                      <a:pt x="367" y="171"/>
                      <a:pt x="378" y="168"/>
                      <a:pt x="389" y="167"/>
                    </a:cubicBezTo>
                    <a:cubicBezTo>
                      <a:pt x="401" y="166"/>
                      <a:pt x="410" y="164"/>
                      <a:pt x="421" y="164"/>
                    </a:cubicBezTo>
                    <a:cubicBezTo>
                      <a:pt x="436" y="165"/>
                      <a:pt x="452" y="164"/>
                      <a:pt x="467" y="167"/>
                    </a:cubicBezTo>
                    <a:cubicBezTo>
                      <a:pt x="477" y="168"/>
                      <a:pt x="488" y="170"/>
                      <a:pt x="497" y="172"/>
                    </a:cubicBezTo>
                    <a:cubicBezTo>
                      <a:pt x="496" y="170"/>
                      <a:pt x="496" y="166"/>
                      <a:pt x="494" y="164"/>
                    </a:cubicBezTo>
                    <a:close/>
                    <a:moveTo>
                      <a:pt x="239" y="161"/>
                    </a:moveTo>
                    <a:cubicBezTo>
                      <a:pt x="238" y="161"/>
                      <a:pt x="238" y="158"/>
                      <a:pt x="236" y="158"/>
                    </a:cubicBezTo>
                    <a:cubicBezTo>
                      <a:pt x="237" y="160"/>
                      <a:pt x="238" y="162"/>
                      <a:pt x="239" y="161"/>
                    </a:cubicBezTo>
                    <a:close/>
                    <a:moveTo>
                      <a:pt x="283" y="160"/>
                    </a:moveTo>
                    <a:cubicBezTo>
                      <a:pt x="284" y="160"/>
                      <a:pt x="284" y="159"/>
                      <a:pt x="283" y="159"/>
                    </a:cubicBezTo>
                    <a:cubicBezTo>
                      <a:pt x="284" y="159"/>
                      <a:pt x="283" y="160"/>
                      <a:pt x="283" y="160"/>
                    </a:cubicBezTo>
                    <a:close/>
                    <a:moveTo>
                      <a:pt x="487" y="160"/>
                    </a:moveTo>
                    <a:cubicBezTo>
                      <a:pt x="488" y="160"/>
                      <a:pt x="490" y="161"/>
                      <a:pt x="492" y="160"/>
                    </a:cubicBezTo>
                    <a:cubicBezTo>
                      <a:pt x="490" y="160"/>
                      <a:pt x="489" y="159"/>
                      <a:pt x="487" y="160"/>
                    </a:cubicBezTo>
                    <a:close/>
                    <a:moveTo>
                      <a:pt x="336" y="161"/>
                    </a:moveTo>
                    <a:cubicBezTo>
                      <a:pt x="336" y="160"/>
                      <a:pt x="337" y="160"/>
                      <a:pt x="337" y="160"/>
                    </a:cubicBezTo>
                    <a:cubicBezTo>
                      <a:pt x="337" y="160"/>
                      <a:pt x="335" y="160"/>
                      <a:pt x="336" y="161"/>
                    </a:cubicBezTo>
                    <a:close/>
                    <a:moveTo>
                      <a:pt x="141" y="161"/>
                    </a:moveTo>
                    <a:cubicBezTo>
                      <a:pt x="141" y="162"/>
                      <a:pt x="140" y="161"/>
                      <a:pt x="140" y="162"/>
                    </a:cubicBezTo>
                    <a:cubicBezTo>
                      <a:pt x="137" y="166"/>
                      <a:pt x="135" y="170"/>
                      <a:pt x="131" y="174"/>
                    </a:cubicBezTo>
                    <a:cubicBezTo>
                      <a:pt x="130" y="176"/>
                      <a:pt x="129" y="178"/>
                      <a:pt x="127" y="179"/>
                    </a:cubicBezTo>
                    <a:cubicBezTo>
                      <a:pt x="127" y="181"/>
                      <a:pt x="126" y="181"/>
                      <a:pt x="125" y="182"/>
                    </a:cubicBezTo>
                    <a:cubicBezTo>
                      <a:pt x="127" y="181"/>
                      <a:pt x="133" y="183"/>
                      <a:pt x="133" y="181"/>
                    </a:cubicBezTo>
                    <a:cubicBezTo>
                      <a:pt x="133" y="181"/>
                      <a:pt x="132" y="181"/>
                      <a:pt x="132" y="181"/>
                    </a:cubicBezTo>
                    <a:cubicBezTo>
                      <a:pt x="132" y="181"/>
                      <a:pt x="132" y="181"/>
                      <a:pt x="132" y="181"/>
                    </a:cubicBezTo>
                    <a:cubicBezTo>
                      <a:pt x="130" y="181"/>
                      <a:pt x="128" y="183"/>
                      <a:pt x="126" y="181"/>
                    </a:cubicBezTo>
                    <a:cubicBezTo>
                      <a:pt x="128" y="180"/>
                      <a:pt x="131" y="180"/>
                      <a:pt x="134" y="180"/>
                    </a:cubicBezTo>
                    <a:cubicBezTo>
                      <a:pt x="137" y="174"/>
                      <a:pt x="142" y="169"/>
                      <a:pt x="146" y="163"/>
                    </a:cubicBezTo>
                    <a:cubicBezTo>
                      <a:pt x="146" y="162"/>
                      <a:pt x="147" y="162"/>
                      <a:pt x="147" y="161"/>
                    </a:cubicBezTo>
                    <a:cubicBezTo>
                      <a:pt x="145" y="161"/>
                      <a:pt x="143" y="160"/>
                      <a:pt x="141" y="161"/>
                    </a:cubicBezTo>
                    <a:close/>
                    <a:moveTo>
                      <a:pt x="226" y="168"/>
                    </a:moveTo>
                    <a:cubicBezTo>
                      <a:pt x="228" y="168"/>
                      <a:pt x="229" y="170"/>
                      <a:pt x="231" y="171"/>
                    </a:cubicBezTo>
                    <a:cubicBezTo>
                      <a:pt x="232" y="169"/>
                      <a:pt x="235" y="167"/>
                      <a:pt x="236" y="165"/>
                    </a:cubicBezTo>
                    <a:cubicBezTo>
                      <a:pt x="235" y="163"/>
                      <a:pt x="234" y="162"/>
                      <a:pt x="233" y="161"/>
                    </a:cubicBezTo>
                    <a:cubicBezTo>
                      <a:pt x="231" y="164"/>
                      <a:pt x="228" y="165"/>
                      <a:pt x="226" y="168"/>
                    </a:cubicBezTo>
                    <a:close/>
                    <a:moveTo>
                      <a:pt x="150" y="165"/>
                    </a:moveTo>
                    <a:cubicBezTo>
                      <a:pt x="150" y="166"/>
                      <a:pt x="149" y="168"/>
                      <a:pt x="148" y="168"/>
                    </a:cubicBezTo>
                    <a:cubicBezTo>
                      <a:pt x="148" y="169"/>
                      <a:pt x="148" y="169"/>
                      <a:pt x="148" y="170"/>
                    </a:cubicBezTo>
                    <a:cubicBezTo>
                      <a:pt x="144" y="172"/>
                      <a:pt x="142" y="176"/>
                      <a:pt x="139" y="179"/>
                    </a:cubicBezTo>
                    <a:cubicBezTo>
                      <a:pt x="142" y="179"/>
                      <a:pt x="143" y="179"/>
                      <a:pt x="146" y="179"/>
                    </a:cubicBezTo>
                    <a:cubicBezTo>
                      <a:pt x="149" y="176"/>
                      <a:pt x="152" y="173"/>
                      <a:pt x="154" y="169"/>
                    </a:cubicBezTo>
                    <a:cubicBezTo>
                      <a:pt x="157" y="167"/>
                      <a:pt x="157" y="165"/>
                      <a:pt x="160" y="163"/>
                    </a:cubicBezTo>
                    <a:cubicBezTo>
                      <a:pt x="160" y="165"/>
                      <a:pt x="158" y="165"/>
                      <a:pt x="157" y="167"/>
                    </a:cubicBezTo>
                    <a:cubicBezTo>
                      <a:pt x="157" y="167"/>
                      <a:pt x="157" y="168"/>
                      <a:pt x="156" y="169"/>
                    </a:cubicBezTo>
                    <a:cubicBezTo>
                      <a:pt x="155" y="170"/>
                      <a:pt x="154" y="171"/>
                      <a:pt x="154" y="172"/>
                    </a:cubicBezTo>
                    <a:cubicBezTo>
                      <a:pt x="153" y="172"/>
                      <a:pt x="152" y="173"/>
                      <a:pt x="151" y="174"/>
                    </a:cubicBezTo>
                    <a:cubicBezTo>
                      <a:pt x="151" y="174"/>
                      <a:pt x="151" y="175"/>
                      <a:pt x="151" y="175"/>
                    </a:cubicBezTo>
                    <a:cubicBezTo>
                      <a:pt x="151" y="175"/>
                      <a:pt x="150" y="175"/>
                      <a:pt x="150" y="175"/>
                    </a:cubicBezTo>
                    <a:cubicBezTo>
                      <a:pt x="150" y="175"/>
                      <a:pt x="150" y="176"/>
                      <a:pt x="150" y="176"/>
                    </a:cubicBezTo>
                    <a:cubicBezTo>
                      <a:pt x="149" y="177"/>
                      <a:pt x="148" y="178"/>
                      <a:pt x="147" y="179"/>
                    </a:cubicBezTo>
                    <a:cubicBezTo>
                      <a:pt x="150" y="179"/>
                      <a:pt x="152" y="179"/>
                      <a:pt x="155" y="180"/>
                    </a:cubicBezTo>
                    <a:cubicBezTo>
                      <a:pt x="159" y="174"/>
                      <a:pt x="163" y="170"/>
                      <a:pt x="167" y="165"/>
                    </a:cubicBezTo>
                    <a:cubicBezTo>
                      <a:pt x="161" y="163"/>
                      <a:pt x="155" y="162"/>
                      <a:pt x="148" y="162"/>
                    </a:cubicBezTo>
                    <a:cubicBezTo>
                      <a:pt x="146" y="164"/>
                      <a:pt x="145" y="167"/>
                      <a:pt x="142" y="169"/>
                    </a:cubicBezTo>
                    <a:cubicBezTo>
                      <a:pt x="141" y="173"/>
                      <a:pt x="137" y="176"/>
                      <a:pt x="135" y="180"/>
                    </a:cubicBezTo>
                    <a:cubicBezTo>
                      <a:pt x="139" y="180"/>
                      <a:pt x="139" y="177"/>
                      <a:pt x="141" y="175"/>
                    </a:cubicBezTo>
                    <a:cubicBezTo>
                      <a:pt x="142" y="174"/>
                      <a:pt x="144" y="173"/>
                      <a:pt x="144" y="172"/>
                    </a:cubicBezTo>
                    <a:cubicBezTo>
                      <a:pt x="144" y="172"/>
                      <a:pt x="144" y="171"/>
                      <a:pt x="144" y="171"/>
                    </a:cubicBezTo>
                    <a:cubicBezTo>
                      <a:pt x="146" y="169"/>
                      <a:pt x="147" y="168"/>
                      <a:pt x="149" y="167"/>
                    </a:cubicBezTo>
                    <a:cubicBezTo>
                      <a:pt x="149" y="166"/>
                      <a:pt x="148" y="166"/>
                      <a:pt x="149" y="166"/>
                    </a:cubicBezTo>
                    <a:cubicBezTo>
                      <a:pt x="150" y="166"/>
                      <a:pt x="150" y="164"/>
                      <a:pt x="151" y="163"/>
                    </a:cubicBezTo>
                    <a:cubicBezTo>
                      <a:pt x="151" y="164"/>
                      <a:pt x="151" y="166"/>
                      <a:pt x="150" y="166"/>
                    </a:cubicBezTo>
                    <a:cubicBezTo>
                      <a:pt x="151" y="165"/>
                      <a:pt x="151" y="165"/>
                      <a:pt x="150" y="165"/>
                    </a:cubicBezTo>
                    <a:close/>
                    <a:moveTo>
                      <a:pt x="169" y="164"/>
                    </a:moveTo>
                    <a:cubicBezTo>
                      <a:pt x="171" y="165"/>
                      <a:pt x="174" y="165"/>
                      <a:pt x="176" y="166"/>
                    </a:cubicBezTo>
                    <a:cubicBezTo>
                      <a:pt x="176" y="165"/>
                      <a:pt x="177" y="165"/>
                      <a:pt x="178" y="164"/>
                    </a:cubicBezTo>
                    <a:cubicBezTo>
                      <a:pt x="175" y="164"/>
                      <a:pt x="173" y="162"/>
                      <a:pt x="171" y="162"/>
                    </a:cubicBezTo>
                    <a:cubicBezTo>
                      <a:pt x="171" y="163"/>
                      <a:pt x="169" y="163"/>
                      <a:pt x="169" y="164"/>
                    </a:cubicBezTo>
                    <a:close/>
                    <a:moveTo>
                      <a:pt x="258" y="171"/>
                    </a:moveTo>
                    <a:cubicBezTo>
                      <a:pt x="258" y="171"/>
                      <a:pt x="258" y="171"/>
                      <a:pt x="257" y="171"/>
                    </a:cubicBezTo>
                    <a:cubicBezTo>
                      <a:pt x="258" y="173"/>
                      <a:pt x="258" y="174"/>
                      <a:pt x="258" y="176"/>
                    </a:cubicBezTo>
                    <a:cubicBezTo>
                      <a:pt x="258" y="174"/>
                      <a:pt x="259" y="174"/>
                      <a:pt x="260" y="173"/>
                    </a:cubicBezTo>
                    <a:cubicBezTo>
                      <a:pt x="259" y="171"/>
                      <a:pt x="259" y="168"/>
                      <a:pt x="259" y="166"/>
                    </a:cubicBezTo>
                    <a:cubicBezTo>
                      <a:pt x="258" y="166"/>
                      <a:pt x="258" y="166"/>
                      <a:pt x="258" y="165"/>
                    </a:cubicBezTo>
                    <a:cubicBezTo>
                      <a:pt x="258" y="164"/>
                      <a:pt x="258" y="164"/>
                      <a:pt x="258" y="163"/>
                    </a:cubicBezTo>
                    <a:cubicBezTo>
                      <a:pt x="257" y="164"/>
                      <a:pt x="258" y="162"/>
                      <a:pt x="257" y="162"/>
                    </a:cubicBezTo>
                    <a:cubicBezTo>
                      <a:pt x="258" y="166"/>
                      <a:pt x="258" y="169"/>
                      <a:pt x="258" y="171"/>
                    </a:cubicBezTo>
                    <a:close/>
                    <a:moveTo>
                      <a:pt x="251" y="164"/>
                    </a:moveTo>
                    <a:cubicBezTo>
                      <a:pt x="250" y="164"/>
                      <a:pt x="250" y="163"/>
                      <a:pt x="250" y="163"/>
                    </a:cubicBezTo>
                    <a:cubicBezTo>
                      <a:pt x="250" y="163"/>
                      <a:pt x="250" y="164"/>
                      <a:pt x="251" y="164"/>
                    </a:cubicBezTo>
                    <a:close/>
                    <a:moveTo>
                      <a:pt x="257" y="165"/>
                    </a:moveTo>
                    <a:cubicBezTo>
                      <a:pt x="257" y="164"/>
                      <a:pt x="257" y="163"/>
                      <a:pt x="256" y="163"/>
                    </a:cubicBezTo>
                    <a:cubicBezTo>
                      <a:pt x="257" y="164"/>
                      <a:pt x="256" y="165"/>
                      <a:pt x="257" y="165"/>
                    </a:cubicBezTo>
                    <a:close/>
                    <a:moveTo>
                      <a:pt x="340" y="164"/>
                    </a:moveTo>
                    <a:cubicBezTo>
                      <a:pt x="339" y="164"/>
                      <a:pt x="339" y="164"/>
                      <a:pt x="339" y="164"/>
                    </a:cubicBezTo>
                    <a:cubicBezTo>
                      <a:pt x="335" y="166"/>
                      <a:pt x="331" y="167"/>
                      <a:pt x="328" y="169"/>
                    </a:cubicBezTo>
                    <a:cubicBezTo>
                      <a:pt x="329" y="171"/>
                      <a:pt x="328" y="174"/>
                      <a:pt x="329" y="176"/>
                    </a:cubicBezTo>
                    <a:cubicBezTo>
                      <a:pt x="332" y="176"/>
                      <a:pt x="334" y="175"/>
                      <a:pt x="336" y="174"/>
                    </a:cubicBezTo>
                    <a:cubicBezTo>
                      <a:pt x="336" y="172"/>
                      <a:pt x="335" y="169"/>
                      <a:pt x="337" y="168"/>
                    </a:cubicBezTo>
                    <a:cubicBezTo>
                      <a:pt x="337" y="170"/>
                      <a:pt x="336" y="172"/>
                      <a:pt x="336" y="174"/>
                    </a:cubicBezTo>
                    <a:cubicBezTo>
                      <a:pt x="337" y="174"/>
                      <a:pt x="338" y="173"/>
                      <a:pt x="339" y="173"/>
                    </a:cubicBezTo>
                    <a:cubicBezTo>
                      <a:pt x="339" y="169"/>
                      <a:pt x="339" y="167"/>
                      <a:pt x="340" y="164"/>
                    </a:cubicBezTo>
                    <a:close/>
                    <a:moveTo>
                      <a:pt x="178" y="166"/>
                    </a:moveTo>
                    <a:cubicBezTo>
                      <a:pt x="180" y="167"/>
                      <a:pt x="182" y="168"/>
                      <a:pt x="184" y="169"/>
                    </a:cubicBezTo>
                    <a:cubicBezTo>
                      <a:pt x="185" y="168"/>
                      <a:pt x="186" y="168"/>
                      <a:pt x="186" y="167"/>
                    </a:cubicBezTo>
                    <a:cubicBezTo>
                      <a:pt x="183" y="167"/>
                      <a:pt x="181" y="166"/>
                      <a:pt x="179" y="165"/>
                    </a:cubicBezTo>
                    <a:cubicBezTo>
                      <a:pt x="178" y="165"/>
                      <a:pt x="178" y="166"/>
                      <a:pt x="178" y="166"/>
                    </a:cubicBezTo>
                    <a:close/>
                    <a:moveTo>
                      <a:pt x="194" y="166"/>
                    </a:moveTo>
                    <a:cubicBezTo>
                      <a:pt x="194" y="166"/>
                      <a:pt x="194" y="165"/>
                      <a:pt x="193" y="165"/>
                    </a:cubicBezTo>
                    <a:cubicBezTo>
                      <a:pt x="193" y="166"/>
                      <a:pt x="194" y="166"/>
                      <a:pt x="194" y="166"/>
                    </a:cubicBezTo>
                    <a:close/>
                    <a:moveTo>
                      <a:pt x="168" y="166"/>
                    </a:moveTo>
                    <a:cubicBezTo>
                      <a:pt x="165" y="168"/>
                      <a:pt x="163" y="171"/>
                      <a:pt x="161" y="173"/>
                    </a:cubicBezTo>
                    <a:cubicBezTo>
                      <a:pt x="160" y="177"/>
                      <a:pt x="157" y="178"/>
                      <a:pt x="156" y="181"/>
                    </a:cubicBezTo>
                    <a:cubicBezTo>
                      <a:pt x="156" y="181"/>
                      <a:pt x="157" y="181"/>
                      <a:pt x="157" y="180"/>
                    </a:cubicBezTo>
                    <a:cubicBezTo>
                      <a:pt x="157" y="181"/>
                      <a:pt x="156" y="180"/>
                      <a:pt x="157" y="180"/>
                    </a:cubicBezTo>
                    <a:cubicBezTo>
                      <a:pt x="158" y="180"/>
                      <a:pt x="160" y="180"/>
                      <a:pt x="160" y="180"/>
                    </a:cubicBezTo>
                    <a:cubicBezTo>
                      <a:pt x="159" y="180"/>
                      <a:pt x="160" y="179"/>
                      <a:pt x="159" y="178"/>
                    </a:cubicBezTo>
                    <a:cubicBezTo>
                      <a:pt x="161" y="179"/>
                      <a:pt x="164" y="179"/>
                      <a:pt x="166" y="179"/>
                    </a:cubicBezTo>
                    <a:cubicBezTo>
                      <a:pt x="169" y="175"/>
                      <a:pt x="172" y="171"/>
                      <a:pt x="175" y="167"/>
                    </a:cubicBezTo>
                    <a:cubicBezTo>
                      <a:pt x="173" y="167"/>
                      <a:pt x="170" y="166"/>
                      <a:pt x="168" y="165"/>
                    </a:cubicBezTo>
                    <a:cubicBezTo>
                      <a:pt x="168" y="165"/>
                      <a:pt x="168" y="166"/>
                      <a:pt x="168" y="166"/>
                    </a:cubicBezTo>
                    <a:close/>
                    <a:moveTo>
                      <a:pt x="434" y="166"/>
                    </a:moveTo>
                    <a:cubicBezTo>
                      <a:pt x="433" y="166"/>
                      <a:pt x="434" y="167"/>
                      <a:pt x="433" y="166"/>
                    </a:cubicBezTo>
                    <a:cubicBezTo>
                      <a:pt x="431" y="166"/>
                      <a:pt x="430" y="167"/>
                      <a:pt x="428" y="165"/>
                    </a:cubicBezTo>
                    <a:cubicBezTo>
                      <a:pt x="423" y="166"/>
                      <a:pt x="417" y="165"/>
                      <a:pt x="413" y="166"/>
                    </a:cubicBezTo>
                    <a:cubicBezTo>
                      <a:pt x="423" y="166"/>
                      <a:pt x="432" y="168"/>
                      <a:pt x="443" y="166"/>
                    </a:cubicBezTo>
                    <a:cubicBezTo>
                      <a:pt x="440" y="166"/>
                      <a:pt x="437" y="166"/>
                      <a:pt x="434" y="166"/>
                    </a:cubicBezTo>
                    <a:close/>
                    <a:moveTo>
                      <a:pt x="241" y="171"/>
                    </a:moveTo>
                    <a:cubicBezTo>
                      <a:pt x="240" y="169"/>
                      <a:pt x="238" y="166"/>
                      <a:pt x="237" y="166"/>
                    </a:cubicBezTo>
                    <a:cubicBezTo>
                      <a:pt x="237" y="166"/>
                      <a:pt x="236" y="166"/>
                      <a:pt x="236" y="167"/>
                    </a:cubicBezTo>
                    <a:cubicBezTo>
                      <a:pt x="234" y="168"/>
                      <a:pt x="233" y="170"/>
                      <a:pt x="231" y="171"/>
                    </a:cubicBezTo>
                    <a:cubicBezTo>
                      <a:pt x="232" y="172"/>
                      <a:pt x="233" y="173"/>
                      <a:pt x="234" y="174"/>
                    </a:cubicBezTo>
                    <a:cubicBezTo>
                      <a:pt x="234" y="174"/>
                      <a:pt x="234" y="175"/>
                      <a:pt x="233" y="175"/>
                    </a:cubicBezTo>
                    <a:cubicBezTo>
                      <a:pt x="234" y="175"/>
                      <a:pt x="234" y="177"/>
                      <a:pt x="235" y="177"/>
                    </a:cubicBezTo>
                    <a:cubicBezTo>
                      <a:pt x="237" y="175"/>
                      <a:pt x="239" y="172"/>
                      <a:pt x="241" y="170"/>
                    </a:cubicBezTo>
                    <a:cubicBezTo>
                      <a:pt x="241" y="170"/>
                      <a:pt x="241" y="171"/>
                      <a:pt x="241" y="171"/>
                    </a:cubicBezTo>
                    <a:close/>
                    <a:moveTo>
                      <a:pt x="412" y="166"/>
                    </a:moveTo>
                    <a:cubicBezTo>
                      <a:pt x="412" y="166"/>
                      <a:pt x="411" y="165"/>
                      <a:pt x="410" y="166"/>
                    </a:cubicBezTo>
                    <a:cubicBezTo>
                      <a:pt x="411" y="166"/>
                      <a:pt x="412" y="166"/>
                      <a:pt x="412" y="166"/>
                    </a:cubicBezTo>
                    <a:close/>
                    <a:moveTo>
                      <a:pt x="408" y="166"/>
                    </a:moveTo>
                    <a:cubicBezTo>
                      <a:pt x="409" y="166"/>
                      <a:pt x="409" y="166"/>
                      <a:pt x="409" y="166"/>
                    </a:cubicBezTo>
                    <a:cubicBezTo>
                      <a:pt x="409" y="166"/>
                      <a:pt x="408" y="166"/>
                      <a:pt x="408" y="166"/>
                    </a:cubicBezTo>
                    <a:close/>
                    <a:moveTo>
                      <a:pt x="406" y="168"/>
                    </a:moveTo>
                    <a:cubicBezTo>
                      <a:pt x="409" y="167"/>
                      <a:pt x="416" y="168"/>
                      <a:pt x="420" y="167"/>
                    </a:cubicBezTo>
                    <a:cubicBezTo>
                      <a:pt x="414" y="167"/>
                      <a:pt x="410" y="166"/>
                      <a:pt x="406" y="168"/>
                    </a:cubicBezTo>
                    <a:close/>
                    <a:moveTo>
                      <a:pt x="454" y="167"/>
                    </a:moveTo>
                    <a:cubicBezTo>
                      <a:pt x="454" y="166"/>
                      <a:pt x="452" y="166"/>
                      <a:pt x="452" y="167"/>
                    </a:cubicBezTo>
                    <a:cubicBezTo>
                      <a:pt x="453" y="167"/>
                      <a:pt x="453" y="167"/>
                      <a:pt x="454" y="167"/>
                    </a:cubicBezTo>
                    <a:close/>
                    <a:moveTo>
                      <a:pt x="209" y="175"/>
                    </a:moveTo>
                    <a:cubicBezTo>
                      <a:pt x="211" y="176"/>
                      <a:pt x="212" y="177"/>
                      <a:pt x="213" y="178"/>
                    </a:cubicBezTo>
                    <a:cubicBezTo>
                      <a:pt x="216" y="175"/>
                      <a:pt x="219" y="173"/>
                      <a:pt x="221" y="170"/>
                    </a:cubicBezTo>
                    <a:cubicBezTo>
                      <a:pt x="220" y="169"/>
                      <a:pt x="219" y="168"/>
                      <a:pt x="217" y="167"/>
                    </a:cubicBezTo>
                    <a:cubicBezTo>
                      <a:pt x="215" y="170"/>
                      <a:pt x="211" y="172"/>
                      <a:pt x="209" y="175"/>
                    </a:cubicBezTo>
                    <a:close/>
                    <a:moveTo>
                      <a:pt x="222" y="170"/>
                    </a:moveTo>
                    <a:cubicBezTo>
                      <a:pt x="222" y="168"/>
                      <a:pt x="220" y="167"/>
                      <a:pt x="219" y="167"/>
                    </a:cubicBezTo>
                    <a:cubicBezTo>
                      <a:pt x="221" y="167"/>
                      <a:pt x="221" y="169"/>
                      <a:pt x="222" y="170"/>
                    </a:cubicBezTo>
                    <a:close/>
                    <a:moveTo>
                      <a:pt x="399" y="167"/>
                    </a:moveTo>
                    <a:cubicBezTo>
                      <a:pt x="393" y="168"/>
                      <a:pt x="385" y="168"/>
                      <a:pt x="379" y="170"/>
                    </a:cubicBezTo>
                    <a:cubicBezTo>
                      <a:pt x="388" y="170"/>
                      <a:pt x="395" y="168"/>
                      <a:pt x="404" y="167"/>
                    </a:cubicBezTo>
                    <a:cubicBezTo>
                      <a:pt x="403" y="166"/>
                      <a:pt x="401" y="167"/>
                      <a:pt x="399" y="167"/>
                    </a:cubicBezTo>
                    <a:close/>
                    <a:moveTo>
                      <a:pt x="176" y="167"/>
                    </a:moveTo>
                    <a:cubicBezTo>
                      <a:pt x="175" y="169"/>
                      <a:pt x="173" y="170"/>
                      <a:pt x="173" y="172"/>
                    </a:cubicBezTo>
                    <a:cubicBezTo>
                      <a:pt x="171" y="173"/>
                      <a:pt x="171" y="174"/>
                      <a:pt x="170" y="175"/>
                    </a:cubicBezTo>
                    <a:cubicBezTo>
                      <a:pt x="169" y="177"/>
                      <a:pt x="167" y="177"/>
                      <a:pt x="167" y="179"/>
                    </a:cubicBezTo>
                    <a:cubicBezTo>
                      <a:pt x="171" y="179"/>
                      <a:pt x="173" y="179"/>
                      <a:pt x="176" y="180"/>
                    </a:cubicBezTo>
                    <a:cubicBezTo>
                      <a:pt x="179" y="176"/>
                      <a:pt x="182" y="173"/>
                      <a:pt x="184" y="170"/>
                    </a:cubicBezTo>
                    <a:cubicBezTo>
                      <a:pt x="181" y="169"/>
                      <a:pt x="179" y="168"/>
                      <a:pt x="176" y="167"/>
                    </a:cubicBezTo>
                    <a:close/>
                    <a:moveTo>
                      <a:pt x="444" y="168"/>
                    </a:moveTo>
                    <a:cubicBezTo>
                      <a:pt x="444" y="169"/>
                      <a:pt x="445" y="169"/>
                      <a:pt x="445" y="169"/>
                    </a:cubicBezTo>
                    <a:cubicBezTo>
                      <a:pt x="447" y="169"/>
                      <a:pt x="449" y="170"/>
                      <a:pt x="450" y="170"/>
                    </a:cubicBezTo>
                    <a:cubicBezTo>
                      <a:pt x="450" y="169"/>
                      <a:pt x="450" y="168"/>
                      <a:pt x="449" y="168"/>
                    </a:cubicBezTo>
                    <a:cubicBezTo>
                      <a:pt x="449" y="168"/>
                      <a:pt x="448" y="167"/>
                      <a:pt x="448" y="167"/>
                    </a:cubicBezTo>
                    <a:cubicBezTo>
                      <a:pt x="448" y="169"/>
                      <a:pt x="446" y="168"/>
                      <a:pt x="444" y="168"/>
                    </a:cubicBezTo>
                    <a:close/>
                    <a:moveTo>
                      <a:pt x="474" y="169"/>
                    </a:moveTo>
                    <a:cubicBezTo>
                      <a:pt x="470" y="168"/>
                      <a:pt x="463" y="167"/>
                      <a:pt x="461" y="168"/>
                    </a:cubicBezTo>
                    <a:cubicBezTo>
                      <a:pt x="462" y="169"/>
                      <a:pt x="464" y="168"/>
                      <a:pt x="465" y="169"/>
                    </a:cubicBezTo>
                    <a:cubicBezTo>
                      <a:pt x="469" y="169"/>
                      <a:pt x="473" y="170"/>
                      <a:pt x="476" y="170"/>
                    </a:cubicBezTo>
                    <a:cubicBezTo>
                      <a:pt x="476" y="169"/>
                      <a:pt x="475" y="169"/>
                      <a:pt x="474" y="169"/>
                    </a:cubicBezTo>
                    <a:close/>
                    <a:moveTo>
                      <a:pt x="186" y="169"/>
                    </a:moveTo>
                    <a:cubicBezTo>
                      <a:pt x="187" y="169"/>
                      <a:pt x="188" y="170"/>
                      <a:pt x="189" y="170"/>
                    </a:cubicBezTo>
                    <a:cubicBezTo>
                      <a:pt x="188" y="171"/>
                      <a:pt x="190" y="170"/>
                      <a:pt x="189" y="171"/>
                    </a:cubicBezTo>
                    <a:cubicBezTo>
                      <a:pt x="191" y="171"/>
                      <a:pt x="193" y="172"/>
                      <a:pt x="195" y="173"/>
                    </a:cubicBezTo>
                    <a:cubicBezTo>
                      <a:pt x="197" y="174"/>
                      <a:pt x="198" y="175"/>
                      <a:pt x="200" y="175"/>
                    </a:cubicBezTo>
                    <a:cubicBezTo>
                      <a:pt x="200" y="174"/>
                      <a:pt x="199" y="173"/>
                      <a:pt x="197" y="173"/>
                    </a:cubicBezTo>
                    <a:cubicBezTo>
                      <a:pt x="195" y="171"/>
                      <a:pt x="190" y="170"/>
                      <a:pt x="187" y="168"/>
                    </a:cubicBezTo>
                    <a:cubicBezTo>
                      <a:pt x="187" y="168"/>
                      <a:pt x="186" y="169"/>
                      <a:pt x="186" y="169"/>
                    </a:cubicBezTo>
                    <a:close/>
                    <a:moveTo>
                      <a:pt x="437" y="168"/>
                    </a:moveTo>
                    <a:cubicBezTo>
                      <a:pt x="437" y="169"/>
                      <a:pt x="438" y="168"/>
                      <a:pt x="440" y="169"/>
                    </a:cubicBezTo>
                    <a:cubicBezTo>
                      <a:pt x="439" y="169"/>
                      <a:pt x="440" y="169"/>
                      <a:pt x="440" y="168"/>
                    </a:cubicBezTo>
                    <a:cubicBezTo>
                      <a:pt x="439" y="168"/>
                      <a:pt x="438" y="169"/>
                      <a:pt x="437" y="168"/>
                    </a:cubicBezTo>
                    <a:close/>
                    <a:moveTo>
                      <a:pt x="451" y="170"/>
                    </a:moveTo>
                    <a:cubicBezTo>
                      <a:pt x="453" y="170"/>
                      <a:pt x="456" y="170"/>
                      <a:pt x="458" y="170"/>
                    </a:cubicBezTo>
                    <a:cubicBezTo>
                      <a:pt x="458" y="170"/>
                      <a:pt x="456" y="170"/>
                      <a:pt x="457" y="169"/>
                    </a:cubicBezTo>
                    <a:cubicBezTo>
                      <a:pt x="454" y="168"/>
                      <a:pt x="453" y="168"/>
                      <a:pt x="451" y="168"/>
                    </a:cubicBezTo>
                    <a:cubicBezTo>
                      <a:pt x="451" y="169"/>
                      <a:pt x="451" y="170"/>
                      <a:pt x="451" y="170"/>
                    </a:cubicBezTo>
                    <a:close/>
                    <a:moveTo>
                      <a:pt x="413" y="169"/>
                    </a:moveTo>
                    <a:cubicBezTo>
                      <a:pt x="414" y="170"/>
                      <a:pt x="416" y="169"/>
                      <a:pt x="417" y="170"/>
                    </a:cubicBezTo>
                    <a:cubicBezTo>
                      <a:pt x="419" y="170"/>
                      <a:pt x="421" y="170"/>
                      <a:pt x="422" y="170"/>
                    </a:cubicBezTo>
                    <a:cubicBezTo>
                      <a:pt x="421" y="168"/>
                      <a:pt x="415" y="169"/>
                      <a:pt x="413" y="169"/>
                    </a:cubicBezTo>
                    <a:close/>
                    <a:moveTo>
                      <a:pt x="432" y="169"/>
                    </a:moveTo>
                    <a:cubicBezTo>
                      <a:pt x="432" y="169"/>
                      <a:pt x="432" y="168"/>
                      <a:pt x="431" y="169"/>
                    </a:cubicBezTo>
                    <a:cubicBezTo>
                      <a:pt x="432" y="169"/>
                      <a:pt x="434" y="169"/>
                      <a:pt x="432" y="169"/>
                    </a:cubicBezTo>
                    <a:close/>
                    <a:moveTo>
                      <a:pt x="226" y="170"/>
                    </a:moveTo>
                    <a:cubicBezTo>
                      <a:pt x="226" y="170"/>
                      <a:pt x="226" y="169"/>
                      <a:pt x="225" y="169"/>
                    </a:cubicBezTo>
                    <a:cubicBezTo>
                      <a:pt x="225" y="169"/>
                      <a:pt x="226" y="170"/>
                      <a:pt x="226" y="170"/>
                    </a:cubicBezTo>
                    <a:close/>
                    <a:moveTo>
                      <a:pt x="459" y="170"/>
                    </a:moveTo>
                    <a:cubicBezTo>
                      <a:pt x="459" y="170"/>
                      <a:pt x="460" y="170"/>
                      <a:pt x="460" y="171"/>
                    </a:cubicBezTo>
                    <a:cubicBezTo>
                      <a:pt x="463" y="170"/>
                      <a:pt x="466" y="171"/>
                      <a:pt x="470" y="171"/>
                    </a:cubicBezTo>
                    <a:cubicBezTo>
                      <a:pt x="469" y="170"/>
                      <a:pt x="465" y="170"/>
                      <a:pt x="464" y="169"/>
                    </a:cubicBezTo>
                    <a:cubicBezTo>
                      <a:pt x="462" y="170"/>
                      <a:pt x="461" y="169"/>
                      <a:pt x="459" y="169"/>
                    </a:cubicBezTo>
                    <a:cubicBezTo>
                      <a:pt x="459" y="169"/>
                      <a:pt x="459" y="170"/>
                      <a:pt x="459" y="170"/>
                    </a:cubicBezTo>
                    <a:close/>
                    <a:moveTo>
                      <a:pt x="411" y="169"/>
                    </a:moveTo>
                    <a:cubicBezTo>
                      <a:pt x="405" y="169"/>
                      <a:pt x="399" y="170"/>
                      <a:pt x="395" y="170"/>
                    </a:cubicBezTo>
                    <a:cubicBezTo>
                      <a:pt x="394" y="170"/>
                      <a:pt x="393" y="169"/>
                      <a:pt x="393" y="170"/>
                    </a:cubicBezTo>
                    <a:cubicBezTo>
                      <a:pt x="400" y="170"/>
                      <a:pt x="408" y="170"/>
                      <a:pt x="413" y="170"/>
                    </a:cubicBezTo>
                    <a:cubicBezTo>
                      <a:pt x="412" y="170"/>
                      <a:pt x="412" y="169"/>
                      <a:pt x="411" y="169"/>
                    </a:cubicBezTo>
                    <a:close/>
                    <a:moveTo>
                      <a:pt x="320" y="174"/>
                    </a:moveTo>
                    <a:cubicBezTo>
                      <a:pt x="321" y="175"/>
                      <a:pt x="320" y="178"/>
                      <a:pt x="320" y="180"/>
                    </a:cubicBezTo>
                    <a:cubicBezTo>
                      <a:pt x="323" y="179"/>
                      <a:pt x="325" y="178"/>
                      <a:pt x="328" y="177"/>
                    </a:cubicBezTo>
                    <a:cubicBezTo>
                      <a:pt x="328" y="175"/>
                      <a:pt x="328" y="171"/>
                      <a:pt x="327" y="169"/>
                    </a:cubicBezTo>
                    <a:cubicBezTo>
                      <a:pt x="325" y="171"/>
                      <a:pt x="322" y="172"/>
                      <a:pt x="320" y="174"/>
                    </a:cubicBezTo>
                    <a:close/>
                    <a:moveTo>
                      <a:pt x="483" y="171"/>
                    </a:moveTo>
                    <a:cubicBezTo>
                      <a:pt x="482" y="170"/>
                      <a:pt x="480" y="170"/>
                      <a:pt x="479" y="170"/>
                    </a:cubicBezTo>
                    <a:cubicBezTo>
                      <a:pt x="480" y="171"/>
                      <a:pt x="482" y="172"/>
                      <a:pt x="483" y="171"/>
                    </a:cubicBezTo>
                    <a:close/>
                    <a:moveTo>
                      <a:pt x="223" y="170"/>
                    </a:moveTo>
                    <a:cubicBezTo>
                      <a:pt x="224" y="172"/>
                      <a:pt x="225" y="174"/>
                      <a:pt x="227" y="174"/>
                    </a:cubicBezTo>
                    <a:cubicBezTo>
                      <a:pt x="227" y="173"/>
                      <a:pt x="225" y="173"/>
                      <a:pt x="225" y="172"/>
                    </a:cubicBezTo>
                    <a:cubicBezTo>
                      <a:pt x="225" y="172"/>
                      <a:pt x="224" y="170"/>
                      <a:pt x="223" y="170"/>
                    </a:cubicBezTo>
                    <a:close/>
                    <a:moveTo>
                      <a:pt x="368" y="172"/>
                    </a:moveTo>
                    <a:cubicBezTo>
                      <a:pt x="374" y="172"/>
                      <a:pt x="381" y="172"/>
                      <a:pt x="389" y="172"/>
                    </a:cubicBezTo>
                    <a:cubicBezTo>
                      <a:pt x="391" y="172"/>
                      <a:pt x="393" y="173"/>
                      <a:pt x="394" y="171"/>
                    </a:cubicBezTo>
                    <a:cubicBezTo>
                      <a:pt x="389" y="171"/>
                      <a:pt x="380" y="171"/>
                      <a:pt x="375" y="171"/>
                    </a:cubicBezTo>
                    <a:cubicBezTo>
                      <a:pt x="375" y="171"/>
                      <a:pt x="376" y="170"/>
                      <a:pt x="375" y="170"/>
                    </a:cubicBezTo>
                    <a:cubicBezTo>
                      <a:pt x="373" y="171"/>
                      <a:pt x="370" y="171"/>
                      <a:pt x="368" y="172"/>
                    </a:cubicBezTo>
                    <a:close/>
                    <a:moveTo>
                      <a:pt x="183" y="181"/>
                    </a:moveTo>
                    <a:cubicBezTo>
                      <a:pt x="184" y="181"/>
                      <a:pt x="184" y="181"/>
                      <a:pt x="184" y="181"/>
                    </a:cubicBezTo>
                    <a:cubicBezTo>
                      <a:pt x="185" y="179"/>
                      <a:pt x="187" y="178"/>
                      <a:pt x="188" y="176"/>
                    </a:cubicBezTo>
                    <a:cubicBezTo>
                      <a:pt x="188" y="176"/>
                      <a:pt x="188" y="176"/>
                      <a:pt x="188" y="176"/>
                    </a:cubicBezTo>
                    <a:cubicBezTo>
                      <a:pt x="188" y="175"/>
                      <a:pt x="190" y="174"/>
                      <a:pt x="189" y="174"/>
                    </a:cubicBezTo>
                    <a:cubicBezTo>
                      <a:pt x="189" y="174"/>
                      <a:pt x="188" y="174"/>
                      <a:pt x="188" y="174"/>
                    </a:cubicBezTo>
                    <a:cubicBezTo>
                      <a:pt x="188" y="174"/>
                      <a:pt x="188" y="174"/>
                      <a:pt x="188" y="173"/>
                    </a:cubicBezTo>
                    <a:cubicBezTo>
                      <a:pt x="188" y="173"/>
                      <a:pt x="189" y="172"/>
                      <a:pt x="189" y="172"/>
                    </a:cubicBezTo>
                    <a:cubicBezTo>
                      <a:pt x="188" y="172"/>
                      <a:pt x="187" y="171"/>
                      <a:pt x="185" y="170"/>
                    </a:cubicBezTo>
                    <a:cubicBezTo>
                      <a:pt x="183" y="174"/>
                      <a:pt x="180" y="176"/>
                      <a:pt x="178" y="180"/>
                    </a:cubicBezTo>
                    <a:cubicBezTo>
                      <a:pt x="179" y="180"/>
                      <a:pt x="180" y="181"/>
                      <a:pt x="182" y="180"/>
                    </a:cubicBezTo>
                    <a:cubicBezTo>
                      <a:pt x="182" y="180"/>
                      <a:pt x="183" y="179"/>
                      <a:pt x="184" y="179"/>
                    </a:cubicBezTo>
                    <a:cubicBezTo>
                      <a:pt x="183" y="179"/>
                      <a:pt x="184" y="180"/>
                      <a:pt x="183" y="181"/>
                    </a:cubicBezTo>
                    <a:close/>
                    <a:moveTo>
                      <a:pt x="403" y="171"/>
                    </a:moveTo>
                    <a:cubicBezTo>
                      <a:pt x="404" y="171"/>
                      <a:pt x="405" y="171"/>
                      <a:pt x="405" y="172"/>
                    </a:cubicBezTo>
                    <a:cubicBezTo>
                      <a:pt x="406" y="170"/>
                      <a:pt x="409" y="172"/>
                      <a:pt x="409" y="171"/>
                    </a:cubicBezTo>
                    <a:cubicBezTo>
                      <a:pt x="407" y="171"/>
                      <a:pt x="404" y="170"/>
                      <a:pt x="403" y="171"/>
                    </a:cubicBezTo>
                    <a:close/>
                    <a:moveTo>
                      <a:pt x="451" y="172"/>
                    </a:moveTo>
                    <a:cubicBezTo>
                      <a:pt x="449" y="170"/>
                      <a:pt x="446" y="171"/>
                      <a:pt x="445" y="170"/>
                    </a:cubicBezTo>
                    <a:cubicBezTo>
                      <a:pt x="446" y="172"/>
                      <a:pt x="449" y="171"/>
                      <a:pt x="451" y="172"/>
                    </a:cubicBezTo>
                    <a:close/>
                    <a:moveTo>
                      <a:pt x="340" y="175"/>
                    </a:moveTo>
                    <a:cubicBezTo>
                      <a:pt x="344" y="173"/>
                      <a:pt x="348" y="172"/>
                      <a:pt x="352" y="171"/>
                    </a:cubicBezTo>
                    <a:cubicBezTo>
                      <a:pt x="348" y="172"/>
                      <a:pt x="344" y="173"/>
                      <a:pt x="340" y="175"/>
                    </a:cubicBezTo>
                    <a:close/>
                    <a:moveTo>
                      <a:pt x="246" y="175"/>
                    </a:moveTo>
                    <a:cubicBezTo>
                      <a:pt x="246" y="175"/>
                      <a:pt x="246" y="175"/>
                      <a:pt x="247" y="175"/>
                    </a:cubicBezTo>
                    <a:cubicBezTo>
                      <a:pt x="247" y="176"/>
                      <a:pt x="247" y="176"/>
                      <a:pt x="247" y="176"/>
                    </a:cubicBezTo>
                    <a:cubicBezTo>
                      <a:pt x="247" y="178"/>
                      <a:pt x="247" y="180"/>
                      <a:pt x="249" y="180"/>
                    </a:cubicBezTo>
                    <a:cubicBezTo>
                      <a:pt x="249" y="180"/>
                      <a:pt x="250" y="180"/>
                      <a:pt x="250" y="179"/>
                    </a:cubicBezTo>
                    <a:cubicBezTo>
                      <a:pt x="248" y="177"/>
                      <a:pt x="247" y="175"/>
                      <a:pt x="245" y="172"/>
                    </a:cubicBezTo>
                    <a:cubicBezTo>
                      <a:pt x="244" y="172"/>
                      <a:pt x="244" y="171"/>
                      <a:pt x="243" y="171"/>
                    </a:cubicBezTo>
                    <a:cubicBezTo>
                      <a:pt x="244" y="172"/>
                      <a:pt x="245" y="173"/>
                      <a:pt x="246" y="175"/>
                    </a:cubicBezTo>
                    <a:close/>
                    <a:moveTo>
                      <a:pt x="396" y="172"/>
                    </a:moveTo>
                    <a:cubicBezTo>
                      <a:pt x="396" y="171"/>
                      <a:pt x="396" y="171"/>
                      <a:pt x="397" y="172"/>
                    </a:cubicBezTo>
                    <a:cubicBezTo>
                      <a:pt x="397" y="171"/>
                      <a:pt x="396" y="171"/>
                      <a:pt x="396" y="172"/>
                    </a:cubicBezTo>
                    <a:close/>
                    <a:moveTo>
                      <a:pt x="410" y="173"/>
                    </a:moveTo>
                    <a:cubicBezTo>
                      <a:pt x="410" y="173"/>
                      <a:pt x="410" y="173"/>
                      <a:pt x="410" y="172"/>
                    </a:cubicBezTo>
                    <a:cubicBezTo>
                      <a:pt x="406" y="172"/>
                      <a:pt x="402" y="172"/>
                      <a:pt x="398" y="171"/>
                    </a:cubicBezTo>
                    <a:cubicBezTo>
                      <a:pt x="401" y="173"/>
                      <a:pt x="407" y="173"/>
                      <a:pt x="410" y="173"/>
                    </a:cubicBezTo>
                    <a:close/>
                    <a:moveTo>
                      <a:pt x="444" y="175"/>
                    </a:moveTo>
                    <a:cubicBezTo>
                      <a:pt x="437" y="174"/>
                      <a:pt x="430" y="172"/>
                      <a:pt x="424" y="172"/>
                    </a:cubicBezTo>
                    <a:cubicBezTo>
                      <a:pt x="423" y="172"/>
                      <a:pt x="423" y="172"/>
                      <a:pt x="423" y="171"/>
                    </a:cubicBezTo>
                    <a:cubicBezTo>
                      <a:pt x="420" y="172"/>
                      <a:pt x="417" y="171"/>
                      <a:pt x="414" y="171"/>
                    </a:cubicBezTo>
                    <a:cubicBezTo>
                      <a:pt x="413" y="171"/>
                      <a:pt x="413" y="172"/>
                      <a:pt x="414" y="172"/>
                    </a:cubicBezTo>
                    <a:cubicBezTo>
                      <a:pt x="426" y="174"/>
                      <a:pt x="437" y="175"/>
                      <a:pt x="448" y="176"/>
                    </a:cubicBezTo>
                    <a:cubicBezTo>
                      <a:pt x="447" y="175"/>
                      <a:pt x="445" y="176"/>
                      <a:pt x="444" y="175"/>
                    </a:cubicBezTo>
                    <a:close/>
                    <a:moveTo>
                      <a:pt x="452" y="172"/>
                    </a:moveTo>
                    <a:cubicBezTo>
                      <a:pt x="454" y="172"/>
                      <a:pt x="457" y="172"/>
                      <a:pt x="459" y="173"/>
                    </a:cubicBezTo>
                    <a:cubicBezTo>
                      <a:pt x="460" y="172"/>
                      <a:pt x="459" y="172"/>
                      <a:pt x="459" y="172"/>
                    </a:cubicBezTo>
                    <a:cubicBezTo>
                      <a:pt x="456" y="172"/>
                      <a:pt x="454" y="171"/>
                      <a:pt x="452" y="172"/>
                    </a:cubicBezTo>
                    <a:close/>
                    <a:moveTo>
                      <a:pt x="214" y="179"/>
                    </a:moveTo>
                    <a:cubicBezTo>
                      <a:pt x="216" y="180"/>
                      <a:pt x="217" y="182"/>
                      <a:pt x="219" y="183"/>
                    </a:cubicBezTo>
                    <a:cubicBezTo>
                      <a:pt x="221" y="180"/>
                      <a:pt x="223" y="178"/>
                      <a:pt x="226" y="175"/>
                    </a:cubicBezTo>
                    <a:cubicBezTo>
                      <a:pt x="224" y="174"/>
                      <a:pt x="223" y="173"/>
                      <a:pt x="222" y="171"/>
                    </a:cubicBezTo>
                    <a:cubicBezTo>
                      <a:pt x="219" y="174"/>
                      <a:pt x="216" y="176"/>
                      <a:pt x="214" y="179"/>
                    </a:cubicBezTo>
                    <a:close/>
                    <a:moveTo>
                      <a:pt x="235" y="177"/>
                    </a:moveTo>
                    <a:cubicBezTo>
                      <a:pt x="237" y="179"/>
                      <a:pt x="238" y="181"/>
                      <a:pt x="240" y="182"/>
                    </a:cubicBezTo>
                    <a:cubicBezTo>
                      <a:pt x="241" y="180"/>
                      <a:pt x="243" y="179"/>
                      <a:pt x="245" y="177"/>
                    </a:cubicBezTo>
                    <a:cubicBezTo>
                      <a:pt x="244" y="175"/>
                      <a:pt x="243" y="173"/>
                      <a:pt x="241" y="171"/>
                    </a:cubicBezTo>
                    <a:cubicBezTo>
                      <a:pt x="240" y="174"/>
                      <a:pt x="237" y="175"/>
                      <a:pt x="235" y="177"/>
                    </a:cubicBezTo>
                    <a:close/>
                    <a:moveTo>
                      <a:pt x="307" y="174"/>
                    </a:moveTo>
                    <a:cubicBezTo>
                      <a:pt x="307" y="174"/>
                      <a:pt x="308" y="172"/>
                      <a:pt x="308" y="172"/>
                    </a:cubicBezTo>
                    <a:cubicBezTo>
                      <a:pt x="307" y="172"/>
                      <a:pt x="307" y="173"/>
                      <a:pt x="307" y="174"/>
                    </a:cubicBezTo>
                    <a:close/>
                    <a:moveTo>
                      <a:pt x="441" y="172"/>
                    </a:moveTo>
                    <a:cubicBezTo>
                      <a:pt x="438" y="172"/>
                      <a:pt x="441" y="172"/>
                      <a:pt x="442" y="172"/>
                    </a:cubicBezTo>
                    <a:cubicBezTo>
                      <a:pt x="442" y="172"/>
                      <a:pt x="441" y="172"/>
                      <a:pt x="441" y="172"/>
                    </a:cubicBezTo>
                    <a:close/>
                    <a:moveTo>
                      <a:pt x="461" y="173"/>
                    </a:moveTo>
                    <a:cubicBezTo>
                      <a:pt x="462" y="173"/>
                      <a:pt x="463" y="173"/>
                      <a:pt x="464" y="173"/>
                    </a:cubicBezTo>
                    <a:cubicBezTo>
                      <a:pt x="464" y="172"/>
                      <a:pt x="461" y="172"/>
                      <a:pt x="460" y="172"/>
                    </a:cubicBezTo>
                    <a:cubicBezTo>
                      <a:pt x="461" y="172"/>
                      <a:pt x="461" y="173"/>
                      <a:pt x="461" y="173"/>
                    </a:cubicBezTo>
                    <a:close/>
                    <a:moveTo>
                      <a:pt x="466" y="173"/>
                    </a:moveTo>
                    <a:cubicBezTo>
                      <a:pt x="467" y="173"/>
                      <a:pt x="468" y="173"/>
                      <a:pt x="468" y="174"/>
                    </a:cubicBezTo>
                    <a:cubicBezTo>
                      <a:pt x="468" y="174"/>
                      <a:pt x="468" y="174"/>
                      <a:pt x="467" y="174"/>
                    </a:cubicBezTo>
                    <a:cubicBezTo>
                      <a:pt x="469" y="177"/>
                      <a:pt x="471" y="179"/>
                      <a:pt x="473" y="180"/>
                    </a:cubicBezTo>
                    <a:cubicBezTo>
                      <a:pt x="475" y="183"/>
                      <a:pt x="477" y="184"/>
                      <a:pt x="479" y="186"/>
                    </a:cubicBezTo>
                    <a:cubicBezTo>
                      <a:pt x="480" y="188"/>
                      <a:pt x="482" y="189"/>
                      <a:pt x="485" y="189"/>
                    </a:cubicBezTo>
                    <a:cubicBezTo>
                      <a:pt x="484" y="188"/>
                      <a:pt x="483" y="187"/>
                      <a:pt x="482" y="185"/>
                    </a:cubicBezTo>
                    <a:cubicBezTo>
                      <a:pt x="482" y="186"/>
                      <a:pt x="482" y="185"/>
                      <a:pt x="482" y="185"/>
                    </a:cubicBezTo>
                    <a:cubicBezTo>
                      <a:pt x="479" y="182"/>
                      <a:pt x="476" y="179"/>
                      <a:pt x="474" y="176"/>
                    </a:cubicBezTo>
                    <a:cubicBezTo>
                      <a:pt x="473" y="175"/>
                      <a:pt x="473" y="174"/>
                      <a:pt x="472" y="174"/>
                    </a:cubicBezTo>
                    <a:cubicBezTo>
                      <a:pt x="472" y="173"/>
                      <a:pt x="472" y="173"/>
                      <a:pt x="472" y="172"/>
                    </a:cubicBezTo>
                    <a:cubicBezTo>
                      <a:pt x="470" y="173"/>
                      <a:pt x="467" y="171"/>
                      <a:pt x="466" y="173"/>
                    </a:cubicBezTo>
                    <a:close/>
                    <a:moveTo>
                      <a:pt x="476" y="177"/>
                    </a:moveTo>
                    <a:cubicBezTo>
                      <a:pt x="477" y="178"/>
                      <a:pt x="479" y="180"/>
                      <a:pt x="480" y="182"/>
                    </a:cubicBezTo>
                    <a:cubicBezTo>
                      <a:pt x="480" y="182"/>
                      <a:pt x="481" y="182"/>
                      <a:pt x="481" y="182"/>
                    </a:cubicBezTo>
                    <a:cubicBezTo>
                      <a:pt x="481" y="183"/>
                      <a:pt x="480" y="183"/>
                      <a:pt x="481" y="183"/>
                    </a:cubicBezTo>
                    <a:cubicBezTo>
                      <a:pt x="481" y="183"/>
                      <a:pt x="482" y="184"/>
                      <a:pt x="482" y="184"/>
                    </a:cubicBezTo>
                    <a:cubicBezTo>
                      <a:pt x="483" y="184"/>
                      <a:pt x="483" y="186"/>
                      <a:pt x="483" y="186"/>
                    </a:cubicBezTo>
                    <a:cubicBezTo>
                      <a:pt x="486" y="189"/>
                      <a:pt x="487" y="190"/>
                      <a:pt x="492" y="190"/>
                    </a:cubicBezTo>
                    <a:cubicBezTo>
                      <a:pt x="488" y="184"/>
                      <a:pt x="482" y="179"/>
                      <a:pt x="478" y="172"/>
                    </a:cubicBezTo>
                    <a:cubicBezTo>
                      <a:pt x="478" y="173"/>
                      <a:pt x="477" y="173"/>
                      <a:pt x="476" y="173"/>
                    </a:cubicBezTo>
                    <a:cubicBezTo>
                      <a:pt x="476" y="173"/>
                      <a:pt x="475" y="173"/>
                      <a:pt x="473" y="172"/>
                    </a:cubicBezTo>
                    <a:cubicBezTo>
                      <a:pt x="473" y="175"/>
                      <a:pt x="476" y="175"/>
                      <a:pt x="476" y="177"/>
                    </a:cubicBezTo>
                    <a:close/>
                    <a:moveTo>
                      <a:pt x="480" y="174"/>
                    </a:moveTo>
                    <a:cubicBezTo>
                      <a:pt x="484" y="178"/>
                      <a:pt x="489" y="185"/>
                      <a:pt x="494" y="190"/>
                    </a:cubicBezTo>
                    <a:cubicBezTo>
                      <a:pt x="496" y="190"/>
                      <a:pt x="498" y="191"/>
                      <a:pt x="500" y="191"/>
                    </a:cubicBezTo>
                    <a:cubicBezTo>
                      <a:pt x="496" y="185"/>
                      <a:pt x="491" y="180"/>
                      <a:pt x="486" y="175"/>
                    </a:cubicBezTo>
                    <a:cubicBezTo>
                      <a:pt x="484" y="176"/>
                      <a:pt x="483" y="175"/>
                      <a:pt x="482" y="173"/>
                    </a:cubicBezTo>
                    <a:cubicBezTo>
                      <a:pt x="483" y="173"/>
                      <a:pt x="483" y="174"/>
                      <a:pt x="485" y="174"/>
                    </a:cubicBezTo>
                    <a:cubicBezTo>
                      <a:pt x="483" y="173"/>
                      <a:pt x="482" y="173"/>
                      <a:pt x="480" y="172"/>
                    </a:cubicBezTo>
                    <a:cubicBezTo>
                      <a:pt x="480" y="173"/>
                      <a:pt x="480" y="173"/>
                      <a:pt x="480" y="174"/>
                    </a:cubicBezTo>
                    <a:close/>
                    <a:moveTo>
                      <a:pt x="191" y="173"/>
                    </a:moveTo>
                    <a:cubicBezTo>
                      <a:pt x="189" y="176"/>
                      <a:pt x="187" y="178"/>
                      <a:pt x="185" y="181"/>
                    </a:cubicBezTo>
                    <a:cubicBezTo>
                      <a:pt x="189" y="183"/>
                      <a:pt x="194" y="184"/>
                      <a:pt x="198" y="184"/>
                    </a:cubicBezTo>
                    <a:cubicBezTo>
                      <a:pt x="200" y="183"/>
                      <a:pt x="201" y="181"/>
                      <a:pt x="203" y="179"/>
                    </a:cubicBezTo>
                    <a:cubicBezTo>
                      <a:pt x="199" y="177"/>
                      <a:pt x="195" y="174"/>
                      <a:pt x="190" y="173"/>
                    </a:cubicBezTo>
                    <a:cubicBezTo>
                      <a:pt x="191" y="173"/>
                      <a:pt x="191" y="173"/>
                      <a:pt x="191" y="173"/>
                    </a:cubicBezTo>
                    <a:close/>
                    <a:moveTo>
                      <a:pt x="506" y="200"/>
                    </a:moveTo>
                    <a:cubicBezTo>
                      <a:pt x="506" y="198"/>
                      <a:pt x="503" y="196"/>
                      <a:pt x="502" y="195"/>
                    </a:cubicBezTo>
                    <a:cubicBezTo>
                      <a:pt x="499" y="195"/>
                      <a:pt x="496" y="194"/>
                      <a:pt x="493" y="193"/>
                    </a:cubicBezTo>
                    <a:cubicBezTo>
                      <a:pt x="491" y="193"/>
                      <a:pt x="490" y="193"/>
                      <a:pt x="489" y="193"/>
                    </a:cubicBezTo>
                    <a:cubicBezTo>
                      <a:pt x="487" y="193"/>
                      <a:pt x="485" y="193"/>
                      <a:pt x="482" y="193"/>
                    </a:cubicBezTo>
                    <a:cubicBezTo>
                      <a:pt x="482" y="193"/>
                      <a:pt x="481" y="192"/>
                      <a:pt x="481" y="192"/>
                    </a:cubicBezTo>
                    <a:cubicBezTo>
                      <a:pt x="480" y="192"/>
                      <a:pt x="479" y="193"/>
                      <a:pt x="478" y="193"/>
                    </a:cubicBezTo>
                    <a:cubicBezTo>
                      <a:pt x="472" y="192"/>
                      <a:pt x="466" y="190"/>
                      <a:pt x="460" y="188"/>
                    </a:cubicBezTo>
                    <a:cubicBezTo>
                      <a:pt x="453" y="187"/>
                      <a:pt x="447" y="186"/>
                      <a:pt x="442" y="184"/>
                    </a:cubicBezTo>
                    <a:cubicBezTo>
                      <a:pt x="439" y="184"/>
                      <a:pt x="437" y="182"/>
                      <a:pt x="435" y="183"/>
                    </a:cubicBezTo>
                    <a:cubicBezTo>
                      <a:pt x="434" y="183"/>
                      <a:pt x="435" y="182"/>
                      <a:pt x="434" y="182"/>
                    </a:cubicBezTo>
                    <a:cubicBezTo>
                      <a:pt x="431" y="181"/>
                      <a:pt x="426" y="179"/>
                      <a:pt x="422" y="179"/>
                    </a:cubicBezTo>
                    <a:cubicBezTo>
                      <a:pt x="419" y="176"/>
                      <a:pt x="415" y="176"/>
                      <a:pt x="410" y="176"/>
                    </a:cubicBezTo>
                    <a:cubicBezTo>
                      <a:pt x="402" y="175"/>
                      <a:pt x="394" y="173"/>
                      <a:pt x="386" y="173"/>
                    </a:cubicBezTo>
                    <a:cubicBezTo>
                      <a:pt x="383" y="174"/>
                      <a:pt x="378" y="173"/>
                      <a:pt x="374" y="173"/>
                    </a:cubicBezTo>
                    <a:cubicBezTo>
                      <a:pt x="373" y="174"/>
                      <a:pt x="372" y="174"/>
                      <a:pt x="372" y="174"/>
                    </a:cubicBezTo>
                    <a:cubicBezTo>
                      <a:pt x="369" y="174"/>
                      <a:pt x="367" y="174"/>
                      <a:pt x="364" y="174"/>
                    </a:cubicBezTo>
                    <a:cubicBezTo>
                      <a:pt x="356" y="176"/>
                      <a:pt x="347" y="179"/>
                      <a:pt x="339" y="182"/>
                    </a:cubicBezTo>
                    <a:cubicBezTo>
                      <a:pt x="339" y="189"/>
                      <a:pt x="338" y="192"/>
                      <a:pt x="338" y="198"/>
                    </a:cubicBezTo>
                    <a:cubicBezTo>
                      <a:pt x="347" y="194"/>
                      <a:pt x="357" y="192"/>
                      <a:pt x="368" y="191"/>
                    </a:cubicBezTo>
                    <a:cubicBezTo>
                      <a:pt x="371" y="191"/>
                      <a:pt x="374" y="191"/>
                      <a:pt x="377" y="191"/>
                    </a:cubicBezTo>
                    <a:cubicBezTo>
                      <a:pt x="383" y="191"/>
                      <a:pt x="388" y="191"/>
                      <a:pt x="394" y="192"/>
                    </a:cubicBezTo>
                    <a:cubicBezTo>
                      <a:pt x="396" y="192"/>
                      <a:pt x="399" y="192"/>
                      <a:pt x="402" y="192"/>
                    </a:cubicBezTo>
                    <a:cubicBezTo>
                      <a:pt x="407" y="192"/>
                      <a:pt x="410" y="192"/>
                      <a:pt x="414" y="193"/>
                    </a:cubicBezTo>
                    <a:cubicBezTo>
                      <a:pt x="417" y="194"/>
                      <a:pt x="421" y="193"/>
                      <a:pt x="424" y="193"/>
                    </a:cubicBezTo>
                    <a:cubicBezTo>
                      <a:pt x="425" y="193"/>
                      <a:pt x="428" y="194"/>
                      <a:pt x="428" y="195"/>
                    </a:cubicBezTo>
                    <a:cubicBezTo>
                      <a:pt x="427" y="196"/>
                      <a:pt x="426" y="196"/>
                      <a:pt x="424" y="195"/>
                    </a:cubicBezTo>
                    <a:cubicBezTo>
                      <a:pt x="421" y="195"/>
                      <a:pt x="416" y="194"/>
                      <a:pt x="412" y="195"/>
                    </a:cubicBezTo>
                    <a:cubicBezTo>
                      <a:pt x="412" y="195"/>
                      <a:pt x="411" y="195"/>
                      <a:pt x="410" y="196"/>
                    </a:cubicBezTo>
                    <a:cubicBezTo>
                      <a:pt x="408" y="196"/>
                      <a:pt x="407" y="195"/>
                      <a:pt x="405" y="195"/>
                    </a:cubicBezTo>
                    <a:cubicBezTo>
                      <a:pt x="404" y="195"/>
                      <a:pt x="403" y="196"/>
                      <a:pt x="402" y="196"/>
                    </a:cubicBezTo>
                    <a:cubicBezTo>
                      <a:pt x="396" y="197"/>
                      <a:pt x="389" y="198"/>
                      <a:pt x="383" y="199"/>
                    </a:cubicBezTo>
                    <a:cubicBezTo>
                      <a:pt x="380" y="200"/>
                      <a:pt x="376" y="199"/>
                      <a:pt x="372" y="201"/>
                    </a:cubicBezTo>
                    <a:cubicBezTo>
                      <a:pt x="371" y="201"/>
                      <a:pt x="371" y="200"/>
                      <a:pt x="371" y="200"/>
                    </a:cubicBezTo>
                    <a:cubicBezTo>
                      <a:pt x="371" y="200"/>
                      <a:pt x="370" y="201"/>
                      <a:pt x="370" y="201"/>
                    </a:cubicBezTo>
                    <a:cubicBezTo>
                      <a:pt x="367" y="201"/>
                      <a:pt x="366" y="201"/>
                      <a:pt x="364" y="202"/>
                    </a:cubicBezTo>
                    <a:cubicBezTo>
                      <a:pt x="362" y="201"/>
                      <a:pt x="360" y="202"/>
                      <a:pt x="358" y="203"/>
                    </a:cubicBezTo>
                    <a:cubicBezTo>
                      <a:pt x="357" y="203"/>
                      <a:pt x="357" y="203"/>
                      <a:pt x="356" y="202"/>
                    </a:cubicBezTo>
                    <a:cubicBezTo>
                      <a:pt x="351" y="204"/>
                      <a:pt x="346" y="206"/>
                      <a:pt x="340" y="206"/>
                    </a:cubicBezTo>
                    <a:cubicBezTo>
                      <a:pt x="339" y="206"/>
                      <a:pt x="340" y="206"/>
                      <a:pt x="340" y="207"/>
                    </a:cubicBezTo>
                    <a:cubicBezTo>
                      <a:pt x="338" y="207"/>
                      <a:pt x="334" y="208"/>
                      <a:pt x="331" y="209"/>
                    </a:cubicBezTo>
                    <a:cubicBezTo>
                      <a:pt x="328" y="210"/>
                      <a:pt x="326" y="213"/>
                      <a:pt x="324" y="211"/>
                    </a:cubicBezTo>
                    <a:cubicBezTo>
                      <a:pt x="322" y="212"/>
                      <a:pt x="322" y="212"/>
                      <a:pt x="320" y="213"/>
                    </a:cubicBezTo>
                    <a:cubicBezTo>
                      <a:pt x="320" y="214"/>
                      <a:pt x="319" y="215"/>
                      <a:pt x="320" y="215"/>
                    </a:cubicBezTo>
                    <a:cubicBezTo>
                      <a:pt x="325" y="214"/>
                      <a:pt x="330" y="214"/>
                      <a:pt x="335" y="213"/>
                    </a:cubicBezTo>
                    <a:cubicBezTo>
                      <a:pt x="339" y="213"/>
                      <a:pt x="343" y="213"/>
                      <a:pt x="347" y="213"/>
                    </a:cubicBezTo>
                    <a:cubicBezTo>
                      <a:pt x="355" y="212"/>
                      <a:pt x="363" y="211"/>
                      <a:pt x="370" y="211"/>
                    </a:cubicBezTo>
                    <a:cubicBezTo>
                      <a:pt x="383" y="210"/>
                      <a:pt x="396" y="210"/>
                      <a:pt x="409" y="209"/>
                    </a:cubicBezTo>
                    <a:cubicBezTo>
                      <a:pt x="420" y="207"/>
                      <a:pt x="430" y="208"/>
                      <a:pt x="441" y="208"/>
                    </a:cubicBezTo>
                    <a:cubicBezTo>
                      <a:pt x="449" y="208"/>
                      <a:pt x="457" y="207"/>
                      <a:pt x="464" y="208"/>
                    </a:cubicBezTo>
                    <a:cubicBezTo>
                      <a:pt x="478" y="209"/>
                      <a:pt x="489" y="208"/>
                      <a:pt x="503" y="207"/>
                    </a:cubicBezTo>
                    <a:cubicBezTo>
                      <a:pt x="503" y="207"/>
                      <a:pt x="503" y="206"/>
                      <a:pt x="504" y="206"/>
                    </a:cubicBezTo>
                    <a:cubicBezTo>
                      <a:pt x="506" y="206"/>
                      <a:pt x="507" y="205"/>
                      <a:pt x="508" y="205"/>
                    </a:cubicBezTo>
                    <a:cubicBezTo>
                      <a:pt x="507" y="204"/>
                      <a:pt x="507" y="202"/>
                      <a:pt x="506" y="200"/>
                    </a:cubicBezTo>
                    <a:close/>
                    <a:moveTo>
                      <a:pt x="453" y="174"/>
                    </a:moveTo>
                    <a:cubicBezTo>
                      <a:pt x="448" y="174"/>
                      <a:pt x="445" y="173"/>
                      <a:pt x="440" y="173"/>
                    </a:cubicBezTo>
                    <a:cubicBezTo>
                      <a:pt x="440" y="173"/>
                      <a:pt x="440" y="174"/>
                      <a:pt x="440" y="174"/>
                    </a:cubicBezTo>
                    <a:cubicBezTo>
                      <a:pt x="444" y="175"/>
                      <a:pt x="449" y="175"/>
                      <a:pt x="454" y="176"/>
                    </a:cubicBezTo>
                    <a:cubicBezTo>
                      <a:pt x="454" y="175"/>
                      <a:pt x="453" y="175"/>
                      <a:pt x="453" y="174"/>
                    </a:cubicBezTo>
                    <a:close/>
                    <a:moveTo>
                      <a:pt x="316" y="175"/>
                    </a:moveTo>
                    <a:cubicBezTo>
                      <a:pt x="316" y="175"/>
                      <a:pt x="318" y="174"/>
                      <a:pt x="317" y="174"/>
                    </a:cubicBezTo>
                    <a:cubicBezTo>
                      <a:pt x="317" y="174"/>
                      <a:pt x="315" y="175"/>
                      <a:pt x="316" y="175"/>
                    </a:cubicBezTo>
                    <a:close/>
                    <a:moveTo>
                      <a:pt x="447" y="179"/>
                    </a:moveTo>
                    <a:cubicBezTo>
                      <a:pt x="446" y="180"/>
                      <a:pt x="444" y="179"/>
                      <a:pt x="444" y="180"/>
                    </a:cubicBezTo>
                    <a:cubicBezTo>
                      <a:pt x="444" y="179"/>
                      <a:pt x="444" y="179"/>
                      <a:pt x="443" y="179"/>
                    </a:cubicBezTo>
                    <a:cubicBezTo>
                      <a:pt x="437" y="179"/>
                      <a:pt x="432" y="176"/>
                      <a:pt x="427" y="176"/>
                    </a:cubicBezTo>
                    <a:cubicBezTo>
                      <a:pt x="428" y="176"/>
                      <a:pt x="428" y="176"/>
                      <a:pt x="428" y="176"/>
                    </a:cubicBezTo>
                    <a:cubicBezTo>
                      <a:pt x="427" y="176"/>
                      <a:pt x="427" y="176"/>
                      <a:pt x="427" y="176"/>
                    </a:cubicBezTo>
                    <a:cubicBezTo>
                      <a:pt x="427" y="175"/>
                      <a:pt x="424" y="176"/>
                      <a:pt x="424" y="175"/>
                    </a:cubicBezTo>
                    <a:cubicBezTo>
                      <a:pt x="420" y="175"/>
                      <a:pt x="417" y="174"/>
                      <a:pt x="412" y="174"/>
                    </a:cubicBezTo>
                    <a:cubicBezTo>
                      <a:pt x="423" y="176"/>
                      <a:pt x="433" y="178"/>
                      <a:pt x="443" y="180"/>
                    </a:cubicBezTo>
                    <a:cubicBezTo>
                      <a:pt x="443" y="181"/>
                      <a:pt x="443" y="181"/>
                      <a:pt x="443" y="181"/>
                    </a:cubicBezTo>
                    <a:cubicBezTo>
                      <a:pt x="448" y="182"/>
                      <a:pt x="453" y="182"/>
                      <a:pt x="458" y="183"/>
                    </a:cubicBezTo>
                    <a:cubicBezTo>
                      <a:pt x="455" y="181"/>
                      <a:pt x="450" y="181"/>
                      <a:pt x="447" y="179"/>
                    </a:cubicBezTo>
                    <a:close/>
                    <a:moveTo>
                      <a:pt x="204" y="178"/>
                    </a:moveTo>
                    <a:cubicBezTo>
                      <a:pt x="204" y="178"/>
                      <a:pt x="205" y="177"/>
                      <a:pt x="206" y="176"/>
                    </a:cubicBezTo>
                    <a:cubicBezTo>
                      <a:pt x="204" y="176"/>
                      <a:pt x="204" y="174"/>
                      <a:pt x="202" y="174"/>
                    </a:cubicBezTo>
                    <a:cubicBezTo>
                      <a:pt x="203" y="175"/>
                      <a:pt x="205" y="176"/>
                      <a:pt x="204" y="178"/>
                    </a:cubicBezTo>
                    <a:close/>
                    <a:moveTo>
                      <a:pt x="459" y="175"/>
                    </a:moveTo>
                    <a:cubicBezTo>
                      <a:pt x="458" y="174"/>
                      <a:pt x="456" y="175"/>
                      <a:pt x="455" y="175"/>
                    </a:cubicBezTo>
                    <a:cubicBezTo>
                      <a:pt x="456" y="178"/>
                      <a:pt x="460" y="177"/>
                      <a:pt x="463" y="177"/>
                    </a:cubicBezTo>
                    <a:cubicBezTo>
                      <a:pt x="462" y="176"/>
                      <a:pt x="461" y="175"/>
                      <a:pt x="460" y="174"/>
                    </a:cubicBezTo>
                    <a:cubicBezTo>
                      <a:pt x="460" y="174"/>
                      <a:pt x="460" y="174"/>
                      <a:pt x="460" y="174"/>
                    </a:cubicBezTo>
                    <a:cubicBezTo>
                      <a:pt x="460" y="175"/>
                      <a:pt x="459" y="174"/>
                      <a:pt x="459" y="175"/>
                    </a:cubicBezTo>
                    <a:close/>
                    <a:moveTo>
                      <a:pt x="475" y="183"/>
                    </a:moveTo>
                    <a:cubicBezTo>
                      <a:pt x="472" y="181"/>
                      <a:pt x="469" y="178"/>
                      <a:pt x="466" y="174"/>
                    </a:cubicBezTo>
                    <a:cubicBezTo>
                      <a:pt x="464" y="174"/>
                      <a:pt x="463" y="174"/>
                      <a:pt x="462" y="174"/>
                    </a:cubicBezTo>
                    <a:cubicBezTo>
                      <a:pt x="465" y="178"/>
                      <a:pt x="469" y="182"/>
                      <a:pt x="472" y="186"/>
                    </a:cubicBezTo>
                    <a:cubicBezTo>
                      <a:pt x="473" y="187"/>
                      <a:pt x="475" y="187"/>
                      <a:pt x="478" y="187"/>
                    </a:cubicBezTo>
                    <a:cubicBezTo>
                      <a:pt x="478" y="186"/>
                      <a:pt x="475" y="185"/>
                      <a:pt x="475" y="183"/>
                    </a:cubicBezTo>
                    <a:close/>
                    <a:moveTo>
                      <a:pt x="313" y="179"/>
                    </a:moveTo>
                    <a:cubicBezTo>
                      <a:pt x="313" y="179"/>
                      <a:pt x="313" y="180"/>
                      <a:pt x="313" y="180"/>
                    </a:cubicBezTo>
                    <a:cubicBezTo>
                      <a:pt x="314" y="182"/>
                      <a:pt x="313" y="183"/>
                      <a:pt x="313" y="184"/>
                    </a:cubicBezTo>
                    <a:cubicBezTo>
                      <a:pt x="316" y="183"/>
                      <a:pt x="318" y="182"/>
                      <a:pt x="319" y="180"/>
                    </a:cubicBezTo>
                    <a:cubicBezTo>
                      <a:pt x="319" y="179"/>
                      <a:pt x="319" y="175"/>
                      <a:pt x="319" y="174"/>
                    </a:cubicBezTo>
                    <a:cubicBezTo>
                      <a:pt x="318" y="175"/>
                      <a:pt x="313" y="178"/>
                      <a:pt x="313" y="179"/>
                    </a:cubicBezTo>
                    <a:close/>
                    <a:moveTo>
                      <a:pt x="232" y="180"/>
                    </a:moveTo>
                    <a:cubicBezTo>
                      <a:pt x="231" y="178"/>
                      <a:pt x="229" y="176"/>
                      <a:pt x="228" y="175"/>
                    </a:cubicBezTo>
                    <a:cubicBezTo>
                      <a:pt x="229" y="177"/>
                      <a:pt x="230" y="179"/>
                      <a:pt x="232" y="180"/>
                    </a:cubicBezTo>
                    <a:close/>
                    <a:moveTo>
                      <a:pt x="301" y="180"/>
                    </a:moveTo>
                    <a:cubicBezTo>
                      <a:pt x="302" y="179"/>
                      <a:pt x="305" y="177"/>
                      <a:pt x="305" y="175"/>
                    </a:cubicBezTo>
                    <a:cubicBezTo>
                      <a:pt x="304" y="177"/>
                      <a:pt x="302" y="178"/>
                      <a:pt x="301" y="180"/>
                    </a:cubicBezTo>
                    <a:close/>
                    <a:moveTo>
                      <a:pt x="200" y="176"/>
                    </a:moveTo>
                    <a:cubicBezTo>
                      <a:pt x="201" y="176"/>
                      <a:pt x="202" y="177"/>
                      <a:pt x="202" y="177"/>
                    </a:cubicBezTo>
                    <a:cubicBezTo>
                      <a:pt x="202" y="176"/>
                      <a:pt x="201" y="175"/>
                      <a:pt x="200" y="176"/>
                    </a:cubicBezTo>
                    <a:close/>
                    <a:moveTo>
                      <a:pt x="56" y="179"/>
                    </a:moveTo>
                    <a:cubicBezTo>
                      <a:pt x="55" y="182"/>
                      <a:pt x="53" y="184"/>
                      <a:pt x="52" y="187"/>
                    </a:cubicBezTo>
                    <a:cubicBezTo>
                      <a:pt x="55" y="186"/>
                      <a:pt x="57" y="187"/>
                      <a:pt x="60" y="186"/>
                    </a:cubicBezTo>
                    <a:cubicBezTo>
                      <a:pt x="57" y="185"/>
                      <a:pt x="55" y="186"/>
                      <a:pt x="54" y="186"/>
                    </a:cubicBezTo>
                    <a:cubicBezTo>
                      <a:pt x="54" y="185"/>
                      <a:pt x="54" y="184"/>
                      <a:pt x="55" y="184"/>
                    </a:cubicBezTo>
                    <a:cubicBezTo>
                      <a:pt x="55" y="185"/>
                      <a:pt x="57" y="184"/>
                      <a:pt x="58" y="184"/>
                    </a:cubicBezTo>
                    <a:cubicBezTo>
                      <a:pt x="60" y="182"/>
                      <a:pt x="62" y="179"/>
                      <a:pt x="64" y="176"/>
                    </a:cubicBezTo>
                    <a:cubicBezTo>
                      <a:pt x="64" y="176"/>
                      <a:pt x="63" y="176"/>
                      <a:pt x="63" y="176"/>
                    </a:cubicBezTo>
                    <a:cubicBezTo>
                      <a:pt x="62" y="177"/>
                      <a:pt x="58" y="178"/>
                      <a:pt x="56" y="179"/>
                    </a:cubicBezTo>
                    <a:close/>
                    <a:moveTo>
                      <a:pt x="256" y="178"/>
                    </a:moveTo>
                    <a:cubicBezTo>
                      <a:pt x="255" y="177"/>
                      <a:pt x="255" y="176"/>
                      <a:pt x="255" y="176"/>
                    </a:cubicBezTo>
                    <a:cubicBezTo>
                      <a:pt x="255" y="176"/>
                      <a:pt x="255" y="177"/>
                      <a:pt x="256" y="178"/>
                    </a:cubicBezTo>
                    <a:close/>
                    <a:moveTo>
                      <a:pt x="260" y="184"/>
                    </a:moveTo>
                    <a:cubicBezTo>
                      <a:pt x="261" y="183"/>
                      <a:pt x="261" y="181"/>
                      <a:pt x="261" y="179"/>
                    </a:cubicBezTo>
                    <a:cubicBezTo>
                      <a:pt x="260" y="179"/>
                      <a:pt x="261" y="176"/>
                      <a:pt x="260" y="176"/>
                    </a:cubicBezTo>
                    <a:cubicBezTo>
                      <a:pt x="258" y="178"/>
                      <a:pt x="259" y="182"/>
                      <a:pt x="260" y="184"/>
                    </a:cubicBezTo>
                    <a:close/>
                    <a:moveTo>
                      <a:pt x="459" y="179"/>
                    </a:moveTo>
                    <a:cubicBezTo>
                      <a:pt x="459" y="180"/>
                      <a:pt x="460" y="179"/>
                      <a:pt x="460" y="180"/>
                    </a:cubicBezTo>
                    <a:cubicBezTo>
                      <a:pt x="458" y="180"/>
                      <a:pt x="457" y="179"/>
                      <a:pt x="457" y="178"/>
                    </a:cubicBezTo>
                    <a:cubicBezTo>
                      <a:pt x="454" y="178"/>
                      <a:pt x="452" y="178"/>
                      <a:pt x="448" y="177"/>
                    </a:cubicBezTo>
                    <a:cubicBezTo>
                      <a:pt x="447" y="177"/>
                      <a:pt x="447" y="177"/>
                      <a:pt x="447" y="177"/>
                    </a:cubicBezTo>
                    <a:cubicBezTo>
                      <a:pt x="446" y="177"/>
                      <a:pt x="442" y="177"/>
                      <a:pt x="442" y="176"/>
                    </a:cubicBezTo>
                    <a:cubicBezTo>
                      <a:pt x="442" y="178"/>
                      <a:pt x="445" y="177"/>
                      <a:pt x="446" y="177"/>
                    </a:cubicBezTo>
                    <a:cubicBezTo>
                      <a:pt x="448" y="178"/>
                      <a:pt x="451" y="178"/>
                      <a:pt x="452" y="179"/>
                    </a:cubicBezTo>
                    <a:cubicBezTo>
                      <a:pt x="454" y="179"/>
                      <a:pt x="454" y="179"/>
                      <a:pt x="455" y="180"/>
                    </a:cubicBezTo>
                    <a:cubicBezTo>
                      <a:pt x="455" y="181"/>
                      <a:pt x="454" y="181"/>
                      <a:pt x="454" y="181"/>
                    </a:cubicBezTo>
                    <a:cubicBezTo>
                      <a:pt x="456" y="181"/>
                      <a:pt x="458" y="182"/>
                      <a:pt x="460" y="182"/>
                    </a:cubicBezTo>
                    <a:cubicBezTo>
                      <a:pt x="460" y="182"/>
                      <a:pt x="459" y="181"/>
                      <a:pt x="459" y="180"/>
                    </a:cubicBezTo>
                    <a:cubicBezTo>
                      <a:pt x="460" y="181"/>
                      <a:pt x="461" y="182"/>
                      <a:pt x="462" y="182"/>
                    </a:cubicBezTo>
                    <a:cubicBezTo>
                      <a:pt x="464" y="182"/>
                      <a:pt x="465" y="184"/>
                      <a:pt x="466" y="182"/>
                    </a:cubicBezTo>
                    <a:cubicBezTo>
                      <a:pt x="467" y="183"/>
                      <a:pt x="467" y="183"/>
                      <a:pt x="468" y="183"/>
                    </a:cubicBezTo>
                    <a:cubicBezTo>
                      <a:pt x="467" y="181"/>
                      <a:pt x="465" y="179"/>
                      <a:pt x="463" y="178"/>
                    </a:cubicBezTo>
                    <a:cubicBezTo>
                      <a:pt x="463" y="178"/>
                      <a:pt x="463" y="178"/>
                      <a:pt x="464" y="178"/>
                    </a:cubicBezTo>
                    <a:cubicBezTo>
                      <a:pt x="464" y="180"/>
                      <a:pt x="461" y="179"/>
                      <a:pt x="459" y="179"/>
                    </a:cubicBezTo>
                    <a:close/>
                    <a:moveTo>
                      <a:pt x="451" y="177"/>
                    </a:moveTo>
                    <a:cubicBezTo>
                      <a:pt x="450" y="176"/>
                      <a:pt x="449" y="176"/>
                      <a:pt x="448" y="176"/>
                    </a:cubicBezTo>
                    <a:cubicBezTo>
                      <a:pt x="448" y="177"/>
                      <a:pt x="450" y="177"/>
                      <a:pt x="451" y="177"/>
                    </a:cubicBezTo>
                    <a:close/>
                    <a:moveTo>
                      <a:pt x="226" y="176"/>
                    </a:moveTo>
                    <a:cubicBezTo>
                      <a:pt x="226" y="177"/>
                      <a:pt x="225" y="177"/>
                      <a:pt x="225" y="177"/>
                    </a:cubicBezTo>
                    <a:cubicBezTo>
                      <a:pt x="225" y="178"/>
                      <a:pt x="219" y="183"/>
                      <a:pt x="219" y="183"/>
                    </a:cubicBezTo>
                    <a:cubicBezTo>
                      <a:pt x="219" y="184"/>
                      <a:pt x="223" y="186"/>
                      <a:pt x="223" y="187"/>
                    </a:cubicBezTo>
                    <a:cubicBezTo>
                      <a:pt x="222" y="187"/>
                      <a:pt x="223" y="187"/>
                      <a:pt x="222" y="188"/>
                    </a:cubicBezTo>
                    <a:cubicBezTo>
                      <a:pt x="223" y="188"/>
                      <a:pt x="223" y="188"/>
                      <a:pt x="223" y="189"/>
                    </a:cubicBezTo>
                    <a:cubicBezTo>
                      <a:pt x="226" y="186"/>
                      <a:pt x="228" y="184"/>
                      <a:pt x="230" y="181"/>
                    </a:cubicBezTo>
                    <a:cubicBezTo>
                      <a:pt x="229" y="179"/>
                      <a:pt x="228" y="178"/>
                      <a:pt x="226" y="176"/>
                    </a:cubicBezTo>
                    <a:close/>
                    <a:moveTo>
                      <a:pt x="329" y="179"/>
                    </a:moveTo>
                    <a:cubicBezTo>
                      <a:pt x="330" y="178"/>
                      <a:pt x="332" y="177"/>
                      <a:pt x="333" y="176"/>
                    </a:cubicBezTo>
                    <a:cubicBezTo>
                      <a:pt x="332" y="177"/>
                      <a:pt x="329" y="177"/>
                      <a:pt x="329" y="179"/>
                    </a:cubicBezTo>
                    <a:close/>
                    <a:moveTo>
                      <a:pt x="453" y="177"/>
                    </a:moveTo>
                    <a:cubicBezTo>
                      <a:pt x="453" y="177"/>
                      <a:pt x="452" y="177"/>
                      <a:pt x="451" y="177"/>
                    </a:cubicBezTo>
                    <a:cubicBezTo>
                      <a:pt x="452" y="177"/>
                      <a:pt x="453" y="177"/>
                      <a:pt x="453" y="177"/>
                    </a:cubicBezTo>
                    <a:close/>
                    <a:moveTo>
                      <a:pt x="426" y="177"/>
                    </a:moveTo>
                    <a:cubicBezTo>
                      <a:pt x="426" y="177"/>
                      <a:pt x="425" y="177"/>
                      <a:pt x="424" y="177"/>
                    </a:cubicBezTo>
                    <a:cubicBezTo>
                      <a:pt x="425" y="177"/>
                      <a:pt x="426" y="178"/>
                      <a:pt x="426" y="177"/>
                    </a:cubicBezTo>
                    <a:close/>
                    <a:moveTo>
                      <a:pt x="206" y="179"/>
                    </a:moveTo>
                    <a:cubicBezTo>
                      <a:pt x="207" y="179"/>
                      <a:pt x="208" y="181"/>
                      <a:pt x="210" y="182"/>
                    </a:cubicBezTo>
                    <a:cubicBezTo>
                      <a:pt x="210" y="181"/>
                      <a:pt x="211" y="181"/>
                      <a:pt x="211" y="180"/>
                    </a:cubicBezTo>
                    <a:cubicBezTo>
                      <a:pt x="209" y="180"/>
                      <a:pt x="207" y="176"/>
                      <a:pt x="206" y="179"/>
                    </a:cubicBezTo>
                    <a:close/>
                    <a:moveTo>
                      <a:pt x="431" y="179"/>
                    </a:moveTo>
                    <a:cubicBezTo>
                      <a:pt x="431" y="178"/>
                      <a:pt x="430" y="178"/>
                      <a:pt x="429" y="178"/>
                    </a:cubicBezTo>
                    <a:cubicBezTo>
                      <a:pt x="429" y="178"/>
                      <a:pt x="427" y="178"/>
                      <a:pt x="426" y="178"/>
                    </a:cubicBezTo>
                    <a:cubicBezTo>
                      <a:pt x="428" y="179"/>
                      <a:pt x="429" y="179"/>
                      <a:pt x="431" y="179"/>
                    </a:cubicBezTo>
                    <a:close/>
                    <a:moveTo>
                      <a:pt x="328" y="182"/>
                    </a:moveTo>
                    <a:cubicBezTo>
                      <a:pt x="329" y="183"/>
                      <a:pt x="329" y="184"/>
                      <a:pt x="329" y="185"/>
                    </a:cubicBezTo>
                    <a:cubicBezTo>
                      <a:pt x="332" y="184"/>
                      <a:pt x="335" y="183"/>
                      <a:pt x="335" y="180"/>
                    </a:cubicBezTo>
                    <a:cubicBezTo>
                      <a:pt x="336" y="180"/>
                      <a:pt x="336" y="181"/>
                      <a:pt x="336" y="182"/>
                    </a:cubicBezTo>
                    <a:cubicBezTo>
                      <a:pt x="337" y="182"/>
                      <a:pt x="337" y="181"/>
                      <a:pt x="338" y="181"/>
                    </a:cubicBezTo>
                    <a:cubicBezTo>
                      <a:pt x="339" y="180"/>
                      <a:pt x="339" y="178"/>
                      <a:pt x="338" y="178"/>
                    </a:cubicBezTo>
                    <a:cubicBezTo>
                      <a:pt x="335" y="179"/>
                      <a:pt x="332" y="181"/>
                      <a:pt x="328" y="182"/>
                    </a:cubicBezTo>
                    <a:close/>
                    <a:moveTo>
                      <a:pt x="240" y="184"/>
                    </a:moveTo>
                    <a:cubicBezTo>
                      <a:pt x="241" y="184"/>
                      <a:pt x="241" y="186"/>
                      <a:pt x="242" y="187"/>
                    </a:cubicBezTo>
                    <a:cubicBezTo>
                      <a:pt x="245" y="185"/>
                      <a:pt x="246" y="183"/>
                      <a:pt x="248" y="181"/>
                    </a:cubicBezTo>
                    <a:cubicBezTo>
                      <a:pt x="247" y="180"/>
                      <a:pt x="246" y="179"/>
                      <a:pt x="245" y="178"/>
                    </a:cubicBezTo>
                    <a:cubicBezTo>
                      <a:pt x="244" y="180"/>
                      <a:pt x="242" y="181"/>
                      <a:pt x="240" y="184"/>
                    </a:cubicBezTo>
                    <a:close/>
                    <a:moveTo>
                      <a:pt x="328" y="178"/>
                    </a:moveTo>
                    <a:cubicBezTo>
                      <a:pt x="325" y="180"/>
                      <a:pt x="322" y="180"/>
                      <a:pt x="320" y="182"/>
                    </a:cubicBezTo>
                    <a:cubicBezTo>
                      <a:pt x="322" y="182"/>
                      <a:pt x="326" y="180"/>
                      <a:pt x="328" y="179"/>
                    </a:cubicBezTo>
                    <a:cubicBezTo>
                      <a:pt x="328" y="179"/>
                      <a:pt x="328" y="178"/>
                      <a:pt x="328" y="178"/>
                    </a:cubicBezTo>
                    <a:close/>
                    <a:moveTo>
                      <a:pt x="300" y="186"/>
                    </a:moveTo>
                    <a:cubicBezTo>
                      <a:pt x="301" y="184"/>
                      <a:pt x="305" y="183"/>
                      <a:pt x="305" y="180"/>
                    </a:cubicBezTo>
                    <a:cubicBezTo>
                      <a:pt x="305" y="181"/>
                      <a:pt x="305" y="181"/>
                      <a:pt x="304" y="181"/>
                    </a:cubicBezTo>
                    <a:cubicBezTo>
                      <a:pt x="304" y="180"/>
                      <a:pt x="305" y="179"/>
                      <a:pt x="304" y="179"/>
                    </a:cubicBezTo>
                    <a:cubicBezTo>
                      <a:pt x="303" y="180"/>
                      <a:pt x="302" y="181"/>
                      <a:pt x="301" y="182"/>
                    </a:cubicBezTo>
                    <a:cubicBezTo>
                      <a:pt x="300" y="184"/>
                      <a:pt x="297" y="187"/>
                      <a:pt x="297" y="189"/>
                    </a:cubicBezTo>
                    <a:cubicBezTo>
                      <a:pt x="297" y="188"/>
                      <a:pt x="300" y="187"/>
                      <a:pt x="299" y="186"/>
                    </a:cubicBezTo>
                    <a:cubicBezTo>
                      <a:pt x="300" y="187"/>
                      <a:pt x="300" y="187"/>
                      <a:pt x="300" y="186"/>
                    </a:cubicBezTo>
                    <a:close/>
                    <a:moveTo>
                      <a:pt x="50" y="183"/>
                    </a:moveTo>
                    <a:cubicBezTo>
                      <a:pt x="48" y="184"/>
                      <a:pt x="46" y="185"/>
                      <a:pt x="46" y="188"/>
                    </a:cubicBezTo>
                    <a:cubicBezTo>
                      <a:pt x="48" y="188"/>
                      <a:pt x="49" y="187"/>
                      <a:pt x="51" y="186"/>
                    </a:cubicBezTo>
                    <a:cubicBezTo>
                      <a:pt x="52" y="184"/>
                      <a:pt x="54" y="182"/>
                      <a:pt x="55" y="179"/>
                    </a:cubicBezTo>
                    <a:cubicBezTo>
                      <a:pt x="53" y="180"/>
                      <a:pt x="51" y="181"/>
                      <a:pt x="50" y="183"/>
                    </a:cubicBezTo>
                    <a:close/>
                    <a:moveTo>
                      <a:pt x="306" y="184"/>
                    </a:moveTo>
                    <a:cubicBezTo>
                      <a:pt x="306" y="187"/>
                      <a:pt x="306" y="188"/>
                      <a:pt x="306" y="190"/>
                    </a:cubicBezTo>
                    <a:cubicBezTo>
                      <a:pt x="306" y="189"/>
                      <a:pt x="307" y="190"/>
                      <a:pt x="308" y="189"/>
                    </a:cubicBezTo>
                    <a:cubicBezTo>
                      <a:pt x="308" y="189"/>
                      <a:pt x="312" y="185"/>
                      <a:pt x="312" y="185"/>
                    </a:cubicBezTo>
                    <a:cubicBezTo>
                      <a:pt x="313" y="183"/>
                      <a:pt x="312" y="180"/>
                      <a:pt x="312" y="179"/>
                    </a:cubicBezTo>
                    <a:cubicBezTo>
                      <a:pt x="310" y="181"/>
                      <a:pt x="308" y="182"/>
                      <a:pt x="306" y="184"/>
                    </a:cubicBezTo>
                    <a:close/>
                    <a:moveTo>
                      <a:pt x="204" y="180"/>
                    </a:moveTo>
                    <a:cubicBezTo>
                      <a:pt x="203" y="182"/>
                      <a:pt x="200" y="183"/>
                      <a:pt x="199" y="185"/>
                    </a:cubicBezTo>
                    <a:cubicBezTo>
                      <a:pt x="201" y="185"/>
                      <a:pt x="203" y="186"/>
                      <a:pt x="204" y="187"/>
                    </a:cubicBezTo>
                    <a:cubicBezTo>
                      <a:pt x="206" y="186"/>
                      <a:pt x="208" y="184"/>
                      <a:pt x="209" y="182"/>
                    </a:cubicBezTo>
                    <a:cubicBezTo>
                      <a:pt x="207" y="182"/>
                      <a:pt x="206" y="180"/>
                      <a:pt x="204" y="180"/>
                    </a:cubicBezTo>
                    <a:close/>
                    <a:moveTo>
                      <a:pt x="165" y="180"/>
                    </a:moveTo>
                    <a:cubicBezTo>
                      <a:pt x="163" y="180"/>
                      <a:pt x="162" y="180"/>
                      <a:pt x="161" y="180"/>
                    </a:cubicBezTo>
                    <a:cubicBezTo>
                      <a:pt x="162" y="180"/>
                      <a:pt x="164" y="181"/>
                      <a:pt x="165" y="180"/>
                    </a:cubicBezTo>
                    <a:close/>
                    <a:moveTo>
                      <a:pt x="142" y="181"/>
                    </a:moveTo>
                    <a:cubicBezTo>
                      <a:pt x="142" y="181"/>
                      <a:pt x="142" y="180"/>
                      <a:pt x="142" y="180"/>
                    </a:cubicBezTo>
                    <a:cubicBezTo>
                      <a:pt x="142" y="180"/>
                      <a:pt x="142" y="181"/>
                      <a:pt x="141" y="181"/>
                    </a:cubicBezTo>
                    <a:cubicBezTo>
                      <a:pt x="140" y="181"/>
                      <a:pt x="139" y="180"/>
                      <a:pt x="138" y="181"/>
                    </a:cubicBezTo>
                    <a:cubicBezTo>
                      <a:pt x="140" y="181"/>
                      <a:pt x="144" y="182"/>
                      <a:pt x="145" y="180"/>
                    </a:cubicBezTo>
                    <a:cubicBezTo>
                      <a:pt x="144" y="180"/>
                      <a:pt x="143" y="181"/>
                      <a:pt x="142" y="181"/>
                    </a:cubicBezTo>
                    <a:close/>
                    <a:moveTo>
                      <a:pt x="151" y="180"/>
                    </a:moveTo>
                    <a:cubicBezTo>
                      <a:pt x="149" y="180"/>
                      <a:pt x="147" y="180"/>
                      <a:pt x="147" y="181"/>
                    </a:cubicBezTo>
                    <a:cubicBezTo>
                      <a:pt x="149" y="181"/>
                      <a:pt x="152" y="181"/>
                      <a:pt x="154" y="181"/>
                    </a:cubicBezTo>
                    <a:cubicBezTo>
                      <a:pt x="154" y="180"/>
                      <a:pt x="152" y="180"/>
                      <a:pt x="151" y="180"/>
                    </a:cubicBezTo>
                    <a:close/>
                    <a:moveTo>
                      <a:pt x="165" y="180"/>
                    </a:moveTo>
                    <a:cubicBezTo>
                      <a:pt x="167" y="181"/>
                      <a:pt x="172" y="181"/>
                      <a:pt x="175" y="181"/>
                    </a:cubicBezTo>
                    <a:cubicBezTo>
                      <a:pt x="171" y="181"/>
                      <a:pt x="168" y="180"/>
                      <a:pt x="165" y="180"/>
                    </a:cubicBezTo>
                    <a:close/>
                    <a:moveTo>
                      <a:pt x="134" y="181"/>
                    </a:moveTo>
                    <a:cubicBezTo>
                      <a:pt x="134" y="181"/>
                      <a:pt x="134" y="181"/>
                      <a:pt x="134" y="182"/>
                    </a:cubicBezTo>
                    <a:cubicBezTo>
                      <a:pt x="135" y="181"/>
                      <a:pt x="137" y="182"/>
                      <a:pt x="137" y="181"/>
                    </a:cubicBezTo>
                    <a:cubicBezTo>
                      <a:pt x="136" y="181"/>
                      <a:pt x="135" y="181"/>
                      <a:pt x="135" y="181"/>
                    </a:cubicBezTo>
                    <a:cubicBezTo>
                      <a:pt x="135" y="181"/>
                      <a:pt x="136" y="181"/>
                      <a:pt x="136" y="180"/>
                    </a:cubicBezTo>
                    <a:cubicBezTo>
                      <a:pt x="135" y="180"/>
                      <a:pt x="135" y="181"/>
                      <a:pt x="134" y="181"/>
                    </a:cubicBezTo>
                    <a:close/>
                    <a:moveTo>
                      <a:pt x="237" y="185"/>
                    </a:moveTo>
                    <a:cubicBezTo>
                      <a:pt x="236" y="184"/>
                      <a:pt x="234" y="181"/>
                      <a:pt x="232" y="180"/>
                    </a:cubicBezTo>
                    <a:cubicBezTo>
                      <a:pt x="234" y="182"/>
                      <a:pt x="235" y="184"/>
                      <a:pt x="237" y="185"/>
                    </a:cubicBezTo>
                    <a:close/>
                    <a:moveTo>
                      <a:pt x="253" y="182"/>
                    </a:moveTo>
                    <a:cubicBezTo>
                      <a:pt x="253" y="181"/>
                      <a:pt x="253" y="181"/>
                      <a:pt x="252" y="181"/>
                    </a:cubicBezTo>
                    <a:cubicBezTo>
                      <a:pt x="252" y="181"/>
                      <a:pt x="252" y="182"/>
                      <a:pt x="253" y="182"/>
                    </a:cubicBezTo>
                    <a:close/>
                    <a:moveTo>
                      <a:pt x="252" y="184"/>
                    </a:moveTo>
                    <a:cubicBezTo>
                      <a:pt x="252" y="183"/>
                      <a:pt x="252" y="183"/>
                      <a:pt x="252" y="183"/>
                    </a:cubicBezTo>
                    <a:cubicBezTo>
                      <a:pt x="252" y="183"/>
                      <a:pt x="251" y="182"/>
                      <a:pt x="251" y="181"/>
                    </a:cubicBezTo>
                    <a:cubicBezTo>
                      <a:pt x="250" y="182"/>
                      <a:pt x="251" y="181"/>
                      <a:pt x="250" y="181"/>
                    </a:cubicBezTo>
                    <a:cubicBezTo>
                      <a:pt x="250" y="182"/>
                      <a:pt x="251" y="183"/>
                      <a:pt x="252" y="184"/>
                    </a:cubicBezTo>
                    <a:close/>
                    <a:moveTo>
                      <a:pt x="180" y="182"/>
                    </a:moveTo>
                    <a:cubicBezTo>
                      <a:pt x="179" y="182"/>
                      <a:pt x="176" y="181"/>
                      <a:pt x="176" y="182"/>
                    </a:cubicBezTo>
                    <a:cubicBezTo>
                      <a:pt x="177" y="182"/>
                      <a:pt x="180" y="182"/>
                      <a:pt x="180" y="182"/>
                    </a:cubicBezTo>
                    <a:close/>
                    <a:moveTo>
                      <a:pt x="146" y="182"/>
                    </a:moveTo>
                    <a:cubicBezTo>
                      <a:pt x="148" y="182"/>
                      <a:pt x="152" y="183"/>
                      <a:pt x="154" y="181"/>
                    </a:cubicBezTo>
                    <a:cubicBezTo>
                      <a:pt x="151" y="182"/>
                      <a:pt x="148" y="182"/>
                      <a:pt x="146" y="182"/>
                    </a:cubicBezTo>
                    <a:close/>
                    <a:moveTo>
                      <a:pt x="211" y="182"/>
                    </a:moveTo>
                    <a:cubicBezTo>
                      <a:pt x="213" y="183"/>
                      <a:pt x="214" y="185"/>
                      <a:pt x="216" y="185"/>
                    </a:cubicBezTo>
                    <a:cubicBezTo>
                      <a:pt x="216" y="185"/>
                      <a:pt x="217" y="185"/>
                      <a:pt x="216" y="184"/>
                    </a:cubicBezTo>
                    <a:cubicBezTo>
                      <a:pt x="215" y="184"/>
                      <a:pt x="213" y="180"/>
                      <a:pt x="211" y="182"/>
                    </a:cubicBezTo>
                    <a:close/>
                    <a:moveTo>
                      <a:pt x="121" y="183"/>
                    </a:moveTo>
                    <a:cubicBezTo>
                      <a:pt x="122" y="183"/>
                      <a:pt x="123" y="183"/>
                      <a:pt x="124" y="182"/>
                    </a:cubicBezTo>
                    <a:cubicBezTo>
                      <a:pt x="124" y="182"/>
                      <a:pt x="125" y="182"/>
                      <a:pt x="124" y="181"/>
                    </a:cubicBezTo>
                    <a:cubicBezTo>
                      <a:pt x="123" y="181"/>
                      <a:pt x="122" y="182"/>
                      <a:pt x="121" y="183"/>
                    </a:cubicBezTo>
                    <a:close/>
                    <a:moveTo>
                      <a:pt x="154" y="182"/>
                    </a:moveTo>
                    <a:cubicBezTo>
                      <a:pt x="156" y="182"/>
                      <a:pt x="159" y="182"/>
                      <a:pt x="161" y="182"/>
                    </a:cubicBezTo>
                    <a:cubicBezTo>
                      <a:pt x="160" y="181"/>
                      <a:pt x="157" y="183"/>
                      <a:pt x="155" y="181"/>
                    </a:cubicBezTo>
                    <a:cubicBezTo>
                      <a:pt x="154" y="182"/>
                      <a:pt x="154" y="182"/>
                      <a:pt x="154" y="182"/>
                    </a:cubicBezTo>
                    <a:close/>
                    <a:moveTo>
                      <a:pt x="235" y="185"/>
                    </a:moveTo>
                    <a:cubicBezTo>
                      <a:pt x="234" y="185"/>
                      <a:pt x="233" y="183"/>
                      <a:pt x="232" y="182"/>
                    </a:cubicBezTo>
                    <a:cubicBezTo>
                      <a:pt x="228" y="184"/>
                      <a:pt x="226" y="187"/>
                      <a:pt x="224" y="190"/>
                    </a:cubicBezTo>
                    <a:cubicBezTo>
                      <a:pt x="225" y="191"/>
                      <a:pt x="226" y="193"/>
                      <a:pt x="228" y="194"/>
                    </a:cubicBezTo>
                    <a:cubicBezTo>
                      <a:pt x="231" y="191"/>
                      <a:pt x="233" y="189"/>
                      <a:pt x="236" y="186"/>
                    </a:cubicBezTo>
                    <a:cubicBezTo>
                      <a:pt x="235" y="186"/>
                      <a:pt x="235" y="185"/>
                      <a:pt x="235" y="185"/>
                    </a:cubicBezTo>
                    <a:close/>
                    <a:moveTo>
                      <a:pt x="119" y="183"/>
                    </a:moveTo>
                    <a:cubicBezTo>
                      <a:pt x="119" y="183"/>
                      <a:pt x="119" y="183"/>
                      <a:pt x="119" y="183"/>
                    </a:cubicBezTo>
                    <a:cubicBezTo>
                      <a:pt x="120" y="183"/>
                      <a:pt x="120" y="183"/>
                      <a:pt x="120" y="183"/>
                    </a:cubicBezTo>
                    <a:cubicBezTo>
                      <a:pt x="120" y="183"/>
                      <a:pt x="121" y="183"/>
                      <a:pt x="120" y="182"/>
                    </a:cubicBezTo>
                    <a:cubicBezTo>
                      <a:pt x="120" y="183"/>
                      <a:pt x="119" y="182"/>
                      <a:pt x="119" y="182"/>
                    </a:cubicBezTo>
                    <a:cubicBezTo>
                      <a:pt x="120" y="182"/>
                      <a:pt x="119" y="182"/>
                      <a:pt x="119" y="183"/>
                    </a:cubicBezTo>
                    <a:close/>
                    <a:moveTo>
                      <a:pt x="166" y="183"/>
                    </a:moveTo>
                    <a:cubicBezTo>
                      <a:pt x="166" y="182"/>
                      <a:pt x="165" y="182"/>
                      <a:pt x="164" y="182"/>
                    </a:cubicBezTo>
                    <a:cubicBezTo>
                      <a:pt x="164" y="183"/>
                      <a:pt x="165" y="182"/>
                      <a:pt x="166" y="183"/>
                    </a:cubicBezTo>
                    <a:close/>
                    <a:moveTo>
                      <a:pt x="317" y="184"/>
                    </a:moveTo>
                    <a:cubicBezTo>
                      <a:pt x="318" y="183"/>
                      <a:pt x="319" y="183"/>
                      <a:pt x="319" y="182"/>
                    </a:cubicBezTo>
                    <a:cubicBezTo>
                      <a:pt x="319" y="183"/>
                      <a:pt x="318" y="183"/>
                      <a:pt x="317" y="184"/>
                    </a:cubicBezTo>
                    <a:close/>
                    <a:moveTo>
                      <a:pt x="329" y="187"/>
                    </a:moveTo>
                    <a:cubicBezTo>
                      <a:pt x="328" y="191"/>
                      <a:pt x="329" y="197"/>
                      <a:pt x="328" y="201"/>
                    </a:cubicBezTo>
                    <a:cubicBezTo>
                      <a:pt x="327" y="197"/>
                      <a:pt x="328" y="192"/>
                      <a:pt x="328" y="187"/>
                    </a:cubicBezTo>
                    <a:cubicBezTo>
                      <a:pt x="320" y="190"/>
                      <a:pt x="314" y="195"/>
                      <a:pt x="307" y="198"/>
                    </a:cubicBezTo>
                    <a:cubicBezTo>
                      <a:pt x="307" y="203"/>
                      <a:pt x="308" y="207"/>
                      <a:pt x="308" y="212"/>
                    </a:cubicBezTo>
                    <a:cubicBezTo>
                      <a:pt x="310" y="212"/>
                      <a:pt x="312" y="211"/>
                      <a:pt x="313" y="210"/>
                    </a:cubicBezTo>
                    <a:cubicBezTo>
                      <a:pt x="313" y="206"/>
                      <a:pt x="313" y="202"/>
                      <a:pt x="313" y="198"/>
                    </a:cubicBezTo>
                    <a:cubicBezTo>
                      <a:pt x="313" y="197"/>
                      <a:pt x="312" y="195"/>
                      <a:pt x="314" y="195"/>
                    </a:cubicBezTo>
                    <a:cubicBezTo>
                      <a:pt x="314" y="201"/>
                      <a:pt x="314" y="204"/>
                      <a:pt x="314" y="210"/>
                    </a:cubicBezTo>
                    <a:cubicBezTo>
                      <a:pt x="316" y="209"/>
                      <a:pt x="317" y="207"/>
                      <a:pt x="319" y="207"/>
                    </a:cubicBezTo>
                    <a:cubicBezTo>
                      <a:pt x="319" y="205"/>
                      <a:pt x="320" y="203"/>
                      <a:pt x="320" y="201"/>
                    </a:cubicBezTo>
                    <a:cubicBezTo>
                      <a:pt x="320" y="198"/>
                      <a:pt x="319" y="193"/>
                      <a:pt x="320" y="191"/>
                    </a:cubicBezTo>
                    <a:cubicBezTo>
                      <a:pt x="321" y="196"/>
                      <a:pt x="320" y="201"/>
                      <a:pt x="320" y="206"/>
                    </a:cubicBezTo>
                    <a:cubicBezTo>
                      <a:pt x="323" y="206"/>
                      <a:pt x="324" y="204"/>
                      <a:pt x="327" y="203"/>
                    </a:cubicBezTo>
                    <a:cubicBezTo>
                      <a:pt x="327" y="202"/>
                      <a:pt x="327" y="202"/>
                      <a:pt x="328" y="202"/>
                    </a:cubicBezTo>
                    <a:cubicBezTo>
                      <a:pt x="328" y="202"/>
                      <a:pt x="328" y="203"/>
                      <a:pt x="328" y="202"/>
                    </a:cubicBezTo>
                    <a:cubicBezTo>
                      <a:pt x="332" y="201"/>
                      <a:pt x="334" y="200"/>
                      <a:pt x="338" y="198"/>
                    </a:cubicBezTo>
                    <a:cubicBezTo>
                      <a:pt x="337" y="194"/>
                      <a:pt x="338" y="187"/>
                      <a:pt x="338" y="182"/>
                    </a:cubicBezTo>
                    <a:cubicBezTo>
                      <a:pt x="335" y="184"/>
                      <a:pt x="332" y="185"/>
                      <a:pt x="329" y="187"/>
                    </a:cubicBezTo>
                    <a:close/>
                    <a:moveTo>
                      <a:pt x="322" y="184"/>
                    </a:moveTo>
                    <a:cubicBezTo>
                      <a:pt x="322" y="184"/>
                      <a:pt x="323" y="185"/>
                      <a:pt x="323" y="185"/>
                    </a:cubicBezTo>
                    <a:cubicBezTo>
                      <a:pt x="322" y="185"/>
                      <a:pt x="321" y="185"/>
                      <a:pt x="320" y="185"/>
                    </a:cubicBezTo>
                    <a:cubicBezTo>
                      <a:pt x="321" y="187"/>
                      <a:pt x="320" y="187"/>
                      <a:pt x="321" y="189"/>
                    </a:cubicBezTo>
                    <a:cubicBezTo>
                      <a:pt x="323" y="188"/>
                      <a:pt x="326" y="186"/>
                      <a:pt x="328" y="185"/>
                    </a:cubicBezTo>
                    <a:cubicBezTo>
                      <a:pt x="328" y="184"/>
                      <a:pt x="328" y="183"/>
                      <a:pt x="328" y="182"/>
                    </a:cubicBezTo>
                    <a:cubicBezTo>
                      <a:pt x="325" y="183"/>
                      <a:pt x="324" y="184"/>
                      <a:pt x="322" y="184"/>
                    </a:cubicBezTo>
                    <a:close/>
                    <a:moveTo>
                      <a:pt x="448" y="183"/>
                    </a:moveTo>
                    <a:cubicBezTo>
                      <a:pt x="447" y="182"/>
                      <a:pt x="447" y="183"/>
                      <a:pt x="446" y="182"/>
                    </a:cubicBezTo>
                    <a:cubicBezTo>
                      <a:pt x="446" y="183"/>
                      <a:pt x="447" y="183"/>
                      <a:pt x="448" y="183"/>
                    </a:cubicBezTo>
                    <a:close/>
                    <a:moveTo>
                      <a:pt x="182" y="184"/>
                    </a:moveTo>
                    <a:cubicBezTo>
                      <a:pt x="182" y="184"/>
                      <a:pt x="182" y="184"/>
                      <a:pt x="182" y="184"/>
                    </a:cubicBezTo>
                    <a:cubicBezTo>
                      <a:pt x="182" y="184"/>
                      <a:pt x="182" y="184"/>
                      <a:pt x="182" y="183"/>
                    </a:cubicBezTo>
                    <a:cubicBezTo>
                      <a:pt x="181" y="183"/>
                      <a:pt x="180" y="183"/>
                      <a:pt x="179" y="183"/>
                    </a:cubicBezTo>
                    <a:cubicBezTo>
                      <a:pt x="180" y="183"/>
                      <a:pt x="181" y="184"/>
                      <a:pt x="182" y="184"/>
                    </a:cubicBezTo>
                    <a:close/>
                    <a:moveTo>
                      <a:pt x="256" y="185"/>
                    </a:moveTo>
                    <a:cubicBezTo>
                      <a:pt x="256" y="184"/>
                      <a:pt x="256" y="183"/>
                      <a:pt x="255" y="183"/>
                    </a:cubicBezTo>
                    <a:cubicBezTo>
                      <a:pt x="256" y="183"/>
                      <a:pt x="255" y="184"/>
                      <a:pt x="256" y="185"/>
                    </a:cubicBezTo>
                    <a:close/>
                    <a:moveTo>
                      <a:pt x="244" y="189"/>
                    </a:moveTo>
                    <a:cubicBezTo>
                      <a:pt x="244" y="189"/>
                      <a:pt x="245" y="190"/>
                      <a:pt x="244" y="191"/>
                    </a:cubicBezTo>
                    <a:cubicBezTo>
                      <a:pt x="245" y="191"/>
                      <a:pt x="245" y="191"/>
                      <a:pt x="245" y="192"/>
                    </a:cubicBezTo>
                    <a:cubicBezTo>
                      <a:pt x="246" y="191"/>
                      <a:pt x="248" y="189"/>
                      <a:pt x="250" y="187"/>
                    </a:cubicBezTo>
                    <a:cubicBezTo>
                      <a:pt x="251" y="185"/>
                      <a:pt x="250" y="184"/>
                      <a:pt x="249" y="183"/>
                    </a:cubicBezTo>
                    <a:cubicBezTo>
                      <a:pt x="247" y="185"/>
                      <a:pt x="245" y="186"/>
                      <a:pt x="244" y="189"/>
                    </a:cubicBezTo>
                    <a:close/>
                    <a:moveTo>
                      <a:pt x="255" y="184"/>
                    </a:moveTo>
                    <a:cubicBezTo>
                      <a:pt x="254" y="184"/>
                      <a:pt x="255" y="183"/>
                      <a:pt x="254" y="183"/>
                    </a:cubicBezTo>
                    <a:cubicBezTo>
                      <a:pt x="254" y="184"/>
                      <a:pt x="254" y="185"/>
                      <a:pt x="255" y="184"/>
                    </a:cubicBezTo>
                    <a:close/>
                    <a:moveTo>
                      <a:pt x="110" y="184"/>
                    </a:moveTo>
                    <a:cubicBezTo>
                      <a:pt x="110" y="184"/>
                      <a:pt x="112" y="184"/>
                      <a:pt x="113" y="183"/>
                    </a:cubicBezTo>
                    <a:cubicBezTo>
                      <a:pt x="111" y="184"/>
                      <a:pt x="110" y="183"/>
                      <a:pt x="110" y="184"/>
                    </a:cubicBezTo>
                    <a:close/>
                    <a:moveTo>
                      <a:pt x="156" y="184"/>
                    </a:moveTo>
                    <a:cubicBezTo>
                      <a:pt x="154" y="183"/>
                      <a:pt x="152" y="184"/>
                      <a:pt x="152" y="185"/>
                    </a:cubicBezTo>
                    <a:cubicBezTo>
                      <a:pt x="154" y="184"/>
                      <a:pt x="160" y="187"/>
                      <a:pt x="161" y="184"/>
                    </a:cubicBezTo>
                    <a:cubicBezTo>
                      <a:pt x="160" y="184"/>
                      <a:pt x="158" y="184"/>
                      <a:pt x="156" y="184"/>
                    </a:cubicBezTo>
                    <a:close/>
                    <a:moveTo>
                      <a:pt x="214" y="187"/>
                    </a:moveTo>
                    <a:cubicBezTo>
                      <a:pt x="214" y="186"/>
                      <a:pt x="210" y="184"/>
                      <a:pt x="210" y="183"/>
                    </a:cubicBezTo>
                    <a:cubicBezTo>
                      <a:pt x="208" y="185"/>
                      <a:pt x="207" y="186"/>
                      <a:pt x="206" y="188"/>
                    </a:cubicBezTo>
                    <a:cubicBezTo>
                      <a:pt x="207" y="188"/>
                      <a:pt x="209" y="190"/>
                      <a:pt x="211" y="190"/>
                    </a:cubicBezTo>
                    <a:cubicBezTo>
                      <a:pt x="212" y="189"/>
                      <a:pt x="214" y="187"/>
                      <a:pt x="214" y="187"/>
                    </a:cubicBezTo>
                    <a:close/>
                    <a:moveTo>
                      <a:pt x="143" y="184"/>
                    </a:moveTo>
                    <a:cubicBezTo>
                      <a:pt x="143" y="185"/>
                      <a:pt x="142" y="185"/>
                      <a:pt x="142" y="185"/>
                    </a:cubicBezTo>
                    <a:cubicBezTo>
                      <a:pt x="145" y="186"/>
                      <a:pt x="148" y="186"/>
                      <a:pt x="151" y="185"/>
                    </a:cubicBezTo>
                    <a:cubicBezTo>
                      <a:pt x="151" y="185"/>
                      <a:pt x="151" y="184"/>
                      <a:pt x="152" y="184"/>
                    </a:cubicBezTo>
                    <a:cubicBezTo>
                      <a:pt x="149" y="184"/>
                      <a:pt x="147" y="184"/>
                      <a:pt x="143" y="184"/>
                    </a:cubicBezTo>
                    <a:close/>
                    <a:moveTo>
                      <a:pt x="192" y="185"/>
                    </a:moveTo>
                    <a:cubicBezTo>
                      <a:pt x="190" y="185"/>
                      <a:pt x="189" y="183"/>
                      <a:pt x="186" y="184"/>
                    </a:cubicBezTo>
                    <a:cubicBezTo>
                      <a:pt x="188" y="184"/>
                      <a:pt x="190" y="186"/>
                      <a:pt x="192" y="185"/>
                    </a:cubicBezTo>
                    <a:close/>
                    <a:moveTo>
                      <a:pt x="165" y="185"/>
                    </a:moveTo>
                    <a:cubicBezTo>
                      <a:pt x="164" y="184"/>
                      <a:pt x="162" y="184"/>
                      <a:pt x="162" y="186"/>
                    </a:cubicBezTo>
                    <a:cubicBezTo>
                      <a:pt x="165" y="186"/>
                      <a:pt x="167" y="186"/>
                      <a:pt x="171" y="186"/>
                    </a:cubicBezTo>
                    <a:cubicBezTo>
                      <a:pt x="171" y="186"/>
                      <a:pt x="172" y="186"/>
                      <a:pt x="172" y="184"/>
                    </a:cubicBezTo>
                    <a:cubicBezTo>
                      <a:pt x="170" y="185"/>
                      <a:pt x="168" y="184"/>
                      <a:pt x="165" y="185"/>
                    </a:cubicBezTo>
                    <a:close/>
                    <a:moveTo>
                      <a:pt x="260" y="189"/>
                    </a:moveTo>
                    <a:cubicBezTo>
                      <a:pt x="261" y="189"/>
                      <a:pt x="261" y="186"/>
                      <a:pt x="261" y="184"/>
                    </a:cubicBezTo>
                    <a:cubicBezTo>
                      <a:pt x="259" y="185"/>
                      <a:pt x="259" y="187"/>
                      <a:pt x="260" y="189"/>
                    </a:cubicBezTo>
                    <a:close/>
                    <a:moveTo>
                      <a:pt x="98" y="184"/>
                    </a:moveTo>
                    <a:cubicBezTo>
                      <a:pt x="99" y="186"/>
                      <a:pt x="100" y="184"/>
                      <a:pt x="100" y="185"/>
                    </a:cubicBezTo>
                    <a:cubicBezTo>
                      <a:pt x="100" y="184"/>
                      <a:pt x="101" y="185"/>
                      <a:pt x="101" y="184"/>
                    </a:cubicBezTo>
                    <a:cubicBezTo>
                      <a:pt x="100" y="184"/>
                      <a:pt x="99" y="184"/>
                      <a:pt x="98" y="184"/>
                    </a:cubicBezTo>
                    <a:close/>
                    <a:moveTo>
                      <a:pt x="97" y="185"/>
                    </a:moveTo>
                    <a:cubicBezTo>
                      <a:pt x="97" y="185"/>
                      <a:pt x="98" y="185"/>
                      <a:pt x="98" y="185"/>
                    </a:cubicBezTo>
                    <a:cubicBezTo>
                      <a:pt x="97" y="185"/>
                      <a:pt x="97" y="184"/>
                      <a:pt x="97" y="184"/>
                    </a:cubicBezTo>
                    <a:cubicBezTo>
                      <a:pt x="97" y="185"/>
                      <a:pt x="97" y="185"/>
                      <a:pt x="97" y="185"/>
                    </a:cubicBezTo>
                    <a:close/>
                    <a:moveTo>
                      <a:pt x="135" y="186"/>
                    </a:moveTo>
                    <a:cubicBezTo>
                      <a:pt x="137" y="185"/>
                      <a:pt x="141" y="187"/>
                      <a:pt x="141" y="184"/>
                    </a:cubicBezTo>
                    <a:cubicBezTo>
                      <a:pt x="139" y="185"/>
                      <a:pt x="135" y="183"/>
                      <a:pt x="135" y="186"/>
                    </a:cubicBezTo>
                    <a:close/>
                    <a:moveTo>
                      <a:pt x="131" y="186"/>
                    </a:moveTo>
                    <a:cubicBezTo>
                      <a:pt x="133" y="186"/>
                      <a:pt x="133" y="186"/>
                      <a:pt x="134" y="184"/>
                    </a:cubicBezTo>
                    <a:cubicBezTo>
                      <a:pt x="133" y="185"/>
                      <a:pt x="131" y="185"/>
                      <a:pt x="131" y="186"/>
                    </a:cubicBezTo>
                    <a:close/>
                    <a:moveTo>
                      <a:pt x="180" y="186"/>
                    </a:moveTo>
                    <a:cubicBezTo>
                      <a:pt x="180" y="186"/>
                      <a:pt x="180" y="186"/>
                      <a:pt x="180" y="185"/>
                    </a:cubicBezTo>
                    <a:cubicBezTo>
                      <a:pt x="180" y="186"/>
                      <a:pt x="182" y="186"/>
                      <a:pt x="182" y="186"/>
                    </a:cubicBezTo>
                    <a:cubicBezTo>
                      <a:pt x="179" y="185"/>
                      <a:pt x="179" y="185"/>
                      <a:pt x="176" y="184"/>
                    </a:cubicBezTo>
                    <a:cubicBezTo>
                      <a:pt x="176" y="185"/>
                      <a:pt x="178" y="186"/>
                      <a:pt x="178" y="185"/>
                    </a:cubicBezTo>
                    <a:cubicBezTo>
                      <a:pt x="178" y="186"/>
                      <a:pt x="180" y="186"/>
                      <a:pt x="180" y="186"/>
                    </a:cubicBezTo>
                    <a:close/>
                    <a:moveTo>
                      <a:pt x="470" y="186"/>
                    </a:moveTo>
                    <a:cubicBezTo>
                      <a:pt x="470" y="186"/>
                      <a:pt x="470" y="185"/>
                      <a:pt x="469" y="184"/>
                    </a:cubicBezTo>
                    <a:cubicBezTo>
                      <a:pt x="468" y="186"/>
                      <a:pt x="466" y="185"/>
                      <a:pt x="464" y="184"/>
                    </a:cubicBezTo>
                    <a:cubicBezTo>
                      <a:pt x="465" y="186"/>
                      <a:pt x="469" y="186"/>
                      <a:pt x="470" y="186"/>
                    </a:cubicBezTo>
                    <a:close/>
                    <a:moveTo>
                      <a:pt x="123" y="185"/>
                    </a:moveTo>
                    <a:cubicBezTo>
                      <a:pt x="123" y="186"/>
                      <a:pt x="122" y="186"/>
                      <a:pt x="122" y="187"/>
                    </a:cubicBezTo>
                    <a:cubicBezTo>
                      <a:pt x="125" y="186"/>
                      <a:pt x="129" y="187"/>
                      <a:pt x="130" y="185"/>
                    </a:cubicBezTo>
                    <a:cubicBezTo>
                      <a:pt x="129" y="185"/>
                      <a:pt x="128" y="186"/>
                      <a:pt x="126" y="185"/>
                    </a:cubicBezTo>
                    <a:cubicBezTo>
                      <a:pt x="126" y="186"/>
                      <a:pt x="127" y="186"/>
                      <a:pt x="126" y="186"/>
                    </a:cubicBezTo>
                    <a:cubicBezTo>
                      <a:pt x="126" y="186"/>
                      <a:pt x="125" y="186"/>
                      <a:pt x="125" y="186"/>
                    </a:cubicBezTo>
                    <a:cubicBezTo>
                      <a:pt x="126" y="186"/>
                      <a:pt x="126" y="186"/>
                      <a:pt x="126" y="186"/>
                    </a:cubicBezTo>
                    <a:cubicBezTo>
                      <a:pt x="125" y="185"/>
                      <a:pt x="124" y="186"/>
                      <a:pt x="123" y="185"/>
                    </a:cubicBezTo>
                    <a:close/>
                    <a:moveTo>
                      <a:pt x="192" y="185"/>
                    </a:moveTo>
                    <a:cubicBezTo>
                      <a:pt x="194" y="185"/>
                      <a:pt x="195" y="187"/>
                      <a:pt x="196" y="186"/>
                    </a:cubicBezTo>
                    <a:cubicBezTo>
                      <a:pt x="195" y="186"/>
                      <a:pt x="193" y="184"/>
                      <a:pt x="192" y="185"/>
                    </a:cubicBezTo>
                    <a:close/>
                    <a:moveTo>
                      <a:pt x="101" y="188"/>
                    </a:moveTo>
                    <a:cubicBezTo>
                      <a:pt x="102" y="188"/>
                      <a:pt x="103" y="188"/>
                      <a:pt x="103" y="188"/>
                    </a:cubicBezTo>
                    <a:cubicBezTo>
                      <a:pt x="103" y="188"/>
                      <a:pt x="102" y="188"/>
                      <a:pt x="103" y="187"/>
                    </a:cubicBezTo>
                    <a:cubicBezTo>
                      <a:pt x="105" y="187"/>
                      <a:pt x="108" y="187"/>
                      <a:pt x="109" y="186"/>
                    </a:cubicBezTo>
                    <a:cubicBezTo>
                      <a:pt x="108" y="186"/>
                      <a:pt x="107" y="186"/>
                      <a:pt x="107" y="185"/>
                    </a:cubicBezTo>
                    <a:cubicBezTo>
                      <a:pt x="107" y="185"/>
                      <a:pt x="108" y="186"/>
                      <a:pt x="108" y="185"/>
                    </a:cubicBezTo>
                    <a:cubicBezTo>
                      <a:pt x="105" y="185"/>
                      <a:pt x="102" y="185"/>
                      <a:pt x="101" y="188"/>
                    </a:cubicBezTo>
                    <a:close/>
                    <a:moveTo>
                      <a:pt x="181" y="188"/>
                    </a:moveTo>
                    <a:cubicBezTo>
                      <a:pt x="183" y="187"/>
                      <a:pt x="186" y="189"/>
                      <a:pt x="188" y="188"/>
                    </a:cubicBezTo>
                    <a:cubicBezTo>
                      <a:pt x="185" y="187"/>
                      <a:pt x="180" y="186"/>
                      <a:pt x="175" y="186"/>
                    </a:cubicBezTo>
                    <a:cubicBezTo>
                      <a:pt x="174" y="185"/>
                      <a:pt x="175" y="185"/>
                      <a:pt x="174" y="185"/>
                    </a:cubicBezTo>
                    <a:cubicBezTo>
                      <a:pt x="174" y="185"/>
                      <a:pt x="174" y="185"/>
                      <a:pt x="173" y="185"/>
                    </a:cubicBezTo>
                    <a:cubicBezTo>
                      <a:pt x="173" y="186"/>
                      <a:pt x="173" y="186"/>
                      <a:pt x="172" y="187"/>
                    </a:cubicBezTo>
                    <a:cubicBezTo>
                      <a:pt x="174" y="187"/>
                      <a:pt x="176" y="187"/>
                      <a:pt x="177" y="186"/>
                    </a:cubicBezTo>
                    <a:cubicBezTo>
                      <a:pt x="177" y="187"/>
                      <a:pt x="177" y="187"/>
                      <a:pt x="177" y="187"/>
                    </a:cubicBezTo>
                    <a:cubicBezTo>
                      <a:pt x="178" y="188"/>
                      <a:pt x="180" y="188"/>
                      <a:pt x="180" y="187"/>
                    </a:cubicBezTo>
                    <a:cubicBezTo>
                      <a:pt x="180" y="187"/>
                      <a:pt x="181" y="187"/>
                      <a:pt x="181" y="187"/>
                    </a:cubicBezTo>
                    <a:cubicBezTo>
                      <a:pt x="181" y="187"/>
                      <a:pt x="180" y="188"/>
                      <a:pt x="181" y="188"/>
                    </a:cubicBezTo>
                    <a:close/>
                    <a:moveTo>
                      <a:pt x="96" y="185"/>
                    </a:moveTo>
                    <a:cubicBezTo>
                      <a:pt x="96" y="186"/>
                      <a:pt x="95" y="187"/>
                      <a:pt x="94" y="188"/>
                    </a:cubicBezTo>
                    <a:cubicBezTo>
                      <a:pt x="97" y="188"/>
                      <a:pt x="101" y="189"/>
                      <a:pt x="102" y="185"/>
                    </a:cubicBezTo>
                    <a:cubicBezTo>
                      <a:pt x="99" y="185"/>
                      <a:pt x="98" y="187"/>
                      <a:pt x="96" y="185"/>
                    </a:cubicBezTo>
                    <a:close/>
                    <a:moveTo>
                      <a:pt x="302" y="187"/>
                    </a:moveTo>
                    <a:cubicBezTo>
                      <a:pt x="299" y="188"/>
                      <a:pt x="298" y="191"/>
                      <a:pt x="297" y="193"/>
                    </a:cubicBezTo>
                    <a:cubicBezTo>
                      <a:pt x="297" y="196"/>
                      <a:pt x="299" y="199"/>
                      <a:pt x="300" y="203"/>
                    </a:cubicBezTo>
                    <a:cubicBezTo>
                      <a:pt x="302" y="201"/>
                      <a:pt x="303" y="199"/>
                      <a:pt x="306" y="198"/>
                    </a:cubicBezTo>
                    <a:cubicBezTo>
                      <a:pt x="306" y="196"/>
                      <a:pt x="305" y="194"/>
                      <a:pt x="305" y="192"/>
                    </a:cubicBezTo>
                    <a:cubicBezTo>
                      <a:pt x="304" y="192"/>
                      <a:pt x="304" y="191"/>
                      <a:pt x="304" y="191"/>
                    </a:cubicBezTo>
                    <a:cubicBezTo>
                      <a:pt x="304" y="190"/>
                      <a:pt x="305" y="190"/>
                      <a:pt x="305" y="190"/>
                    </a:cubicBezTo>
                    <a:cubicBezTo>
                      <a:pt x="305" y="188"/>
                      <a:pt x="304" y="187"/>
                      <a:pt x="305" y="185"/>
                    </a:cubicBezTo>
                    <a:cubicBezTo>
                      <a:pt x="303" y="186"/>
                      <a:pt x="302" y="188"/>
                      <a:pt x="301" y="188"/>
                    </a:cubicBezTo>
                    <a:cubicBezTo>
                      <a:pt x="301" y="188"/>
                      <a:pt x="302" y="188"/>
                      <a:pt x="302" y="187"/>
                    </a:cubicBezTo>
                    <a:close/>
                    <a:moveTo>
                      <a:pt x="73" y="186"/>
                    </a:moveTo>
                    <a:cubicBezTo>
                      <a:pt x="73" y="187"/>
                      <a:pt x="73" y="187"/>
                      <a:pt x="73" y="187"/>
                    </a:cubicBezTo>
                    <a:cubicBezTo>
                      <a:pt x="75" y="187"/>
                      <a:pt x="76" y="187"/>
                      <a:pt x="77" y="187"/>
                    </a:cubicBezTo>
                    <a:cubicBezTo>
                      <a:pt x="77" y="186"/>
                      <a:pt x="78" y="186"/>
                      <a:pt x="78" y="186"/>
                    </a:cubicBezTo>
                    <a:cubicBezTo>
                      <a:pt x="78" y="186"/>
                      <a:pt x="77" y="186"/>
                      <a:pt x="77" y="185"/>
                    </a:cubicBezTo>
                    <a:cubicBezTo>
                      <a:pt x="76" y="186"/>
                      <a:pt x="74" y="185"/>
                      <a:pt x="73" y="186"/>
                    </a:cubicBezTo>
                    <a:close/>
                    <a:moveTo>
                      <a:pt x="313" y="189"/>
                    </a:moveTo>
                    <a:cubicBezTo>
                      <a:pt x="314" y="190"/>
                      <a:pt x="313" y="191"/>
                      <a:pt x="314" y="192"/>
                    </a:cubicBezTo>
                    <a:cubicBezTo>
                      <a:pt x="317" y="191"/>
                      <a:pt x="321" y="190"/>
                      <a:pt x="319" y="186"/>
                    </a:cubicBezTo>
                    <a:cubicBezTo>
                      <a:pt x="317" y="187"/>
                      <a:pt x="315" y="188"/>
                      <a:pt x="313" y="189"/>
                    </a:cubicBezTo>
                    <a:close/>
                    <a:moveTo>
                      <a:pt x="64" y="187"/>
                    </a:moveTo>
                    <a:cubicBezTo>
                      <a:pt x="64" y="188"/>
                      <a:pt x="63" y="188"/>
                      <a:pt x="63" y="189"/>
                    </a:cubicBezTo>
                    <a:cubicBezTo>
                      <a:pt x="65" y="188"/>
                      <a:pt x="67" y="187"/>
                      <a:pt x="69" y="186"/>
                    </a:cubicBezTo>
                    <a:cubicBezTo>
                      <a:pt x="67" y="185"/>
                      <a:pt x="65" y="187"/>
                      <a:pt x="64" y="187"/>
                    </a:cubicBezTo>
                    <a:close/>
                    <a:moveTo>
                      <a:pt x="112" y="187"/>
                    </a:moveTo>
                    <a:cubicBezTo>
                      <a:pt x="114" y="187"/>
                      <a:pt x="120" y="188"/>
                      <a:pt x="121" y="186"/>
                    </a:cubicBezTo>
                    <a:cubicBezTo>
                      <a:pt x="118" y="186"/>
                      <a:pt x="114" y="186"/>
                      <a:pt x="112" y="187"/>
                    </a:cubicBezTo>
                    <a:close/>
                    <a:moveTo>
                      <a:pt x="197" y="187"/>
                    </a:moveTo>
                    <a:cubicBezTo>
                      <a:pt x="198" y="187"/>
                      <a:pt x="200" y="187"/>
                      <a:pt x="200" y="187"/>
                    </a:cubicBezTo>
                    <a:cubicBezTo>
                      <a:pt x="199" y="187"/>
                      <a:pt x="199" y="186"/>
                      <a:pt x="198" y="186"/>
                    </a:cubicBezTo>
                    <a:cubicBezTo>
                      <a:pt x="198" y="186"/>
                      <a:pt x="197" y="186"/>
                      <a:pt x="197" y="187"/>
                    </a:cubicBezTo>
                    <a:close/>
                    <a:moveTo>
                      <a:pt x="222" y="190"/>
                    </a:moveTo>
                    <a:cubicBezTo>
                      <a:pt x="221" y="188"/>
                      <a:pt x="219" y="187"/>
                      <a:pt x="217" y="186"/>
                    </a:cubicBezTo>
                    <a:cubicBezTo>
                      <a:pt x="218" y="188"/>
                      <a:pt x="220" y="189"/>
                      <a:pt x="222" y="190"/>
                    </a:cubicBezTo>
                    <a:close/>
                    <a:moveTo>
                      <a:pt x="186" y="187"/>
                    </a:moveTo>
                    <a:cubicBezTo>
                      <a:pt x="186" y="187"/>
                      <a:pt x="184" y="186"/>
                      <a:pt x="184" y="186"/>
                    </a:cubicBezTo>
                    <a:cubicBezTo>
                      <a:pt x="184" y="186"/>
                      <a:pt x="185" y="187"/>
                      <a:pt x="186" y="187"/>
                    </a:cubicBezTo>
                    <a:close/>
                    <a:moveTo>
                      <a:pt x="246" y="194"/>
                    </a:moveTo>
                    <a:cubicBezTo>
                      <a:pt x="245" y="194"/>
                      <a:pt x="245" y="194"/>
                      <a:pt x="245" y="195"/>
                    </a:cubicBezTo>
                    <a:cubicBezTo>
                      <a:pt x="245" y="196"/>
                      <a:pt x="247" y="198"/>
                      <a:pt x="248" y="199"/>
                    </a:cubicBezTo>
                    <a:cubicBezTo>
                      <a:pt x="249" y="199"/>
                      <a:pt x="249" y="197"/>
                      <a:pt x="249" y="197"/>
                    </a:cubicBezTo>
                    <a:cubicBezTo>
                      <a:pt x="249" y="197"/>
                      <a:pt x="249" y="197"/>
                      <a:pt x="249" y="196"/>
                    </a:cubicBezTo>
                    <a:cubicBezTo>
                      <a:pt x="247" y="196"/>
                      <a:pt x="247" y="194"/>
                      <a:pt x="246" y="194"/>
                    </a:cubicBezTo>
                    <a:close/>
                    <a:moveTo>
                      <a:pt x="250" y="197"/>
                    </a:moveTo>
                    <a:cubicBezTo>
                      <a:pt x="250" y="195"/>
                      <a:pt x="253" y="194"/>
                      <a:pt x="253" y="192"/>
                    </a:cubicBezTo>
                    <a:cubicBezTo>
                      <a:pt x="253" y="191"/>
                      <a:pt x="252" y="187"/>
                      <a:pt x="251" y="187"/>
                    </a:cubicBezTo>
                    <a:cubicBezTo>
                      <a:pt x="250" y="189"/>
                      <a:pt x="247" y="190"/>
                      <a:pt x="246" y="193"/>
                    </a:cubicBezTo>
                    <a:cubicBezTo>
                      <a:pt x="247" y="195"/>
                      <a:pt x="249" y="195"/>
                      <a:pt x="250" y="197"/>
                    </a:cubicBezTo>
                    <a:close/>
                    <a:moveTo>
                      <a:pt x="140" y="187"/>
                    </a:moveTo>
                    <a:cubicBezTo>
                      <a:pt x="139" y="189"/>
                      <a:pt x="137" y="190"/>
                      <a:pt x="136" y="193"/>
                    </a:cubicBezTo>
                    <a:cubicBezTo>
                      <a:pt x="135" y="194"/>
                      <a:pt x="134" y="195"/>
                      <a:pt x="133" y="197"/>
                    </a:cubicBezTo>
                    <a:cubicBezTo>
                      <a:pt x="129" y="199"/>
                      <a:pt x="128" y="204"/>
                      <a:pt x="125" y="206"/>
                    </a:cubicBezTo>
                    <a:cubicBezTo>
                      <a:pt x="129" y="199"/>
                      <a:pt x="135" y="193"/>
                      <a:pt x="139" y="187"/>
                    </a:cubicBezTo>
                    <a:cubicBezTo>
                      <a:pt x="137" y="187"/>
                      <a:pt x="136" y="187"/>
                      <a:pt x="133" y="187"/>
                    </a:cubicBezTo>
                    <a:cubicBezTo>
                      <a:pt x="131" y="190"/>
                      <a:pt x="129" y="194"/>
                      <a:pt x="126" y="196"/>
                    </a:cubicBezTo>
                    <a:cubicBezTo>
                      <a:pt x="125" y="197"/>
                      <a:pt x="124" y="199"/>
                      <a:pt x="124" y="199"/>
                    </a:cubicBezTo>
                    <a:cubicBezTo>
                      <a:pt x="126" y="195"/>
                      <a:pt x="129" y="192"/>
                      <a:pt x="132" y="187"/>
                    </a:cubicBezTo>
                    <a:cubicBezTo>
                      <a:pt x="131" y="187"/>
                      <a:pt x="130" y="188"/>
                      <a:pt x="129" y="187"/>
                    </a:cubicBezTo>
                    <a:cubicBezTo>
                      <a:pt x="124" y="196"/>
                      <a:pt x="117" y="203"/>
                      <a:pt x="111" y="212"/>
                    </a:cubicBezTo>
                    <a:cubicBezTo>
                      <a:pt x="115" y="210"/>
                      <a:pt x="121" y="212"/>
                      <a:pt x="123" y="208"/>
                    </a:cubicBezTo>
                    <a:cubicBezTo>
                      <a:pt x="123" y="209"/>
                      <a:pt x="122" y="209"/>
                      <a:pt x="122" y="210"/>
                    </a:cubicBezTo>
                    <a:cubicBezTo>
                      <a:pt x="126" y="209"/>
                      <a:pt x="130" y="209"/>
                      <a:pt x="133" y="208"/>
                    </a:cubicBezTo>
                    <a:cubicBezTo>
                      <a:pt x="134" y="205"/>
                      <a:pt x="136" y="204"/>
                      <a:pt x="137" y="202"/>
                    </a:cubicBezTo>
                    <a:cubicBezTo>
                      <a:pt x="141" y="197"/>
                      <a:pt x="145" y="192"/>
                      <a:pt x="149" y="187"/>
                    </a:cubicBezTo>
                    <a:cubicBezTo>
                      <a:pt x="146" y="187"/>
                      <a:pt x="143" y="187"/>
                      <a:pt x="140" y="187"/>
                    </a:cubicBezTo>
                    <a:close/>
                    <a:moveTo>
                      <a:pt x="151" y="187"/>
                    </a:moveTo>
                    <a:cubicBezTo>
                      <a:pt x="145" y="193"/>
                      <a:pt x="139" y="201"/>
                      <a:pt x="133" y="208"/>
                    </a:cubicBezTo>
                    <a:cubicBezTo>
                      <a:pt x="135" y="208"/>
                      <a:pt x="137" y="208"/>
                      <a:pt x="138" y="207"/>
                    </a:cubicBezTo>
                    <a:cubicBezTo>
                      <a:pt x="143" y="206"/>
                      <a:pt x="144" y="205"/>
                      <a:pt x="147" y="202"/>
                    </a:cubicBezTo>
                    <a:cubicBezTo>
                      <a:pt x="150" y="197"/>
                      <a:pt x="154" y="193"/>
                      <a:pt x="157" y="189"/>
                    </a:cubicBezTo>
                    <a:cubicBezTo>
                      <a:pt x="158" y="188"/>
                      <a:pt x="159" y="188"/>
                      <a:pt x="159" y="187"/>
                    </a:cubicBezTo>
                    <a:cubicBezTo>
                      <a:pt x="156" y="187"/>
                      <a:pt x="153" y="187"/>
                      <a:pt x="151" y="187"/>
                    </a:cubicBezTo>
                    <a:close/>
                    <a:moveTo>
                      <a:pt x="461" y="187"/>
                    </a:moveTo>
                    <a:cubicBezTo>
                      <a:pt x="463" y="188"/>
                      <a:pt x="464" y="188"/>
                      <a:pt x="466" y="189"/>
                    </a:cubicBezTo>
                    <a:cubicBezTo>
                      <a:pt x="466" y="188"/>
                      <a:pt x="464" y="188"/>
                      <a:pt x="464" y="187"/>
                    </a:cubicBezTo>
                    <a:cubicBezTo>
                      <a:pt x="463" y="188"/>
                      <a:pt x="462" y="186"/>
                      <a:pt x="461" y="187"/>
                    </a:cubicBezTo>
                    <a:close/>
                    <a:moveTo>
                      <a:pt x="56" y="188"/>
                    </a:moveTo>
                    <a:cubicBezTo>
                      <a:pt x="55" y="189"/>
                      <a:pt x="54" y="189"/>
                      <a:pt x="54" y="191"/>
                    </a:cubicBezTo>
                    <a:cubicBezTo>
                      <a:pt x="57" y="190"/>
                      <a:pt x="62" y="190"/>
                      <a:pt x="63" y="187"/>
                    </a:cubicBezTo>
                    <a:cubicBezTo>
                      <a:pt x="61" y="187"/>
                      <a:pt x="58" y="187"/>
                      <a:pt x="56" y="188"/>
                    </a:cubicBezTo>
                    <a:close/>
                    <a:moveTo>
                      <a:pt x="107" y="188"/>
                    </a:moveTo>
                    <a:cubicBezTo>
                      <a:pt x="108" y="188"/>
                      <a:pt x="110" y="188"/>
                      <a:pt x="111" y="187"/>
                    </a:cubicBezTo>
                    <a:cubicBezTo>
                      <a:pt x="109" y="187"/>
                      <a:pt x="108" y="187"/>
                      <a:pt x="107" y="188"/>
                    </a:cubicBezTo>
                    <a:close/>
                    <a:moveTo>
                      <a:pt x="160" y="187"/>
                    </a:moveTo>
                    <a:cubicBezTo>
                      <a:pt x="154" y="193"/>
                      <a:pt x="149" y="200"/>
                      <a:pt x="144" y="206"/>
                    </a:cubicBezTo>
                    <a:cubicBezTo>
                      <a:pt x="148" y="206"/>
                      <a:pt x="151" y="205"/>
                      <a:pt x="155" y="205"/>
                    </a:cubicBezTo>
                    <a:cubicBezTo>
                      <a:pt x="159" y="201"/>
                      <a:pt x="162" y="196"/>
                      <a:pt x="166" y="193"/>
                    </a:cubicBezTo>
                    <a:cubicBezTo>
                      <a:pt x="167" y="191"/>
                      <a:pt x="170" y="189"/>
                      <a:pt x="170" y="188"/>
                    </a:cubicBezTo>
                    <a:cubicBezTo>
                      <a:pt x="167" y="187"/>
                      <a:pt x="163" y="187"/>
                      <a:pt x="160" y="187"/>
                    </a:cubicBezTo>
                    <a:close/>
                    <a:moveTo>
                      <a:pt x="229" y="195"/>
                    </a:moveTo>
                    <a:cubicBezTo>
                      <a:pt x="229" y="197"/>
                      <a:pt x="232" y="198"/>
                      <a:pt x="231" y="200"/>
                    </a:cubicBezTo>
                    <a:cubicBezTo>
                      <a:pt x="234" y="198"/>
                      <a:pt x="237" y="194"/>
                      <a:pt x="240" y="191"/>
                    </a:cubicBezTo>
                    <a:cubicBezTo>
                      <a:pt x="239" y="189"/>
                      <a:pt x="238" y="188"/>
                      <a:pt x="236" y="187"/>
                    </a:cubicBezTo>
                    <a:cubicBezTo>
                      <a:pt x="234" y="190"/>
                      <a:pt x="231" y="192"/>
                      <a:pt x="229" y="195"/>
                    </a:cubicBezTo>
                    <a:close/>
                    <a:moveTo>
                      <a:pt x="290" y="192"/>
                    </a:moveTo>
                    <a:cubicBezTo>
                      <a:pt x="291" y="191"/>
                      <a:pt x="292" y="188"/>
                      <a:pt x="292" y="187"/>
                    </a:cubicBezTo>
                    <a:cubicBezTo>
                      <a:pt x="291" y="189"/>
                      <a:pt x="290" y="190"/>
                      <a:pt x="290" y="192"/>
                    </a:cubicBezTo>
                    <a:close/>
                    <a:moveTo>
                      <a:pt x="106" y="188"/>
                    </a:moveTo>
                    <a:cubicBezTo>
                      <a:pt x="106" y="188"/>
                      <a:pt x="107" y="188"/>
                      <a:pt x="107" y="188"/>
                    </a:cubicBezTo>
                    <a:cubicBezTo>
                      <a:pt x="107" y="187"/>
                      <a:pt x="106" y="187"/>
                      <a:pt x="106" y="188"/>
                    </a:cubicBezTo>
                    <a:close/>
                    <a:moveTo>
                      <a:pt x="121" y="189"/>
                    </a:moveTo>
                    <a:cubicBezTo>
                      <a:pt x="114" y="197"/>
                      <a:pt x="107" y="205"/>
                      <a:pt x="100" y="214"/>
                    </a:cubicBezTo>
                    <a:cubicBezTo>
                      <a:pt x="103" y="214"/>
                      <a:pt x="106" y="213"/>
                      <a:pt x="110" y="212"/>
                    </a:cubicBezTo>
                    <a:cubicBezTo>
                      <a:pt x="115" y="204"/>
                      <a:pt x="123" y="196"/>
                      <a:pt x="128" y="187"/>
                    </a:cubicBezTo>
                    <a:cubicBezTo>
                      <a:pt x="126" y="188"/>
                      <a:pt x="123" y="188"/>
                      <a:pt x="121" y="189"/>
                    </a:cubicBezTo>
                    <a:close/>
                    <a:moveTo>
                      <a:pt x="467" y="189"/>
                    </a:moveTo>
                    <a:cubicBezTo>
                      <a:pt x="469" y="189"/>
                      <a:pt x="471" y="190"/>
                      <a:pt x="473" y="190"/>
                    </a:cubicBezTo>
                    <a:cubicBezTo>
                      <a:pt x="472" y="188"/>
                      <a:pt x="468" y="188"/>
                      <a:pt x="467" y="187"/>
                    </a:cubicBezTo>
                    <a:cubicBezTo>
                      <a:pt x="467" y="188"/>
                      <a:pt x="467" y="188"/>
                      <a:pt x="467" y="189"/>
                    </a:cubicBezTo>
                    <a:close/>
                    <a:moveTo>
                      <a:pt x="51" y="188"/>
                    </a:moveTo>
                    <a:cubicBezTo>
                      <a:pt x="50" y="189"/>
                      <a:pt x="49" y="190"/>
                      <a:pt x="49" y="192"/>
                    </a:cubicBezTo>
                    <a:cubicBezTo>
                      <a:pt x="52" y="192"/>
                      <a:pt x="54" y="190"/>
                      <a:pt x="55" y="188"/>
                    </a:cubicBezTo>
                    <a:cubicBezTo>
                      <a:pt x="54" y="188"/>
                      <a:pt x="52" y="188"/>
                      <a:pt x="51" y="188"/>
                    </a:cubicBezTo>
                    <a:close/>
                    <a:moveTo>
                      <a:pt x="215" y="188"/>
                    </a:moveTo>
                    <a:cubicBezTo>
                      <a:pt x="214" y="189"/>
                      <a:pt x="213" y="189"/>
                      <a:pt x="212" y="191"/>
                    </a:cubicBezTo>
                    <a:cubicBezTo>
                      <a:pt x="214" y="191"/>
                      <a:pt x="215" y="194"/>
                      <a:pt x="218" y="195"/>
                    </a:cubicBezTo>
                    <a:cubicBezTo>
                      <a:pt x="218" y="193"/>
                      <a:pt x="220" y="192"/>
                      <a:pt x="220" y="191"/>
                    </a:cubicBezTo>
                    <a:cubicBezTo>
                      <a:pt x="218" y="190"/>
                      <a:pt x="217" y="188"/>
                      <a:pt x="215" y="188"/>
                    </a:cubicBezTo>
                    <a:close/>
                    <a:moveTo>
                      <a:pt x="179" y="189"/>
                    </a:moveTo>
                    <a:cubicBezTo>
                      <a:pt x="176" y="188"/>
                      <a:pt x="173" y="188"/>
                      <a:pt x="171" y="188"/>
                    </a:cubicBezTo>
                    <a:cubicBezTo>
                      <a:pt x="167" y="194"/>
                      <a:pt x="161" y="199"/>
                      <a:pt x="157" y="205"/>
                    </a:cubicBezTo>
                    <a:cubicBezTo>
                      <a:pt x="159" y="205"/>
                      <a:pt x="160" y="204"/>
                      <a:pt x="161" y="204"/>
                    </a:cubicBezTo>
                    <a:cubicBezTo>
                      <a:pt x="161" y="204"/>
                      <a:pt x="161" y="204"/>
                      <a:pt x="161" y="204"/>
                    </a:cubicBezTo>
                    <a:cubicBezTo>
                      <a:pt x="168" y="204"/>
                      <a:pt x="173" y="204"/>
                      <a:pt x="181" y="204"/>
                    </a:cubicBezTo>
                    <a:cubicBezTo>
                      <a:pt x="184" y="199"/>
                      <a:pt x="188" y="196"/>
                      <a:pt x="191" y="191"/>
                    </a:cubicBezTo>
                    <a:cubicBezTo>
                      <a:pt x="190" y="191"/>
                      <a:pt x="189" y="190"/>
                      <a:pt x="187" y="190"/>
                    </a:cubicBezTo>
                    <a:cubicBezTo>
                      <a:pt x="186" y="192"/>
                      <a:pt x="185" y="194"/>
                      <a:pt x="183" y="195"/>
                    </a:cubicBezTo>
                    <a:cubicBezTo>
                      <a:pt x="184" y="193"/>
                      <a:pt x="186" y="192"/>
                      <a:pt x="187" y="190"/>
                    </a:cubicBezTo>
                    <a:cubicBezTo>
                      <a:pt x="184" y="190"/>
                      <a:pt x="182" y="189"/>
                      <a:pt x="179" y="189"/>
                    </a:cubicBezTo>
                    <a:cubicBezTo>
                      <a:pt x="177" y="192"/>
                      <a:pt x="174" y="197"/>
                      <a:pt x="171" y="199"/>
                    </a:cubicBezTo>
                    <a:cubicBezTo>
                      <a:pt x="174" y="195"/>
                      <a:pt x="176" y="192"/>
                      <a:pt x="179" y="189"/>
                    </a:cubicBezTo>
                    <a:close/>
                    <a:moveTo>
                      <a:pt x="189" y="188"/>
                    </a:moveTo>
                    <a:cubicBezTo>
                      <a:pt x="189" y="189"/>
                      <a:pt x="189" y="189"/>
                      <a:pt x="189" y="189"/>
                    </a:cubicBezTo>
                    <a:cubicBezTo>
                      <a:pt x="190" y="189"/>
                      <a:pt x="191" y="190"/>
                      <a:pt x="193" y="190"/>
                    </a:cubicBezTo>
                    <a:cubicBezTo>
                      <a:pt x="193" y="189"/>
                      <a:pt x="193" y="189"/>
                      <a:pt x="193" y="189"/>
                    </a:cubicBezTo>
                    <a:cubicBezTo>
                      <a:pt x="193" y="189"/>
                      <a:pt x="192" y="189"/>
                      <a:pt x="192" y="189"/>
                    </a:cubicBezTo>
                    <a:cubicBezTo>
                      <a:pt x="192" y="188"/>
                      <a:pt x="190" y="189"/>
                      <a:pt x="191" y="188"/>
                    </a:cubicBezTo>
                    <a:cubicBezTo>
                      <a:pt x="190" y="188"/>
                      <a:pt x="190" y="189"/>
                      <a:pt x="189" y="188"/>
                    </a:cubicBezTo>
                    <a:close/>
                    <a:moveTo>
                      <a:pt x="62" y="190"/>
                    </a:moveTo>
                    <a:cubicBezTo>
                      <a:pt x="59" y="194"/>
                      <a:pt x="56" y="198"/>
                      <a:pt x="53" y="202"/>
                    </a:cubicBezTo>
                    <a:cubicBezTo>
                      <a:pt x="56" y="202"/>
                      <a:pt x="58" y="202"/>
                      <a:pt x="60" y="202"/>
                    </a:cubicBezTo>
                    <a:cubicBezTo>
                      <a:pt x="63" y="197"/>
                      <a:pt x="67" y="193"/>
                      <a:pt x="70" y="189"/>
                    </a:cubicBezTo>
                    <a:cubicBezTo>
                      <a:pt x="66" y="188"/>
                      <a:pt x="65" y="190"/>
                      <a:pt x="62" y="190"/>
                    </a:cubicBezTo>
                    <a:close/>
                    <a:moveTo>
                      <a:pt x="66" y="202"/>
                    </a:moveTo>
                    <a:cubicBezTo>
                      <a:pt x="70" y="197"/>
                      <a:pt x="74" y="192"/>
                      <a:pt x="77" y="188"/>
                    </a:cubicBezTo>
                    <a:cubicBezTo>
                      <a:pt x="77" y="188"/>
                      <a:pt x="76" y="188"/>
                      <a:pt x="76" y="188"/>
                    </a:cubicBezTo>
                    <a:cubicBezTo>
                      <a:pt x="74" y="189"/>
                      <a:pt x="73" y="188"/>
                      <a:pt x="71" y="189"/>
                    </a:cubicBezTo>
                    <a:cubicBezTo>
                      <a:pt x="69" y="191"/>
                      <a:pt x="68" y="193"/>
                      <a:pt x="66" y="196"/>
                    </a:cubicBezTo>
                    <a:cubicBezTo>
                      <a:pt x="64" y="198"/>
                      <a:pt x="62" y="200"/>
                      <a:pt x="61" y="202"/>
                    </a:cubicBezTo>
                    <a:cubicBezTo>
                      <a:pt x="63" y="202"/>
                      <a:pt x="65" y="202"/>
                      <a:pt x="66" y="202"/>
                    </a:cubicBezTo>
                    <a:close/>
                    <a:moveTo>
                      <a:pt x="67" y="202"/>
                    </a:moveTo>
                    <a:cubicBezTo>
                      <a:pt x="69" y="201"/>
                      <a:pt x="73" y="201"/>
                      <a:pt x="74" y="201"/>
                    </a:cubicBezTo>
                    <a:cubicBezTo>
                      <a:pt x="77" y="197"/>
                      <a:pt x="80" y="193"/>
                      <a:pt x="83" y="189"/>
                    </a:cubicBezTo>
                    <a:cubicBezTo>
                      <a:pt x="81" y="188"/>
                      <a:pt x="79" y="188"/>
                      <a:pt x="77" y="189"/>
                    </a:cubicBezTo>
                    <a:cubicBezTo>
                      <a:pt x="74" y="193"/>
                      <a:pt x="70" y="197"/>
                      <a:pt x="67" y="202"/>
                    </a:cubicBezTo>
                    <a:close/>
                    <a:moveTo>
                      <a:pt x="111" y="189"/>
                    </a:moveTo>
                    <a:cubicBezTo>
                      <a:pt x="109" y="192"/>
                      <a:pt x="106" y="193"/>
                      <a:pt x="105" y="196"/>
                    </a:cubicBezTo>
                    <a:cubicBezTo>
                      <a:pt x="100" y="201"/>
                      <a:pt x="96" y="208"/>
                      <a:pt x="92" y="213"/>
                    </a:cubicBezTo>
                    <a:cubicBezTo>
                      <a:pt x="91" y="214"/>
                      <a:pt x="90" y="214"/>
                      <a:pt x="90" y="215"/>
                    </a:cubicBezTo>
                    <a:cubicBezTo>
                      <a:pt x="93" y="214"/>
                      <a:pt x="96" y="215"/>
                      <a:pt x="99" y="214"/>
                    </a:cubicBezTo>
                    <a:cubicBezTo>
                      <a:pt x="101" y="213"/>
                      <a:pt x="103" y="209"/>
                      <a:pt x="104" y="207"/>
                    </a:cubicBezTo>
                    <a:cubicBezTo>
                      <a:pt x="105" y="206"/>
                      <a:pt x="106" y="205"/>
                      <a:pt x="108" y="204"/>
                    </a:cubicBezTo>
                    <a:cubicBezTo>
                      <a:pt x="112" y="199"/>
                      <a:pt x="116" y="193"/>
                      <a:pt x="119" y="189"/>
                    </a:cubicBezTo>
                    <a:cubicBezTo>
                      <a:pt x="117" y="189"/>
                      <a:pt x="113" y="189"/>
                      <a:pt x="111" y="189"/>
                    </a:cubicBezTo>
                    <a:close/>
                    <a:moveTo>
                      <a:pt x="84" y="189"/>
                    </a:moveTo>
                    <a:cubicBezTo>
                      <a:pt x="81" y="193"/>
                      <a:pt x="78" y="197"/>
                      <a:pt x="75" y="201"/>
                    </a:cubicBezTo>
                    <a:cubicBezTo>
                      <a:pt x="78" y="201"/>
                      <a:pt x="81" y="200"/>
                      <a:pt x="84" y="200"/>
                    </a:cubicBezTo>
                    <a:cubicBezTo>
                      <a:pt x="86" y="197"/>
                      <a:pt x="89" y="193"/>
                      <a:pt x="92" y="189"/>
                    </a:cubicBezTo>
                    <a:cubicBezTo>
                      <a:pt x="89" y="190"/>
                      <a:pt x="86" y="189"/>
                      <a:pt x="84" y="189"/>
                    </a:cubicBezTo>
                    <a:close/>
                    <a:moveTo>
                      <a:pt x="486" y="192"/>
                    </a:moveTo>
                    <a:cubicBezTo>
                      <a:pt x="486" y="190"/>
                      <a:pt x="483" y="190"/>
                      <a:pt x="482" y="190"/>
                    </a:cubicBezTo>
                    <a:cubicBezTo>
                      <a:pt x="482" y="190"/>
                      <a:pt x="482" y="191"/>
                      <a:pt x="481" y="191"/>
                    </a:cubicBezTo>
                    <a:cubicBezTo>
                      <a:pt x="479" y="190"/>
                      <a:pt x="477" y="189"/>
                      <a:pt x="474" y="189"/>
                    </a:cubicBezTo>
                    <a:cubicBezTo>
                      <a:pt x="474" y="190"/>
                      <a:pt x="475" y="190"/>
                      <a:pt x="475" y="190"/>
                    </a:cubicBezTo>
                    <a:cubicBezTo>
                      <a:pt x="478" y="191"/>
                      <a:pt x="483" y="191"/>
                      <a:pt x="486" y="192"/>
                    </a:cubicBezTo>
                    <a:close/>
                    <a:moveTo>
                      <a:pt x="64" y="217"/>
                    </a:moveTo>
                    <a:cubicBezTo>
                      <a:pt x="66" y="218"/>
                      <a:pt x="68" y="217"/>
                      <a:pt x="71" y="217"/>
                    </a:cubicBezTo>
                    <a:cubicBezTo>
                      <a:pt x="72" y="216"/>
                      <a:pt x="73" y="214"/>
                      <a:pt x="74" y="212"/>
                    </a:cubicBezTo>
                    <a:cubicBezTo>
                      <a:pt x="76" y="209"/>
                      <a:pt x="80" y="206"/>
                      <a:pt x="81" y="203"/>
                    </a:cubicBezTo>
                    <a:cubicBezTo>
                      <a:pt x="79" y="203"/>
                      <a:pt x="77" y="203"/>
                      <a:pt x="74" y="203"/>
                    </a:cubicBezTo>
                    <a:cubicBezTo>
                      <a:pt x="72" y="205"/>
                      <a:pt x="71" y="208"/>
                      <a:pt x="68" y="210"/>
                    </a:cubicBezTo>
                    <a:cubicBezTo>
                      <a:pt x="70" y="207"/>
                      <a:pt x="71" y="205"/>
                      <a:pt x="73" y="203"/>
                    </a:cubicBezTo>
                    <a:cubicBezTo>
                      <a:pt x="71" y="203"/>
                      <a:pt x="69" y="204"/>
                      <a:pt x="65" y="204"/>
                    </a:cubicBezTo>
                    <a:cubicBezTo>
                      <a:pt x="63" y="207"/>
                      <a:pt x="61" y="210"/>
                      <a:pt x="59" y="214"/>
                    </a:cubicBezTo>
                    <a:cubicBezTo>
                      <a:pt x="59" y="214"/>
                      <a:pt x="59" y="214"/>
                      <a:pt x="59" y="215"/>
                    </a:cubicBezTo>
                    <a:cubicBezTo>
                      <a:pt x="58" y="216"/>
                      <a:pt x="58" y="216"/>
                      <a:pt x="57" y="218"/>
                    </a:cubicBezTo>
                    <a:cubicBezTo>
                      <a:pt x="59" y="218"/>
                      <a:pt x="61" y="218"/>
                      <a:pt x="63" y="217"/>
                    </a:cubicBezTo>
                    <a:cubicBezTo>
                      <a:pt x="65" y="215"/>
                      <a:pt x="66" y="212"/>
                      <a:pt x="68" y="210"/>
                    </a:cubicBezTo>
                    <a:cubicBezTo>
                      <a:pt x="67" y="213"/>
                      <a:pt x="65" y="214"/>
                      <a:pt x="64" y="217"/>
                    </a:cubicBezTo>
                    <a:close/>
                    <a:moveTo>
                      <a:pt x="82" y="203"/>
                    </a:moveTo>
                    <a:cubicBezTo>
                      <a:pt x="79" y="208"/>
                      <a:pt x="75" y="212"/>
                      <a:pt x="72" y="217"/>
                    </a:cubicBezTo>
                    <a:cubicBezTo>
                      <a:pt x="74" y="217"/>
                      <a:pt x="76" y="217"/>
                      <a:pt x="79" y="216"/>
                    </a:cubicBezTo>
                    <a:cubicBezTo>
                      <a:pt x="85" y="207"/>
                      <a:pt x="92" y="198"/>
                      <a:pt x="99" y="190"/>
                    </a:cubicBezTo>
                    <a:cubicBezTo>
                      <a:pt x="97" y="189"/>
                      <a:pt x="94" y="189"/>
                      <a:pt x="93" y="189"/>
                    </a:cubicBezTo>
                    <a:cubicBezTo>
                      <a:pt x="90" y="193"/>
                      <a:pt x="87" y="196"/>
                      <a:pt x="85" y="200"/>
                    </a:cubicBezTo>
                    <a:cubicBezTo>
                      <a:pt x="86" y="200"/>
                      <a:pt x="86" y="201"/>
                      <a:pt x="86" y="201"/>
                    </a:cubicBezTo>
                    <a:cubicBezTo>
                      <a:pt x="85" y="201"/>
                      <a:pt x="84" y="203"/>
                      <a:pt x="82" y="203"/>
                    </a:cubicBezTo>
                    <a:close/>
                    <a:moveTo>
                      <a:pt x="308" y="191"/>
                    </a:moveTo>
                    <a:cubicBezTo>
                      <a:pt x="308" y="190"/>
                      <a:pt x="307" y="191"/>
                      <a:pt x="306" y="191"/>
                    </a:cubicBezTo>
                    <a:cubicBezTo>
                      <a:pt x="306" y="191"/>
                      <a:pt x="306" y="192"/>
                      <a:pt x="306" y="192"/>
                    </a:cubicBezTo>
                    <a:cubicBezTo>
                      <a:pt x="307" y="193"/>
                      <a:pt x="307" y="195"/>
                      <a:pt x="307" y="197"/>
                    </a:cubicBezTo>
                    <a:cubicBezTo>
                      <a:pt x="309" y="196"/>
                      <a:pt x="310" y="195"/>
                      <a:pt x="312" y="194"/>
                    </a:cubicBezTo>
                    <a:cubicBezTo>
                      <a:pt x="312" y="192"/>
                      <a:pt x="313" y="191"/>
                      <a:pt x="312" y="189"/>
                    </a:cubicBezTo>
                    <a:cubicBezTo>
                      <a:pt x="310" y="190"/>
                      <a:pt x="309" y="191"/>
                      <a:pt x="308" y="191"/>
                    </a:cubicBezTo>
                    <a:close/>
                    <a:moveTo>
                      <a:pt x="104" y="190"/>
                    </a:moveTo>
                    <a:cubicBezTo>
                      <a:pt x="103" y="189"/>
                      <a:pt x="102" y="190"/>
                      <a:pt x="100" y="190"/>
                    </a:cubicBezTo>
                    <a:cubicBezTo>
                      <a:pt x="93" y="198"/>
                      <a:pt x="86" y="207"/>
                      <a:pt x="80" y="216"/>
                    </a:cubicBezTo>
                    <a:cubicBezTo>
                      <a:pt x="83" y="216"/>
                      <a:pt x="85" y="216"/>
                      <a:pt x="89" y="215"/>
                    </a:cubicBezTo>
                    <a:cubicBezTo>
                      <a:pt x="96" y="206"/>
                      <a:pt x="103" y="198"/>
                      <a:pt x="109" y="189"/>
                    </a:cubicBezTo>
                    <a:cubicBezTo>
                      <a:pt x="107" y="189"/>
                      <a:pt x="106" y="190"/>
                      <a:pt x="104" y="190"/>
                    </a:cubicBezTo>
                    <a:close/>
                    <a:moveTo>
                      <a:pt x="194" y="189"/>
                    </a:moveTo>
                    <a:cubicBezTo>
                      <a:pt x="194" y="190"/>
                      <a:pt x="194" y="190"/>
                      <a:pt x="194" y="190"/>
                    </a:cubicBezTo>
                    <a:cubicBezTo>
                      <a:pt x="196" y="191"/>
                      <a:pt x="198" y="192"/>
                      <a:pt x="199" y="192"/>
                    </a:cubicBezTo>
                    <a:cubicBezTo>
                      <a:pt x="198" y="191"/>
                      <a:pt x="196" y="190"/>
                      <a:pt x="194" y="189"/>
                    </a:cubicBezTo>
                    <a:close/>
                    <a:moveTo>
                      <a:pt x="206" y="191"/>
                    </a:moveTo>
                    <a:cubicBezTo>
                      <a:pt x="206" y="191"/>
                      <a:pt x="208" y="192"/>
                      <a:pt x="208" y="191"/>
                    </a:cubicBezTo>
                    <a:cubicBezTo>
                      <a:pt x="207" y="191"/>
                      <a:pt x="207" y="190"/>
                      <a:pt x="206" y="190"/>
                    </a:cubicBezTo>
                    <a:cubicBezTo>
                      <a:pt x="206" y="190"/>
                      <a:pt x="206" y="191"/>
                      <a:pt x="206" y="191"/>
                    </a:cubicBezTo>
                    <a:close/>
                    <a:moveTo>
                      <a:pt x="47" y="193"/>
                    </a:moveTo>
                    <a:cubicBezTo>
                      <a:pt x="47" y="194"/>
                      <a:pt x="46" y="195"/>
                      <a:pt x="45" y="196"/>
                    </a:cubicBezTo>
                    <a:cubicBezTo>
                      <a:pt x="45" y="195"/>
                      <a:pt x="46" y="195"/>
                      <a:pt x="46" y="194"/>
                    </a:cubicBezTo>
                    <a:cubicBezTo>
                      <a:pt x="45" y="193"/>
                      <a:pt x="45" y="193"/>
                      <a:pt x="43" y="193"/>
                    </a:cubicBezTo>
                    <a:cubicBezTo>
                      <a:pt x="40" y="196"/>
                      <a:pt x="38" y="199"/>
                      <a:pt x="35" y="202"/>
                    </a:cubicBezTo>
                    <a:cubicBezTo>
                      <a:pt x="37" y="202"/>
                      <a:pt x="40" y="203"/>
                      <a:pt x="41" y="202"/>
                    </a:cubicBezTo>
                    <a:cubicBezTo>
                      <a:pt x="41" y="202"/>
                      <a:pt x="41" y="202"/>
                      <a:pt x="41" y="202"/>
                    </a:cubicBezTo>
                    <a:cubicBezTo>
                      <a:pt x="42" y="202"/>
                      <a:pt x="42" y="203"/>
                      <a:pt x="43" y="203"/>
                    </a:cubicBezTo>
                    <a:cubicBezTo>
                      <a:pt x="46" y="200"/>
                      <a:pt x="48" y="195"/>
                      <a:pt x="52" y="193"/>
                    </a:cubicBezTo>
                    <a:cubicBezTo>
                      <a:pt x="49" y="196"/>
                      <a:pt x="46" y="200"/>
                      <a:pt x="44" y="203"/>
                    </a:cubicBezTo>
                    <a:cubicBezTo>
                      <a:pt x="47" y="203"/>
                      <a:pt x="49" y="202"/>
                      <a:pt x="52" y="202"/>
                    </a:cubicBezTo>
                    <a:cubicBezTo>
                      <a:pt x="55" y="198"/>
                      <a:pt x="57" y="195"/>
                      <a:pt x="60" y="191"/>
                    </a:cubicBezTo>
                    <a:cubicBezTo>
                      <a:pt x="56" y="191"/>
                      <a:pt x="51" y="192"/>
                      <a:pt x="47" y="193"/>
                    </a:cubicBezTo>
                    <a:close/>
                    <a:moveTo>
                      <a:pt x="493" y="192"/>
                    </a:moveTo>
                    <a:cubicBezTo>
                      <a:pt x="492" y="191"/>
                      <a:pt x="490" y="191"/>
                      <a:pt x="489" y="191"/>
                    </a:cubicBezTo>
                    <a:cubicBezTo>
                      <a:pt x="489" y="192"/>
                      <a:pt x="492" y="192"/>
                      <a:pt x="493" y="192"/>
                    </a:cubicBezTo>
                    <a:close/>
                    <a:moveTo>
                      <a:pt x="242" y="192"/>
                    </a:moveTo>
                    <a:cubicBezTo>
                      <a:pt x="243" y="192"/>
                      <a:pt x="243" y="194"/>
                      <a:pt x="244" y="194"/>
                    </a:cubicBezTo>
                    <a:cubicBezTo>
                      <a:pt x="244" y="193"/>
                      <a:pt x="245" y="193"/>
                      <a:pt x="245" y="193"/>
                    </a:cubicBezTo>
                    <a:cubicBezTo>
                      <a:pt x="244" y="192"/>
                      <a:pt x="244" y="191"/>
                      <a:pt x="243" y="191"/>
                    </a:cubicBezTo>
                    <a:cubicBezTo>
                      <a:pt x="243" y="192"/>
                      <a:pt x="242" y="191"/>
                      <a:pt x="242" y="192"/>
                    </a:cubicBezTo>
                    <a:close/>
                    <a:moveTo>
                      <a:pt x="192" y="192"/>
                    </a:moveTo>
                    <a:cubicBezTo>
                      <a:pt x="188" y="196"/>
                      <a:pt x="185" y="199"/>
                      <a:pt x="181" y="204"/>
                    </a:cubicBezTo>
                    <a:cubicBezTo>
                      <a:pt x="184" y="204"/>
                      <a:pt x="185" y="204"/>
                      <a:pt x="187" y="205"/>
                    </a:cubicBezTo>
                    <a:cubicBezTo>
                      <a:pt x="191" y="201"/>
                      <a:pt x="194" y="197"/>
                      <a:pt x="198" y="193"/>
                    </a:cubicBezTo>
                    <a:cubicBezTo>
                      <a:pt x="196" y="193"/>
                      <a:pt x="195" y="192"/>
                      <a:pt x="192" y="192"/>
                    </a:cubicBezTo>
                    <a:close/>
                    <a:moveTo>
                      <a:pt x="218" y="195"/>
                    </a:moveTo>
                    <a:cubicBezTo>
                      <a:pt x="220" y="196"/>
                      <a:pt x="222" y="197"/>
                      <a:pt x="224" y="198"/>
                    </a:cubicBezTo>
                    <a:cubicBezTo>
                      <a:pt x="224" y="197"/>
                      <a:pt x="226" y="197"/>
                      <a:pt x="226" y="196"/>
                    </a:cubicBezTo>
                    <a:cubicBezTo>
                      <a:pt x="224" y="194"/>
                      <a:pt x="223" y="192"/>
                      <a:pt x="221" y="192"/>
                    </a:cubicBezTo>
                    <a:cubicBezTo>
                      <a:pt x="221" y="193"/>
                      <a:pt x="219" y="194"/>
                      <a:pt x="218" y="195"/>
                    </a:cubicBezTo>
                    <a:close/>
                    <a:moveTo>
                      <a:pt x="224" y="209"/>
                    </a:moveTo>
                    <a:cubicBezTo>
                      <a:pt x="227" y="210"/>
                      <a:pt x="229" y="210"/>
                      <a:pt x="231" y="211"/>
                    </a:cubicBezTo>
                    <a:cubicBezTo>
                      <a:pt x="235" y="205"/>
                      <a:pt x="239" y="200"/>
                      <a:pt x="243" y="195"/>
                    </a:cubicBezTo>
                    <a:cubicBezTo>
                      <a:pt x="242" y="194"/>
                      <a:pt x="242" y="193"/>
                      <a:pt x="241" y="192"/>
                    </a:cubicBezTo>
                    <a:cubicBezTo>
                      <a:pt x="235" y="198"/>
                      <a:pt x="229" y="203"/>
                      <a:pt x="224" y="209"/>
                    </a:cubicBezTo>
                    <a:close/>
                    <a:moveTo>
                      <a:pt x="367" y="192"/>
                    </a:moveTo>
                    <a:cubicBezTo>
                      <a:pt x="369" y="193"/>
                      <a:pt x="372" y="193"/>
                      <a:pt x="374" y="192"/>
                    </a:cubicBezTo>
                    <a:cubicBezTo>
                      <a:pt x="371" y="192"/>
                      <a:pt x="369" y="192"/>
                      <a:pt x="367" y="192"/>
                    </a:cubicBezTo>
                    <a:close/>
                    <a:moveTo>
                      <a:pt x="335" y="201"/>
                    </a:moveTo>
                    <a:cubicBezTo>
                      <a:pt x="340" y="199"/>
                      <a:pt x="344" y="198"/>
                      <a:pt x="349" y="197"/>
                    </a:cubicBezTo>
                    <a:cubicBezTo>
                      <a:pt x="350" y="196"/>
                      <a:pt x="350" y="197"/>
                      <a:pt x="350" y="197"/>
                    </a:cubicBezTo>
                    <a:cubicBezTo>
                      <a:pt x="355" y="195"/>
                      <a:pt x="361" y="194"/>
                      <a:pt x="366" y="193"/>
                    </a:cubicBezTo>
                    <a:cubicBezTo>
                      <a:pt x="355" y="193"/>
                      <a:pt x="344" y="196"/>
                      <a:pt x="335" y="201"/>
                    </a:cubicBezTo>
                    <a:close/>
                    <a:moveTo>
                      <a:pt x="208" y="193"/>
                    </a:moveTo>
                    <a:cubicBezTo>
                      <a:pt x="207" y="193"/>
                      <a:pt x="206" y="193"/>
                      <a:pt x="205" y="193"/>
                    </a:cubicBezTo>
                    <a:cubicBezTo>
                      <a:pt x="206" y="193"/>
                      <a:pt x="207" y="194"/>
                      <a:pt x="208" y="193"/>
                    </a:cubicBezTo>
                    <a:close/>
                    <a:moveTo>
                      <a:pt x="395" y="194"/>
                    </a:moveTo>
                    <a:cubicBezTo>
                      <a:pt x="394" y="194"/>
                      <a:pt x="393" y="193"/>
                      <a:pt x="392" y="193"/>
                    </a:cubicBezTo>
                    <a:cubicBezTo>
                      <a:pt x="392" y="195"/>
                      <a:pt x="394" y="194"/>
                      <a:pt x="395" y="194"/>
                    </a:cubicBezTo>
                    <a:close/>
                    <a:moveTo>
                      <a:pt x="210" y="194"/>
                    </a:moveTo>
                    <a:cubicBezTo>
                      <a:pt x="210" y="194"/>
                      <a:pt x="210" y="194"/>
                      <a:pt x="211" y="194"/>
                    </a:cubicBezTo>
                    <a:cubicBezTo>
                      <a:pt x="210" y="194"/>
                      <a:pt x="209" y="193"/>
                      <a:pt x="208" y="194"/>
                    </a:cubicBezTo>
                    <a:cubicBezTo>
                      <a:pt x="209" y="194"/>
                      <a:pt x="210" y="195"/>
                      <a:pt x="210" y="194"/>
                    </a:cubicBezTo>
                    <a:close/>
                    <a:moveTo>
                      <a:pt x="203" y="194"/>
                    </a:moveTo>
                    <a:cubicBezTo>
                      <a:pt x="202" y="195"/>
                      <a:pt x="201" y="193"/>
                      <a:pt x="199" y="194"/>
                    </a:cubicBezTo>
                    <a:cubicBezTo>
                      <a:pt x="195" y="197"/>
                      <a:pt x="192" y="201"/>
                      <a:pt x="188" y="205"/>
                    </a:cubicBezTo>
                    <a:cubicBezTo>
                      <a:pt x="191" y="205"/>
                      <a:pt x="193" y="205"/>
                      <a:pt x="196" y="205"/>
                    </a:cubicBezTo>
                    <a:cubicBezTo>
                      <a:pt x="199" y="202"/>
                      <a:pt x="203" y="199"/>
                      <a:pt x="206" y="195"/>
                    </a:cubicBezTo>
                    <a:cubicBezTo>
                      <a:pt x="205" y="196"/>
                      <a:pt x="204" y="195"/>
                      <a:pt x="203" y="194"/>
                    </a:cubicBezTo>
                    <a:close/>
                    <a:moveTo>
                      <a:pt x="215" y="196"/>
                    </a:moveTo>
                    <a:cubicBezTo>
                      <a:pt x="215" y="196"/>
                      <a:pt x="214" y="196"/>
                      <a:pt x="214" y="195"/>
                    </a:cubicBezTo>
                    <a:cubicBezTo>
                      <a:pt x="213" y="195"/>
                      <a:pt x="212" y="194"/>
                      <a:pt x="211" y="195"/>
                    </a:cubicBezTo>
                    <a:cubicBezTo>
                      <a:pt x="213" y="195"/>
                      <a:pt x="213" y="196"/>
                      <a:pt x="215" y="196"/>
                    </a:cubicBezTo>
                    <a:close/>
                    <a:moveTo>
                      <a:pt x="206" y="196"/>
                    </a:moveTo>
                    <a:cubicBezTo>
                      <a:pt x="203" y="199"/>
                      <a:pt x="200" y="202"/>
                      <a:pt x="197" y="206"/>
                    </a:cubicBezTo>
                    <a:cubicBezTo>
                      <a:pt x="200" y="206"/>
                      <a:pt x="203" y="206"/>
                      <a:pt x="206" y="206"/>
                    </a:cubicBezTo>
                    <a:cubicBezTo>
                      <a:pt x="208" y="203"/>
                      <a:pt x="211" y="201"/>
                      <a:pt x="213" y="198"/>
                    </a:cubicBezTo>
                    <a:cubicBezTo>
                      <a:pt x="211" y="198"/>
                      <a:pt x="209" y="197"/>
                      <a:pt x="206" y="196"/>
                    </a:cubicBezTo>
                    <a:close/>
                    <a:moveTo>
                      <a:pt x="232" y="211"/>
                    </a:moveTo>
                    <a:cubicBezTo>
                      <a:pt x="233" y="211"/>
                      <a:pt x="233" y="212"/>
                      <a:pt x="233" y="212"/>
                    </a:cubicBezTo>
                    <a:cubicBezTo>
                      <a:pt x="235" y="212"/>
                      <a:pt x="236" y="209"/>
                      <a:pt x="238" y="209"/>
                    </a:cubicBezTo>
                    <a:cubicBezTo>
                      <a:pt x="237" y="210"/>
                      <a:pt x="236" y="211"/>
                      <a:pt x="235" y="212"/>
                    </a:cubicBezTo>
                    <a:cubicBezTo>
                      <a:pt x="235" y="213"/>
                      <a:pt x="235" y="213"/>
                      <a:pt x="236" y="214"/>
                    </a:cubicBezTo>
                    <a:cubicBezTo>
                      <a:pt x="235" y="214"/>
                      <a:pt x="234" y="214"/>
                      <a:pt x="234" y="214"/>
                    </a:cubicBezTo>
                    <a:cubicBezTo>
                      <a:pt x="235" y="215"/>
                      <a:pt x="236" y="215"/>
                      <a:pt x="236" y="215"/>
                    </a:cubicBezTo>
                    <a:cubicBezTo>
                      <a:pt x="240" y="210"/>
                      <a:pt x="244" y="206"/>
                      <a:pt x="247" y="201"/>
                    </a:cubicBezTo>
                    <a:cubicBezTo>
                      <a:pt x="244" y="202"/>
                      <a:pt x="242" y="208"/>
                      <a:pt x="239" y="208"/>
                    </a:cubicBezTo>
                    <a:cubicBezTo>
                      <a:pt x="241" y="205"/>
                      <a:pt x="245" y="203"/>
                      <a:pt x="247" y="200"/>
                    </a:cubicBezTo>
                    <a:cubicBezTo>
                      <a:pt x="245" y="199"/>
                      <a:pt x="245" y="197"/>
                      <a:pt x="243" y="196"/>
                    </a:cubicBezTo>
                    <a:cubicBezTo>
                      <a:pt x="240" y="201"/>
                      <a:pt x="235" y="206"/>
                      <a:pt x="232" y="211"/>
                    </a:cubicBezTo>
                    <a:close/>
                    <a:moveTo>
                      <a:pt x="356" y="197"/>
                    </a:moveTo>
                    <a:cubicBezTo>
                      <a:pt x="356" y="198"/>
                      <a:pt x="356" y="198"/>
                      <a:pt x="356" y="198"/>
                    </a:cubicBezTo>
                    <a:cubicBezTo>
                      <a:pt x="360" y="197"/>
                      <a:pt x="363" y="197"/>
                      <a:pt x="367" y="196"/>
                    </a:cubicBezTo>
                    <a:cubicBezTo>
                      <a:pt x="363" y="196"/>
                      <a:pt x="361" y="197"/>
                      <a:pt x="356" y="197"/>
                    </a:cubicBezTo>
                    <a:close/>
                    <a:moveTo>
                      <a:pt x="386" y="197"/>
                    </a:moveTo>
                    <a:cubicBezTo>
                      <a:pt x="387" y="197"/>
                      <a:pt x="388" y="197"/>
                      <a:pt x="389" y="197"/>
                    </a:cubicBezTo>
                    <a:cubicBezTo>
                      <a:pt x="389" y="197"/>
                      <a:pt x="389" y="197"/>
                      <a:pt x="389" y="196"/>
                    </a:cubicBezTo>
                    <a:cubicBezTo>
                      <a:pt x="387" y="196"/>
                      <a:pt x="387" y="197"/>
                      <a:pt x="386" y="197"/>
                    </a:cubicBezTo>
                    <a:close/>
                    <a:moveTo>
                      <a:pt x="284" y="202"/>
                    </a:moveTo>
                    <a:cubicBezTo>
                      <a:pt x="285" y="202"/>
                      <a:pt x="286" y="199"/>
                      <a:pt x="287" y="198"/>
                    </a:cubicBezTo>
                    <a:cubicBezTo>
                      <a:pt x="286" y="198"/>
                      <a:pt x="286" y="197"/>
                      <a:pt x="286" y="197"/>
                    </a:cubicBezTo>
                    <a:cubicBezTo>
                      <a:pt x="285" y="198"/>
                      <a:pt x="283" y="201"/>
                      <a:pt x="284" y="202"/>
                    </a:cubicBezTo>
                    <a:close/>
                    <a:moveTo>
                      <a:pt x="384" y="198"/>
                    </a:moveTo>
                    <a:cubicBezTo>
                      <a:pt x="385" y="198"/>
                      <a:pt x="385" y="197"/>
                      <a:pt x="385" y="197"/>
                    </a:cubicBezTo>
                    <a:cubicBezTo>
                      <a:pt x="385" y="197"/>
                      <a:pt x="384" y="197"/>
                      <a:pt x="384" y="198"/>
                    </a:cubicBezTo>
                    <a:close/>
                    <a:moveTo>
                      <a:pt x="222" y="200"/>
                    </a:moveTo>
                    <a:cubicBezTo>
                      <a:pt x="222" y="199"/>
                      <a:pt x="221" y="199"/>
                      <a:pt x="221" y="199"/>
                    </a:cubicBezTo>
                    <a:cubicBezTo>
                      <a:pt x="220" y="199"/>
                      <a:pt x="219" y="198"/>
                      <a:pt x="218" y="197"/>
                    </a:cubicBezTo>
                    <a:cubicBezTo>
                      <a:pt x="217" y="198"/>
                      <a:pt x="217" y="197"/>
                      <a:pt x="217" y="197"/>
                    </a:cubicBezTo>
                    <a:cubicBezTo>
                      <a:pt x="218" y="199"/>
                      <a:pt x="220" y="200"/>
                      <a:pt x="222" y="200"/>
                    </a:cubicBezTo>
                    <a:close/>
                    <a:moveTo>
                      <a:pt x="224" y="201"/>
                    </a:moveTo>
                    <a:cubicBezTo>
                      <a:pt x="224" y="201"/>
                      <a:pt x="224" y="201"/>
                      <a:pt x="223" y="200"/>
                    </a:cubicBezTo>
                    <a:cubicBezTo>
                      <a:pt x="223" y="201"/>
                      <a:pt x="223" y="200"/>
                      <a:pt x="223" y="201"/>
                    </a:cubicBezTo>
                    <a:cubicBezTo>
                      <a:pt x="225" y="202"/>
                      <a:pt x="227" y="202"/>
                      <a:pt x="228" y="204"/>
                    </a:cubicBezTo>
                    <a:cubicBezTo>
                      <a:pt x="228" y="203"/>
                      <a:pt x="229" y="203"/>
                      <a:pt x="229" y="202"/>
                    </a:cubicBezTo>
                    <a:cubicBezTo>
                      <a:pt x="230" y="202"/>
                      <a:pt x="230" y="202"/>
                      <a:pt x="230" y="201"/>
                    </a:cubicBezTo>
                    <a:cubicBezTo>
                      <a:pt x="228" y="200"/>
                      <a:pt x="229" y="197"/>
                      <a:pt x="226" y="197"/>
                    </a:cubicBezTo>
                    <a:cubicBezTo>
                      <a:pt x="225" y="198"/>
                      <a:pt x="225" y="199"/>
                      <a:pt x="224" y="201"/>
                    </a:cubicBezTo>
                    <a:close/>
                    <a:moveTo>
                      <a:pt x="289" y="199"/>
                    </a:moveTo>
                    <a:cubicBezTo>
                      <a:pt x="290" y="198"/>
                      <a:pt x="290" y="198"/>
                      <a:pt x="290" y="197"/>
                    </a:cubicBezTo>
                    <a:cubicBezTo>
                      <a:pt x="290" y="197"/>
                      <a:pt x="290" y="197"/>
                      <a:pt x="289" y="197"/>
                    </a:cubicBezTo>
                    <a:cubicBezTo>
                      <a:pt x="289" y="198"/>
                      <a:pt x="289" y="198"/>
                      <a:pt x="289" y="199"/>
                    </a:cubicBezTo>
                    <a:close/>
                    <a:moveTo>
                      <a:pt x="381" y="197"/>
                    </a:moveTo>
                    <a:cubicBezTo>
                      <a:pt x="382" y="198"/>
                      <a:pt x="382" y="198"/>
                      <a:pt x="382" y="197"/>
                    </a:cubicBezTo>
                    <a:cubicBezTo>
                      <a:pt x="382" y="197"/>
                      <a:pt x="381" y="197"/>
                      <a:pt x="381" y="197"/>
                    </a:cubicBezTo>
                    <a:close/>
                    <a:moveTo>
                      <a:pt x="375" y="198"/>
                    </a:moveTo>
                    <a:cubicBezTo>
                      <a:pt x="376" y="198"/>
                      <a:pt x="375" y="199"/>
                      <a:pt x="376" y="199"/>
                    </a:cubicBezTo>
                    <a:cubicBezTo>
                      <a:pt x="376" y="199"/>
                      <a:pt x="376" y="199"/>
                      <a:pt x="376" y="198"/>
                    </a:cubicBezTo>
                    <a:cubicBezTo>
                      <a:pt x="377" y="198"/>
                      <a:pt x="378" y="197"/>
                      <a:pt x="378" y="198"/>
                    </a:cubicBezTo>
                    <a:cubicBezTo>
                      <a:pt x="379" y="198"/>
                      <a:pt x="380" y="198"/>
                      <a:pt x="380" y="197"/>
                    </a:cubicBezTo>
                    <a:cubicBezTo>
                      <a:pt x="378" y="198"/>
                      <a:pt x="375" y="198"/>
                      <a:pt x="375" y="198"/>
                    </a:cubicBezTo>
                    <a:close/>
                    <a:moveTo>
                      <a:pt x="214" y="199"/>
                    </a:moveTo>
                    <a:cubicBezTo>
                      <a:pt x="212" y="201"/>
                      <a:pt x="209" y="203"/>
                      <a:pt x="207" y="206"/>
                    </a:cubicBezTo>
                    <a:cubicBezTo>
                      <a:pt x="210" y="206"/>
                      <a:pt x="212" y="207"/>
                      <a:pt x="215" y="208"/>
                    </a:cubicBezTo>
                    <a:cubicBezTo>
                      <a:pt x="217" y="206"/>
                      <a:pt x="219" y="204"/>
                      <a:pt x="220" y="202"/>
                    </a:cubicBezTo>
                    <a:cubicBezTo>
                      <a:pt x="219" y="200"/>
                      <a:pt x="216" y="200"/>
                      <a:pt x="214" y="199"/>
                    </a:cubicBezTo>
                    <a:close/>
                    <a:moveTo>
                      <a:pt x="344" y="201"/>
                    </a:moveTo>
                    <a:cubicBezTo>
                      <a:pt x="345" y="200"/>
                      <a:pt x="348" y="200"/>
                      <a:pt x="348" y="199"/>
                    </a:cubicBezTo>
                    <a:cubicBezTo>
                      <a:pt x="346" y="199"/>
                      <a:pt x="344" y="200"/>
                      <a:pt x="344" y="201"/>
                    </a:cubicBezTo>
                    <a:close/>
                    <a:moveTo>
                      <a:pt x="366" y="200"/>
                    </a:moveTo>
                    <a:cubicBezTo>
                      <a:pt x="367" y="200"/>
                      <a:pt x="369" y="200"/>
                      <a:pt x="368" y="199"/>
                    </a:cubicBezTo>
                    <a:cubicBezTo>
                      <a:pt x="367" y="200"/>
                      <a:pt x="366" y="199"/>
                      <a:pt x="366" y="200"/>
                    </a:cubicBezTo>
                    <a:close/>
                    <a:moveTo>
                      <a:pt x="216" y="208"/>
                    </a:moveTo>
                    <a:cubicBezTo>
                      <a:pt x="218" y="208"/>
                      <a:pt x="221" y="209"/>
                      <a:pt x="223" y="209"/>
                    </a:cubicBezTo>
                    <a:cubicBezTo>
                      <a:pt x="224" y="208"/>
                      <a:pt x="225" y="206"/>
                      <a:pt x="227" y="205"/>
                    </a:cubicBezTo>
                    <a:cubicBezTo>
                      <a:pt x="226" y="205"/>
                      <a:pt x="226" y="206"/>
                      <a:pt x="224" y="206"/>
                    </a:cubicBezTo>
                    <a:cubicBezTo>
                      <a:pt x="224" y="205"/>
                      <a:pt x="224" y="205"/>
                      <a:pt x="223" y="204"/>
                    </a:cubicBezTo>
                    <a:cubicBezTo>
                      <a:pt x="223" y="204"/>
                      <a:pt x="224" y="204"/>
                      <a:pt x="224" y="203"/>
                    </a:cubicBezTo>
                    <a:cubicBezTo>
                      <a:pt x="221" y="201"/>
                      <a:pt x="218" y="206"/>
                      <a:pt x="216" y="208"/>
                    </a:cubicBezTo>
                    <a:close/>
                    <a:moveTo>
                      <a:pt x="34" y="204"/>
                    </a:moveTo>
                    <a:cubicBezTo>
                      <a:pt x="35" y="204"/>
                      <a:pt x="38" y="205"/>
                      <a:pt x="39" y="204"/>
                    </a:cubicBezTo>
                    <a:cubicBezTo>
                      <a:pt x="37" y="203"/>
                      <a:pt x="36" y="204"/>
                      <a:pt x="34" y="204"/>
                    </a:cubicBezTo>
                    <a:close/>
                    <a:moveTo>
                      <a:pt x="43" y="204"/>
                    </a:moveTo>
                    <a:cubicBezTo>
                      <a:pt x="45" y="204"/>
                      <a:pt x="48" y="205"/>
                      <a:pt x="49" y="204"/>
                    </a:cubicBezTo>
                    <a:cubicBezTo>
                      <a:pt x="47" y="204"/>
                      <a:pt x="44" y="203"/>
                      <a:pt x="43" y="204"/>
                    </a:cubicBezTo>
                    <a:close/>
                    <a:moveTo>
                      <a:pt x="40" y="204"/>
                    </a:moveTo>
                    <a:cubicBezTo>
                      <a:pt x="41" y="204"/>
                      <a:pt x="42" y="205"/>
                      <a:pt x="42" y="204"/>
                    </a:cubicBezTo>
                    <a:cubicBezTo>
                      <a:pt x="41" y="204"/>
                      <a:pt x="40" y="203"/>
                      <a:pt x="40" y="204"/>
                    </a:cubicBezTo>
                    <a:close/>
                    <a:moveTo>
                      <a:pt x="60" y="204"/>
                    </a:moveTo>
                    <a:cubicBezTo>
                      <a:pt x="56" y="208"/>
                      <a:pt x="53" y="213"/>
                      <a:pt x="50" y="218"/>
                    </a:cubicBezTo>
                    <a:cubicBezTo>
                      <a:pt x="52" y="218"/>
                      <a:pt x="54" y="218"/>
                      <a:pt x="57" y="218"/>
                    </a:cubicBezTo>
                    <a:cubicBezTo>
                      <a:pt x="59" y="213"/>
                      <a:pt x="62" y="208"/>
                      <a:pt x="65" y="204"/>
                    </a:cubicBezTo>
                    <a:cubicBezTo>
                      <a:pt x="62" y="204"/>
                      <a:pt x="61" y="204"/>
                      <a:pt x="60" y="204"/>
                    </a:cubicBezTo>
                    <a:close/>
                    <a:moveTo>
                      <a:pt x="51" y="205"/>
                    </a:moveTo>
                    <a:cubicBezTo>
                      <a:pt x="48" y="209"/>
                      <a:pt x="45" y="213"/>
                      <a:pt x="42" y="218"/>
                    </a:cubicBezTo>
                    <a:cubicBezTo>
                      <a:pt x="45" y="218"/>
                      <a:pt x="46" y="218"/>
                      <a:pt x="49" y="218"/>
                    </a:cubicBezTo>
                    <a:cubicBezTo>
                      <a:pt x="52" y="213"/>
                      <a:pt x="55" y="209"/>
                      <a:pt x="58" y="204"/>
                    </a:cubicBezTo>
                    <a:cubicBezTo>
                      <a:pt x="56" y="205"/>
                      <a:pt x="53" y="205"/>
                      <a:pt x="51" y="205"/>
                    </a:cubicBezTo>
                    <a:close/>
                    <a:moveTo>
                      <a:pt x="42" y="205"/>
                    </a:moveTo>
                    <a:cubicBezTo>
                      <a:pt x="39" y="210"/>
                      <a:pt x="36" y="213"/>
                      <a:pt x="34" y="218"/>
                    </a:cubicBezTo>
                    <a:cubicBezTo>
                      <a:pt x="36" y="218"/>
                      <a:pt x="38" y="217"/>
                      <a:pt x="41" y="218"/>
                    </a:cubicBezTo>
                    <a:cubicBezTo>
                      <a:pt x="44" y="214"/>
                      <a:pt x="47" y="209"/>
                      <a:pt x="50" y="205"/>
                    </a:cubicBezTo>
                    <a:cubicBezTo>
                      <a:pt x="47" y="205"/>
                      <a:pt x="45" y="205"/>
                      <a:pt x="42" y="205"/>
                    </a:cubicBezTo>
                    <a:close/>
                    <a:moveTo>
                      <a:pt x="177" y="206"/>
                    </a:moveTo>
                    <a:cubicBezTo>
                      <a:pt x="177" y="206"/>
                      <a:pt x="178" y="206"/>
                      <a:pt x="178" y="206"/>
                    </a:cubicBezTo>
                    <a:cubicBezTo>
                      <a:pt x="178" y="206"/>
                      <a:pt x="177" y="206"/>
                      <a:pt x="177" y="206"/>
                    </a:cubicBezTo>
                    <a:close/>
                    <a:moveTo>
                      <a:pt x="181" y="206"/>
                    </a:moveTo>
                    <a:cubicBezTo>
                      <a:pt x="182" y="206"/>
                      <a:pt x="185" y="207"/>
                      <a:pt x="186" y="206"/>
                    </a:cubicBezTo>
                    <a:cubicBezTo>
                      <a:pt x="185" y="206"/>
                      <a:pt x="182" y="205"/>
                      <a:pt x="181" y="206"/>
                    </a:cubicBezTo>
                    <a:close/>
                    <a:moveTo>
                      <a:pt x="169" y="207"/>
                    </a:moveTo>
                    <a:cubicBezTo>
                      <a:pt x="166" y="209"/>
                      <a:pt x="163" y="211"/>
                      <a:pt x="160" y="213"/>
                    </a:cubicBezTo>
                    <a:cubicBezTo>
                      <a:pt x="163" y="213"/>
                      <a:pt x="167" y="214"/>
                      <a:pt x="169" y="213"/>
                    </a:cubicBezTo>
                    <a:cubicBezTo>
                      <a:pt x="171" y="211"/>
                      <a:pt x="174" y="209"/>
                      <a:pt x="176" y="208"/>
                    </a:cubicBezTo>
                    <a:cubicBezTo>
                      <a:pt x="174" y="208"/>
                      <a:pt x="171" y="207"/>
                      <a:pt x="169" y="207"/>
                    </a:cubicBezTo>
                    <a:close/>
                    <a:moveTo>
                      <a:pt x="424" y="214"/>
                    </a:moveTo>
                    <a:cubicBezTo>
                      <a:pt x="421" y="214"/>
                      <a:pt x="419" y="214"/>
                      <a:pt x="417" y="215"/>
                    </a:cubicBezTo>
                    <a:cubicBezTo>
                      <a:pt x="414" y="215"/>
                      <a:pt x="411" y="214"/>
                      <a:pt x="409" y="214"/>
                    </a:cubicBezTo>
                    <a:cubicBezTo>
                      <a:pt x="406" y="215"/>
                      <a:pt x="403" y="215"/>
                      <a:pt x="400" y="215"/>
                    </a:cubicBezTo>
                    <a:cubicBezTo>
                      <a:pt x="398" y="215"/>
                      <a:pt x="397" y="215"/>
                      <a:pt x="396" y="216"/>
                    </a:cubicBezTo>
                    <a:cubicBezTo>
                      <a:pt x="391" y="216"/>
                      <a:pt x="386" y="216"/>
                      <a:pt x="381" y="216"/>
                    </a:cubicBezTo>
                    <a:cubicBezTo>
                      <a:pt x="377" y="217"/>
                      <a:pt x="371" y="217"/>
                      <a:pt x="366" y="218"/>
                    </a:cubicBezTo>
                    <a:cubicBezTo>
                      <a:pt x="366" y="218"/>
                      <a:pt x="366" y="217"/>
                      <a:pt x="366" y="218"/>
                    </a:cubicBezTo>
                    <a:cubicBezTo>
                      <a:pt x="355" y="219"/>
                      <a:pt x="341" y="220"/>
                      <a:pt x="332" y="221"/>
                    </a:cubicBezTo>
                    <a:cubicBezTo>
                      <a:pt x="331" y="222"/>
                      <a:pt x="329" y="221"/>
                      <a:pt x="328" y="222"/>
                    </a:cubicBezTo>
                    <a:cubicBezTo>
                      <a:pt x="328" y="221"/>
                      <a:pt x="327" y="221"/>
                      <a:pt x="327" y="221"/>
                    </a:cubicBezTo>
                    <a:cubicBezTo>
                      <a:pt x="321" y="221"/>
                      <a:pt x="317" y="222"/>
                      <a:pt x="313" y="223"/>
                    </a:cubicBezTo>
                    <a:cubicBezTo>
                      <a:pt x="314" y="220"/>
                      <a:pt x="318" y="221"/>
                      <a:pt x="319" y="220"/>
                    </a:cubicBezTo>
                    <a:cubicBezTo>
                      <a:pt x="319" y="219"/>
                      <a:pt x="320" y="219"/>
                      <a:pt x="319" y="219"/>
                    </a:cubicBezTo>
                    <a:cubicBezTo>
                      <a:pt x="315" y="219"/>
                      <a:pt x="312" y="221"/>
                      <a:pt x="309" y="220"/>
                    </a:cubicBezTo>
                    <a:cubicBezTo>
                      <a:pt x="309" y="221"/>
                      <a:pt x="309" y="223"/>
                      <a:pt x="309" y="224"/>
                    </a:cubicBezTo>
                    <a:cubicBezTo>
                      <a:pt x="317" y="224"/>
                      <a:pt x="324" y="223"/>
                      <a:pt x="331" y="222"/>
                    </a:cubicBezTo>
                    <a:cubicBezTo>
                      <a:pt x="335" y="222"/>
                      <a:pt x="338" y="222"/>
                      <a:pt x="342" y="221"/>
                    </a:cubicBezTo>
                    <a:cubicBezTo>
                      <a:pt x="357" y="221"/>
                      <a:pt x="373" y="219"/>
                      <a:pt x="386" y="219"/>
                    </a:cubicBezTo>
                    <a:cubicBezTo>
                      <a:pt x="387" y="220"/>
                      <a:pt x="387" y="220"/>
                      <a:pt x="387" y="220"/>
                    </a:cubicBezTo>
                    <a:cubicBezTo>
                      <a:pt x="388" y="219"/>
                      <a:pt x="390" y="219"/>
                      <a:pt x="391" y="220"/>
                    </a:cubicBezTo>
                    <a:cubicBezTo>
                      <a:pt x="391" y="220"/>
                      <a:pt x="391" y="220"/>
                      <a:pt x="391" y="221"/>
                    </a:cubicBezTo>
                    <a:cubicBezTo>
                      <a:pt x="392" y="220"/>
                      <a:pt x="393" y="221"/>
                      <a:pt x="394" y="220"/>
                    </a:cubicBezTo>
                    <a:cubicBezTo>
                      <a:pt x="394" y="220"/>
                      <a:pt x="394" y="221"/>
                      <a:pt x="394" y="220"/>
                    </a:cubicBezTo>
                    <a:cubicBezTo>
                      <a:pt x="399" y="219"/>
                      <a:pt x="408" y="218"/>
                      <a:pt x="413" y="219"/>
                    </a:cubicBezTo>
                    <a:cubicBezTo>
                      <a:pt x="414" y="220"/>
                      <a:pt x="412" y="219"/>
                      <a:pt x="412" y="220"/>
                    </a:cubicBezTo>
                    <a:cubicBezTo>
                      <a:pt x="415" y="220"/>
                      <a:pt x="416" y="220"/>
                      <a:pt x="419" y="219"/>
                    </a:cubicBezTo>
                    <a:cubicBezTo>
                      <a:pt x="418" y="219"/>
                      <a:pt x="417" y="220"/>
                      <a:pt x="417" y="219"/>
                    </a:cubicBezTo>
                    <a:cubicBezTo>
                      <a:pt x="420" y="218"/>
                      <a:pt x="423" y="218"/>
                      <a:pt x="426" y="217"/>
                    </a:cubicBezTo>
                    <a:cubicBezTo>
                      <a:pt x="430" y="217"/>
                      <a:pt x="434" y="216"/>
                      <a:pt x="438" y="216"/>
                    </a:cubicBezTo>
                    <a:cubicBezTo>
                      <a:pt x="440" y="216"/>
                      <a:pt x="442" y="215"/>
                      <a:pt x="445" y="215"/>
                    </a:cubicBezTo>
                    <a:cubicBezTo>
                      <a:pt x="439" y="216"/>
                      <a:pt x="434" y="217"/>
                      <a:pt x="429" y="218"/>
                    </a:cubicBezTo>
                    <a:cubicBezTo>
                      <a:pt x="436" y="218"/>
                      <a:pt x="441" y="217"/>
                      <a:pt x="447" y="217"/>
                    </a:cubicBezTo>
                    <a:cubicBezTo>
                      <a:pt x="453" y="217"/>
                      <a:pt x="460" y="217"/>
                      <a:pt x="466" y="216"/>
                    </a:cubicBezTo>
                    <a:cubicBezTo>
                      <a:pt x="471" y="216"/>
                      <a:pt x="476" y="216"/>
                      <a:pt x="481" y="215"/>
                    </a:cubicBezTo>
                    <a:cubicBezTo>
                      <a:pt x="491" y="214"/>
                      <a:pt x="502" y="213"/>
                      <a:pt x="512" y="213"/>
                    </a:cubicBezTo>
                    <a:cubicBezTo>
                      <a:pt x="513" y="213"/>
                      <a:pt x="513" y="214"/>
                      <a:pt x="514" y="214"/>
                    </a:cubicBezTo>
                    <a:cubicBezTo>
                      <a:pt x="515" y="212"/>
                      <a:pt x="513" y="209"/>
                      <a:pt x="513" y="209"/>
                    </a:cubicBezTo>
                    <a:cubicBezTo>
                      <a:pt x="511" y="208"/>
                      <a:pt x="509" y="207"/>
                      <a:pt x="507" y="207"/>
                    </a:cubicBezTo>
                    <a:cubicBezTo>
                      <a:pt x="503" y="208"/>
                      <a:pt x="499" y="209"/>
                      <a:pt x="495" y="209"/>
                    </a:cubicBezTo>
                    <a:cubicBezTo>
                      <a:pt x="490" y="209"/>
                      <a:pt x="484" y="209"/>
                      <a:pt x="481" y="210"/>
                    </a:cubicBezTo>
                    <a:cubicBezTo>
                      <a:pt x="490" y="209"/>
                      <a:pt x="500" y="209"/>
                      <a:pt x="508" y="209"/>
                    </a:cubicBezTo>
                    <a:cubicBezTo>
                      <a:pt x="509" y="209"/>
                      <a:pt x="511" y="208"/>
                      <a:pt x="512" y="210"/>
                    </a:cubicBezTo>
                    <a:cubicBezTo>
                      <a:pt x="511" y="211"/>
                      <a:pt x="510" y="211"/>
                      <a:pt x="509" y="211"/>
                    </a:cubicBezTo>
                    <a:cubicBezTo>
                      <a:pt x="500" y="213"/>
                      <a:pt x="489" y="214"/>
                      <a:pt x="480" y="213"/>
                    </a:cubicBezTo>
                    <a:cubicBezTo>
                      <a:pt x="480" y="213"/>
                      <a:pt x="480" y="213"/>
                      <a:pt x="480" y="214"/>
                    </a:cubicBezTo>
                    <a:cubicBezTo>
                      <a:pt x="476" y="212"/>
                      <a:pt x="471" y="213"/>
                      <a:pt x="466" y="213"/>
                    </a:cubicBezTo>
                    <a:cubicBezTo>
                      <a:pt x="467" y="213"/>
                      <a:pt x="468" y="213"/>
                      <a:pt x="469" y="213"/>
                    </a:cubicBezTo>
                    <a:cubicBezTo>
                      <a:pt x="468" y="213"/>
                      <a:pt x="466" y="214"/>
                      <a:pt x="465" y="213"/>
                    </a:cubicBezTo>
                    <a:cubicBezTo>
                      <a:pt x="466" y="213"/>
                      <a:pt x="466" y="213"/>
                      <a:pt x="465" y="213"/>
                    </a:cubicBezTo>
                    <a:cubicBezTo>
                      <a:pt x="465" y="213"/>
                      <a:pt x="465" y="213"/>
                      <a:pt x="465" y="213"/>
                    </a:cubicBezTo>
                    <a:cubicBezTo>
                      <a:pt x="463" y="213"/>
                      <a:pt x="462" y="214"/>
                      <a:pt x="461" y="213"/>
                    </a:cubicBezTo>
                    <a:cubicBezTo>
                      <a:pt x="462" y="213"/>
                      <a:pt x="462" y="213"/>
                      <a:pt x="463" y="213"/>
                    </a:cubicBezTo>
                    <a:cubicBezTo>
                      <a:pt x="462" y="212"/>
                      <a:pt x="461" y="213"/>
                      <a:pt x="460" y="212"/>
                    </a:cubicBezTo>
                    <a:cubicBezTo>
                      <a:pt x="460" y="212"/>
                      <a:pt x="461" y="212"/>
                      <a:pt x="461" y="212"/>
                    </a:cubicBezTo>
                    <a:cubicBezTo>
                      <a:pt x="451" y="212"/>
                      <a:pt x="438" y="212"/>
                      <a:pt x="429" y="212"/>
                    </a:cubicBezTo>
                    <a:cubicBezTo>
                      <a:pt x="420" y="212"/>
                      <a:pt x="409" y="212"/>
                      <a:pt x="399" y="212"/>
                    </a:cubicBezTo>
                    <a:cubicBezTo>
                      <a:pt x="393" y="212"/>
                      <a:pt x="387" y="212"/>
                      <a:pt x="381" y="213"/>
                    </a:cubicBezTo>
                    <a:cubicBezTo>
                      <a:pt x="379" y="213"/>
                      <a:pt x="376" y="214"/>
                      <a:pt x="374" y="214"/>
                    </a:cubicBezTo>
                    <a:cubicBezTo>
                      <a:pt x="374" y="214"/>
                      <a:pt x="373" y="213"/>
                      <a:pt x="373" y="213"/>
                    </a:cubicBezTo>
                    <a:cubicBezTo>
                      <a:pt x="368" y="214"/>
                      <a:pt x="363" y="215"/>
                      <a:pt x="359" y="215"/>
                    </a:cubicBezTo>
                    <a:cubicBezTo>
                      <a:pt x="356" y="215"/>
                      <a:pt x="354" y="214"/>
                      <a:pt x="351" y="214"/>
                    </a:cubicBezTo>
                    <a:cubicBezTo>
                      <a:pt x="351" y="214"/>
                      <a:pt x="350" y="215"/>
                      <a:pt x="349" y="215"/>
                    </a:cubicBezTo>
                    <a:cubicBezTo>
                      <a:pt x="344" y="216"/>
                      <a:pt x="338" y="215"/>
                      <a:pt x="333" y="217"/>
                    </a:cubicBezTo>
                    <a:cubicBezTo>
                      <a:pt x="336" y="216"/>
                      <a:pt x="339" y="216"/>
                      <a:pt x="342" y="216"/>
                    </a:cubicBezTo>
                    <a:cubicBezTo>
                      <a:pt x="345" y="216"/>
                      <a:pt x="348" y="215"/>
                      <a:pt x="348" y="217"/>
                    </a:cubicBezTo>
                    <a:cubicBezTo>
                      <a:pt x="347" y="217"/>
                      <a:pt x="346" y="217"/>
                      <a:pt x="344" y="217"/>
                    </a:cubicBezTo>
                    <a:cubicBezTo>
                      <a:pt x="342" y="217"/>
                      <a:pt x="339" y="217"/>
                      <a:pt x="336" y="217"/>
                    </a:cubicBezTo>
                    <a:cubicBezTo>
                      <a:pt x="332" y="218"/>
                      <a:pt x="327" y="219"/>
                      <a:pt x="323" y="219"/>
                    </a:cubicBezTo>
                    <a:cubicBezTo>
                      <a:pt x="322" y="219"/>
                      <a:pt x="319" y="217"/>
                      <a:pt x="320" y="220"/>
                    </a:cubicBezTo>
                    <a:cubicBezTo>
                      <a:pt x="322" y="220"/>
                      <a:pt x="324" y="219"/>
                      <a:pt x="327" y="219"/>
                    </a:cubicBezTo>
                    <a:cubicBezTo>
                      <a:pt x="327" y="219"/>
                      <a:pt x="326" y="220"/>
                      <a:pt x="326" y="220"/>
                    </a:cubicBezTo>
                    <a:cubicBezTo>
                      <a:pt x="330" y="221"/>
                      <a:pt x="334" y="218"/>
                      <a:pt x="338" y="219"/>
                    </a:cubicBezTo>
                    <a:cubicBezTo>
                      <a:pt x="340" y="219"/>
                      <a:pt x="342" y="219"/>
                      <a:pt x="345" y="219"/>
                    </a:cubicBezTo>
                    <a:cubicBezTo>
                      <a:pt x="355" y="218"/>
                      <a:pt x="368" y="216"/>
                      <a:pt x="379" y="216"/>
                    </a:cubicBezTo>
                    <a:cubicBezTo>
                      <a:pt x="380" y="216"/>
                      <a:pt x="381" y="216"/>
                      <a:pt x="382" y="215"/>
                    </a:cubicBezTo>
                    <a:cubicBezTo>
                      <a:pt x="380" y="215"/>
                      <a:pt x="377" y="215"/>
                      <a:pt x="374" y="215"/>
                    </a:cubicBezTo>
                    <a:cubicBezTo>
                      <a:pt x="372" y="216"/>
                      <a:pt x="369" y="216"/>
                      <a:pt x="367" y="216"/>
                    </a:cubicBezTo>
                    <a:cubicBezTo>
                      <a:pt x="366" y="216"/>
                      <a:pt x="365" y="216"/>
                      <a:pt x="364" y="216"/>
                    </a:cubicBezTo>
                    <a:cubicBezTo>
                      <a:pt x="361" y="216"/>
                      <a:pt x="358" y="218"/>
                      <a:pt x="357" y="216"/>
                    </a:cubicBezTo>
                    <a:cubicBezTo>
                      <a:pt x="368" y="216"/>
                      <a:pt x="380" y="214"/>
                      <a:pt x="391" y="214"/>
                    </a:cubicBezTo>
                    <a:cubicBezTo>
                      <a:pt x="394" y="214"/>
                      <a:pt x="397" y="215"/>
                      <a:pt x="400" y="214"/>
                    </a:cubicBezTo>
                    <a:cubicBezTo>
                      <a:pt x="401" y="214"/>
                      <a:pt x="401" y="214"/>
                      <a:pt x="402" y="213"/>
                    </a:cubicBezTo>
                    <a:cubicBezTo>
                      <a:pt x="408" y="214"/>
                      <a:pt x="416" y="213"/>
                      <a:pt x="423" y="213"/>
                    </a:cubicBezTo>
                    <a:cubicBezTo>
                      <a:pt x="428" y="213"/>
                      <a:pt x="436" y="213"/>
                      <a:pt x="442" y="213"/>
                    </a:cubicBezTo>
                    <a:cubicBezTo>
                      <a:pt x="447" y="213"/>
                      <a:pt x="452" y="212"/>
                      <a:pt x="457" y="213"/>
                    </a:cubicBezTo>
                    <a:cubicBezTo>
                      <a:pt x="447" y="213"/>
                      <a:pt x="436" y="214"/>
                      <a:pt x="424" y="214"/>
                    </a:cubicBezTo>
                    <a:close/>
                    <a:moveTo>
                      <a:pt x="141" y="209"/>
                    </a:moveTo>
                    <a:cubicBezTo>
                      <a:pt x="142" y="209"/>
                      <a:pt x="142" y="209"/>
                      <a:pt x="142" y="209"/>
                    </a:cubicBezTo>
                    <a:cubicBezTo>
                      <a:pt x="142" y="209"/>
                      <a:pt x="142" y="209"/>
                      <a:pt x="142" y="209"/>
                    </a:cubicBezTo>
                    <a:cubicBezTo>
                      <a:pt x="143" y="208"/>
                      <a:pt x="145" y="209"/>
                      <a:pt x="147" y="207"/>
                    </a:cubicBezTo>
                    <a:cubicBezTo>
                      <a:pt x="144" y="208"/>
                      <a:pt x="142" y="207"/>
                      <a:pt x="141" y="209"/>
                    </a:cubicBezTo>
                    <a:close/>
                    <a:moveTo>
                      <a:pt x="159" y="208"/>
                    </a:moveTo>
                    <a:cubicBezTo>
                      <a:pt x="159" y="208"/>
                      <a:pt x="159" y="208"/>
                      <a:pt x="159" y="208"/>
                    </a:cubicBezTo>
                    <a:cubicBezTo>
                      <a:pt x="157" y="209"/>
                      <a:pt x="155" y="209"/>
                      <a:pt x="153" y="211"/>
                    </a:cubicBezTo>
                    <a:cubicBezTo>
                      <a:pt x="155" y="211"/>
                      <a:pt x="157" y="210"/>
                      <a:pt x="160" y="210"/>
                    </a:cubicBezTo>
                    <a:cubicBezTo>
                      <a:pt x="160" y="211"/>
                      <a:pt x="159" y="211"/>
                      <a:pt x="160" y="211"/>
                    </a:cubicBezTo>
                    <a:cubicBezTo>
                      <a:pt x="160" y="211"/>
                      <a:pt x="160" y="210"/>
                      <a:pt x="161" y="210"/>
                    </a:cubicBezTo>
                    <a:cubicBezTo>
                      <a:pt x="161" y="211"/>
                      <a:pt x="161" y="211"/>
                      <a:pt x="161" y="211"/>
                    </a:cubicBezTo>
                    <a:cubicBezTo>
                      <a:pt x="163" y="210"/>
                      <a:pt x="165" y="209"/>
                      <a:pt x="166" y="208"/>
                    </a:cubicBezTo>
                    <a:cubicBezTo>
                      <a:pt x="165" y="207"/>
                      <a:pt x="161" y="208"/>
                      <a:pt x="159" y="208"/>
                    </a:cubicBezTo>
                    <a:close/>
                    <a:moveTo>
                      <a:pt x="178" y="208"/>
                    </a:moveTo>
                    <a:cubicBezTo>
                      <a:pt x="178" y="208"/>
                      <a:pt x="178" y="208"/>
                      <a:pt x="178" y="208"/>
                    </a:cubicBezTo>
                    <a:cubicBezTo>
                      <a:pt x="176" y="208"/>
                      <a:pt x="175" y="210"/>
                      <a:pt x="173" y="211"/>
                    </a:cubicBezTo>
                    <a:cubicBezTo>
                      <a:pt x="172" y="212"/>
                      <a:pt x="171" y="212"/>
                      <a:pt x="171" y="213"/>
                    </a:cubicBezTo>
                    <a:cubicBezTo>
                      <a:pt x="176" y="213"/>
                      <a:pt x="180" y="211"/>
                      <a:pt x="183" y="208"/>
                    </a:cubicBezTo>
                    <a:cubicBezTo>
                      <a:pt x="182" y="208"/>
                      <a:pt x="180" y="207"/>
                      <a:pt x="178" y="208"/>
                    </a:cubicBezTo>
                    <a:close/>
                    <a:moveTo>
                      <a:pt x="153" y="210"/>
                    </a:moveTo>
                    <a:cubicBezTo>
                      <a:pt x="154" y="209"/>
                      <a:pt x="155" y="209"/>
                      <a:pt x="156" y="208"/>
                    </a:cubicBezTo>
                    <a:cubicBezTo>
                      <a:pt x="154" y="208"/>
                      <a:pt x="153" y="208"/>
                      <a:pt x="153" y="210"/>
                    </a:cubicBezTo>
                    <a:close/>
                    <a:moveTo>
                      <a:pt x="193" y="210"/>
                    </a:moveTo>
                    <a:cubicBezTo>
                      <a:pt x="193" y="210"/>
                      <a:pt x="194" y="210"/>
                      <a:pt x="194" y="209"/>
                    </a:cubicBezTo>
                    <a:cubicBezTo>
                      <a:pt x="192" y="208"/>
                      <a:pt x="189" y="208"/>
                      <a:pt x="186" y="208"/>
                    </a:cubicBezTo>
                    <a:cubicBezTo>
                      <a:pt x="185" y="210"/>
                      <a:pt x="183" y="211"/>
                      <a:pt x="181" y="213"/>
                    </a:cubicBezTo>
                    <a:cubicBezTo>
                      <a:pt x="185" y="213"/>
                      <a:pt x="189" y="213"/>
                      <a:pt x="191" y="211"/>
                    </a:cubicBezTo>
                    <a:cubicBezTo>
                      <a:pt x="192" y="210"/>
                      <a:pt x="192" y="209"/>
                      <a:pt x="193" y="209"/>
                    </a:cubicBezTo>
                    <a:cubicBezTo>
                      <a:pt x="193" y="210"/>
                      <a:pt x="192" y="210"/>
                      <a:pt x="193" y="210"/>
                    </a:cubicBezTo>
                    <a:close/>
                    <a:moveTo>
                      <a:pt x="141" y="213"/>
                    </a:moveTo>
                    <a:cubicBezTo>
                      <a:pt x="145" y="212"/>
                      <a:pt x="152" y="212"/>
                      <a:pt x="152" y="208"/>
                    </a:cubicBezTo>
                    <a:cubicBezTo>
                      <a:pt x="148" y="209"/>
                      <a:pt x="144" y="211"/>
                      <a:pt x="141" y="213"/>
                    </a:cubicBezTo>
                    <a:close/>
                    <a:moveTo>
                      <a:pt x="197" y="209"/>
                    </a:moveTo>
                    <a:cubicBezTo>
                      <a:pt x="199" y="209"/>
                      <a:pt x="202" y="209"/>
                      <a:pt x="204" y="208"/>
                    </a:cubicBezTo>
                    <a:cubicBezTo>
                      <a:pt x="203" y="209"/>
                      <a:pt x="199" y="208"/>
                      <a:pt x="197" y="209"/>
                    </a:cubicBezTo>
                    <a:close/>
                    <a:moveTo>
                      <a:pt x="126" y="211"/>
                    </a:moveTo>
                    <a:cubicBezTo>
                      <a:pt x="126" y="211"/>
                      <a:pt x="126" y="211"/>
                      <a:pt x="126" y="211"/>
                    </a:cubicBezTo>
                    <a:cubicBezTo>
                      <a:pt x="126" y="212"/>
                      <a:pt x="125" y="212"/>
                      <a:pt x="124" y="213"/>
                    </a:cubicBezTo>
                    <a:cubicBezTo>
                      <a:pt x="125" y="213"/>
                      <a:pt x="128" y="212"/>
                      <a:pt x="129" y="212"/>
                    </a:cubicBezTo>
                    <a:cubicBezTo>
                      <a:pt x="129" y="212"/>
                      <a:pt x="129" y="211"/>
                      <a:pt x="129" y="211"/>
                    </a:cubicBezTo>
                    <a:cubicBezTo>
                      <a:pt x="133" y="212"/>
                      <a:pt x="136" y="211"/>
                      <a:pt x="139" y="209"/>
                    </a:cubicBezTo>
                    <a:cubicBezTo>
                      <a:pt x="134" y="209"/>
                      <a:pt x="131" y="210"/>
                      <a:pt x="126" y="211"/>
                    </a:cubicBezTo>
                    <a:close/>
                    <a:moveTo>
                      <a:pt x="446" y="209"/>
                    </a:moveTo>
                    <a:cubicBezTo>
                      <a:pt x="453" y="209"/>
                      <a:pt x="462" y="210"/>
                      <a:pt x="467" y="209"/>
                    </a:cubicBezTo>
                    <a:cubicBezTo>
                      <a:pt x="461" y="209"/>
                      <a:pt x="452" y="208"/>
                      <a:pt x="446" y="209"/>
                    </a:cubicBezTo>
                    <a:close/>
                    <a:moveTo>
                      <a:pt x="412" y="210"/>
                    </a:moveTo>
                    <a:cubicBezTo>
                      <a:pt x="418" y="210"/>
                      <a:pt x="422" y="210"/>
                      <a:pt x="427" y="209"/>
                    </a:cubicBezTo>
                    <a:cubicBezTo>
                      <a:pt x="422" y="209"/>
                      <a:pt x="416" y="209"/>
                      <a:pt x="412" y="210"/>
                    </a:cubicBezTo>
                    <a:close/>
                    <a:moveTo>
                      <a:pt x="470" y="209"/>
                    </a:moveTo>
                    <a:cubicBezTo>
                      <a:pt x="469" y="209"/>
                      <a:pt x="468" y="209"/>
                      <a:pt x="468" y="209"/>
                    </a:cubicBezTo>
                    <a:cubicBezTo>
                      <a:pt x="468" y="210"/>
                      <a:pt x="469" y="210"/>
                      <a:pt x="470" y="209"/>
                    </a:cubicBezTo>
                    <a:close/>
                    <a:moveTo>
                      <a:pt x="133" y="214"/>
                    </a:moveTo>
                    <a:cubicBezTo>
                      <a:pt x="137" y="214"/>
                      <a:pt x="140" y="213"/>
                      <a:pt x="142" y="211"/>
                    </a:cubicBezTo>
                    <a:cubicBezTo>
                      <a:pt x="142" y="210"/>
                      <a:pt x="142" y="211"/>
                      <a:pt x="141" y="211"/>
                    </a:cubicBezTo>
                    <a:cubicBezTo>
                      <a:pt x="141" y="210"/>
                      <a:pt x="141" y="210"/>
                      <a:pt x="141" y="209"/>
                    </a:cubicBezTo>
                    <a:cubicBezTo>
                      <a:pt x="140" y="210"/>
                      <a:pt x="139" y="211"/>
                      <a:pt x="139" y="212"/>
                    </a:cubicBezTo>
                    <a:cubicBezTo>
                      <a:pt x="138" y="213"/>
                      <a:pt x="134" y="213"/>
                      <a:pt x="133" y="214"/>
                    </a:cubicBezTo>
                    <a:close/>
                    <a:moveTo>
                      <a:pt x="138" y="210"/>
                    </a:moveTo>
                    <a:cubicBezTo>
                      <a:pt x="139" y="210"/>
                      <a:pt x="139" y="210"/>
                      <a:pt x="139" y="210"/>
                    </a:cubicBezTo>
                    <a:cubicBezTo>
                      <a:pt x="139" y="210"/>
                      <a:pt x="138" y="210"/>
                      <a:pt x="138" y="210"/>
                    </a:cubicBezTo>
                    <a:close/>
                    <a:moveTo>
                      <a:pt x="268" y="211"/>
                    </a:moveTo>
                    <a:cubicBezTo>
                      <a:pt x="268" y="210"/>
                      <a:pt x="267" y="210"/>
                      <a:pt x="266" y="210"/>
                    </a:cubicBezTo>
                    <a:cubicBezTo>
                      <a:pt x="266" y="210"/>
                      <a:pt x="267" y="210"/>
                      <a:pt x="267" y="211"/>
                    </a:cubicBezTo>
                    <a:cubicBezTo>
                      <a:pt x="268" y="211"/>
                      <a:pt x="268" y="210"/>
                      <a:pt x="268" y="211"/>
                    </a:cubicBezTo>
                    <a:close/>
                    <a:moveTo>
                      <a:pt x="203" y="210"/>
                    </a:moveTo>
                    <a:cubicBezTo>
                      <a:pt x="204" y="211"/>
                      <a:pt x="203" y="211"/>
                      <a:pt x="203" y="212"/>
                    </a:cubicBezTo>
                    <a:cubicBezTo>
                      <a:pt x="206" y="211"/>
                      <a:pt x="210" y="213"/>
                      <a:pt x="212" y="211"/>
                    </a:cubicBezTo>
                    <a:cubicBezTo>
                      <a:pt x="209" y="210"/>
                      <a:pt x="206" y="210"/>
                      <a:pt x="203" y="210"/>
                    </a:cubicBezTo>
                    <a:close/>
                    <a:moveTo>
                      <a:pt x="258" y="212"/>
                    </a:moveTo>
                    <a:cubicBezTo>
                      <a:pt x="260" y="212"/>
                      <a:pt x="261" y="211"/>
                      <a:pt x="263" y="211"/>
                    </a:cubicBezTo>
                    <a:cubicBezTo>
                      <a:pt x="262" y="210"/>
                      <a:pt x="259" y="211"/>
                      <a:pt x="258" y="212"/>
                    </a:cubicBezTo>
                    <a:close/>
                    <a:moveTo>
                      <a:pt x="194" y="212"/>
                    </a:moveTo>
                    <a:cubicBezTo>
                      <a:pt x="197" y="212"/>
                      <a:pt x="200" y="213"/>
                      <a:pt x="202" y="210"/>
                    </a:cubicBezTo>
                    <a:cubicBezTo>
                      <a:pt x="199" y="210"/>
                      <a:pt x="196" y="210"/>
                      <a:pt x="194" y="212"/>
                    </a:cubicBezTo>
                    <a:close/>
                    <a:moveTo>
                      <a:pt x="436" y="211"/>
                    </a:moveTo>
                    <a:cubicBezTo>
                      <a:pt x="438" y="211"/>
                      <a:pt x="441" y="211"/>
                      <a:pt x="443" y="211"/>
                    </a:cubicBezTo>
                    <a:cubicBezTo>
                      <a:pt x="440" y="211"/>
                      <a:pt x="437" y="210"/>
                      <a:pt x="436" y="211"/>
                    </a:cubicBezTo>
                    <a:close/>
                    <a:moveTo>
                      <a:pt x="443" y="211"/>
                    </a:moveTo>
                    <a:cubicBezTo>
                      <a:pt x="444" y="211"/>
                      <a:pt x="444" y="211"/>
                      <a:pt x="444" y="211"/>
                    </a:cubicBezTo>
                    <a:cubicBezTo>
                      <a:pt x="445" y="210"/>
                      <a:pt x="443" y="211"/>
                      <a:pt x="443" y="211"/>
                    </a:cubicBezTo>
                    <a:close/>
                    <a:moveTo>
                      <a:pt x="177" y="213"/>
                    </a:moveTo>
                    <a:cubicBezTo>
                      <a:pt x="179" y="213"/>
                      <a:pt x="181" y="212"/>
                      <a:pt x="181" y="211"/>
                    </a:cubicBezTo>
                    <a:cubicBezTo>
                      <a:pt x="180" y="212"/>
                      <a:pt x="178" y="211"/>
                      <a:pt x="177" y="213"/>
                    </a:cubicBezTo>
                    <a:close/>
                    <a:moveTo>
                      <a:pt x="213" y="211"/>
                    </a:moveTo>
                    <a:cubicBezTo>
                      <a:pt x="214" y="212"/>
                      <a:pt x="218" y="212"/>
                      <a:pt x="218" y="211"/>
                    </a:cubicBezTo>
                    <a:cubicBezTo>
                      <a:pt x="217" y="212"/>
                      <a:pt x="215" y="210"/>
                      <a:pt x="213" y="211"/>
                    </a:cubicBezTo>
                    <a:close/>
                    <a:moveTo>
                      <a:pt x="422" y="211"/>
                    </a:moveTo>
                    <a:cubicBezTo>
                      <a:pt x="427" y="211"/>
                      <a:pt x="431" y="211"/>
                      <a:pt x="435" y="211"/>
                    </a:cubicBezTo>
                    <a:cubicBezTo>
                      <a:pt x="430" y="211"/>
                      <a:pt x="427" y="211"/>
                      <a:pt x="422" y="211"/>
                    </a:cubicBezTo>
                    <a:close/>
                    <a:moveTo>
                      <a:pt x="447" y="211"/>
                    </a:moveTo>
                    <a:cubicBezTo>
                      <a:pt x="446" y="211"/>
                      <a:pt x="445" y="210"/>
                      <a:pt x="445" y="211"/>
                    </a:cubicBezTo>
                    <a:cubicBezTo>
                      <a:pt x="445" y="211"/>
                      <a:pt x="448" y="211"/>
                      <a:pt x="447" y="211"/>
                    </a:cubicBezTo>
                    <a:close/>
                    <a:moveTo>
                      <a:pt x="450" y="211"/>
                    </a:moveTo>
                    <a:cubicBezTo>
                      <a:pt x="449" y="211"/>
                      <a:pt x="449" y="210"/>
                      <a:pt x="449" y="211"/>
                    </a:cubicBezTo>
                    <a:cubicBezTo>
                      <a:pt x="449" y="211"/>
                      <a:pt x="448" y="211"/>
                      <a:pt x="448" y="211"/>
                    </a:cubicBezTo>
                    <a:cubicBezTo>
                      <a:pt x="450" y="211"/>
                      <a:pt x="452" y="211"/>
                      <a:pt x="450" y="211"/>
                    </a:cubicBezTo>
                    <a:close/>
                    <a:moveTo>
                      <a:pt x="489" y="211"/>
                    </a:moveTo>
                    <a:cubicBezTo>
                      <a:pt x="487" y="211"/>
                      <a:pt x="485" y="212"/>
                      <a:pt x="483" y="211"/>
                    </a:cubicBezTo>
                    <a:cubicBezTo>
                      <a:pt x="475" y="211"/>
                      <a:pt x="465" y="210"/>
                      <a:pt x="460" y="211"/>
                    </a:cubicBezTo>
                    <a:cubicBezTo>
                      <a:pt x="474" y="211"/>
                      <a:pt x="489" y="214"/>
                      <a:pt x="502" y="211"/>
                    </a:cubicBezTo>
                    <a:cubicBezTo>
                      <a:pt x="498" y="211"/>
                      <a:pt x="494" y="210"/>
                      <a:pt x="489" y="211"/>
                    </a:cubicBezTo>
                    <a:close/>
                    <a:moveTo>
                      <a:pt x="396" y="211"/>
                    </a:moveTo>
                    <a:cubicBezTo>
                      <a:pt x="397" y="212"/>
                      <a:pt x="398" y="211"/>
                      <a:pt x="399" y="211"/>
                    </a:cubicBezTo>
                    <a:cubicBezTo>
                      <a:pt x="399" y="210"/>
                      <a:pt x="397" y="211"/>
                      <a:pt x="396" y="211"/>
                    </a:cubicBezTo>
                    <a:close/>
                    <a:moveTo>
                      <a:pt x="454" y="211"/>
                    </a:moveTo>
                    <a:cubicBezTo>
                      <a:pt x="455" y="211"/>
                      <a:pt x="455" y="211"/>
                      <a:pt x="455" y="211"/>
                    </a:cubicBezTo>
                    <a:cubicBezTo>
                      <a:pt x="455" y="211"/>
                      <a:pt x="454" y="210"/>
                      <a:pt x="454" y="211"/>
                    </a:cubicBezTo>
                    <a:close/>
                    <a:moveTo>
                      <a:pt x="116" y="215"/>
                    </a:moveTo>
                    <a:cubicBezTo>
                      <a:pt x="119" y="214"/>
                      <a:pt x="122" y="213"/>
                      <a:pt x="125" y="211"/>
                    </a:cubicBezTo>
                    <a:cubicBezTo>
                      <a:pt x="119" y="212"/>
                      <a:pt x="114" y="214"/>
                      <a:pt x="109" y="214"/>
                    </a:cubicBezTo>
                    <a:cubicBezTo>
                      <a:pt x="108" y="215"/>
                      <a:pt x="107" y="215"/>
                      <a:pt x="107" y="216"/>
                    </a:cubicBezTo>
                    <a:cubicBezTo>
                      <a:pt x="110" y="216"/>
                      <a:pt x="112" y="215"/>
                      <a:pt x="114" y="214"/>
                    </a:cubicBezTo>
                    <a:cubicBezTo>
                      <a:pt x="114" y="214"/>
                      <a:pt x="114" y="215"/>
                      <a:pt x="115" y="215"/>
                    </a:cubicBezTo>
                    <a:cubicBezTo>
                      <a:pt x="116" y="215"/>
                      <a:pt x="115" y="213"/>
                      <a:pt x="116" y="214"/>
                    </a:cubicBezTo>
                    <a:cubicBezTo>
                      <a:pt x="116" y="214"/>
                      <a:pt x="115" y="214"/>
                      <a:pt x="116" y="215"/>
                    </a:cubicBezTo>
                    <a:close/>
                    <a:moveTo>
                      <a:pt x="149" y="212"/>
                    </a:moveTo>
                    <a:cubicBezTo>
                      <a:pt x="149" y="213"/>
                      <a:pt x="147" y="213"/>
                      <a:pt x="147" y="214"/>
                    </a:cubicBezTo>
                    <a:cubicBezTo>
                      <a:pt x="152" y="213"/>
                      <a:pt x="157" y="215"/>
                      <a:pt x="160" y="211"/>
                    </a:cubicBezTo>
                    <a:cubicBezTo>
                      <a:pt x="155" y="211"/>
                      <a:pt x="154" y="212"/>
                      <a:pt x="149" y="212"/>
                    </a:cubicBezTo>
                    <a:close/>
                    <a:moveTo>
                      <a:pt x="386" y="212"/>
                    </a:moveTo>
                    <a:cubicBezTo>
                      <a:pt x="387" y="212"/>
                      <a:pt x="387" y="212"/>
                      <a:pt x="387" y="212"/>
                    </a:cubicBezTo>
                    <a:cubicBezTo>
                      <a:pt x="387" y="212"/>
                      <a:pt x="386" y="211"/>
                      <a:pt x="386" y="212"/>
                    </a:cubicBezTo>
                    <a:close/>
                    <a:moveTo>
                      <a:pt x="132" y="213"/>
                    </a:moveTo>
                    <a:cubicBezTo>
                      <a:pt x="133" y="213"/>
                      <a:pt x="134" y="213"/>
                      <a:pt x="135" y="213"/>
                    </a:cubicBezTo>
                    <a:cubicBezTo>
                      <a:pt x="135" y="212"/>
                      <a:pt x="136" y="212"/>
                      <a:pt x="137" y="212"/>
                    </a:cubicBezTo>
                    <a:cubicBezTo>
                      <a:pt x="135" y="211"/>
                      <a:pt x="133" y="213"/>
                      <a:pt x="132" y="213"/>
                    </a:cubicBezTo>
                    <a:close/>
                    <a:moveTo>
                      <a:pt x="260" y="213"/>
                    </a:moveTo>
                    <a:cubicBezTo>
                      <a:pt x="260" y="212"/>
                      <a:pt x="263" y="213"/>
                      <a:pt x="263" y="212"/>
                    </a:cubicBezTo>
                    <a:cubicBezTo>
                      <a:pt x="262" y="212"/>
                      <a:pt x="260" y="212"/>
                      <a:pt x="260" y="213"/>
                    </a:cubicBezTo>
                    <a:close/>
                    <a:moveTo>
                      <a:pt x="255" y="213"/>
                    </a:moveTo>
                    <a:cubicBezTo>
                      <a:pt x="256" y="213"/>
                      <a:pt x="257" y="213"/>
                      <a:pt x="258" y="212"/>
                    </a:cubicBezTo>
                    <a:cubicBezTo>
                      <a:pt x="256" y="212"/>
                      <a:pt x="256" y="213"/>
                      <a:pt x="255" y="213"/>
                    </a:cubicBezTo>
                    <a:close/>
                    <a:moveTo>
                      <a:pt x="365" y="213"/>
                    </a:moveTo>
                    <a:cubicBezTo>
                      <a:pt x="366" y="213"/>
                      <a:pt x="366" y="213"/>
                      <a:pt x="366" y="214"/>
                    </a:cubicBezTo>
                    <a:cubicBezTo>
                      <a:pt x="368" y="212"/>
                      <a:pt x="373" y="213"/>
                      <a:pt x="376" y="212"/>
                    </a:cubicBezTo>
                    <a:cubicBezTo>
                      <a:pt x="373" y="212"/>
                      <a:pt x="369" y="212"/>
                      <a:pt x="365" y="213"/>
                    </a:cubicBezTo>
                    <a:close/>
                    <a:moveTo>
                      <a:pt x="268" y="213"/>
                    </a:moveTo>
                    <a:cubicBezTo>
                      <a:pt x="270" y="214"/>
                      <a:pt x="271" y="215"/>
                      <a:pt x="273" y="214"/>
                    </a:cubicBezTo>
                    <a:cubicBezTo>
                      <a:pt x="274" y="214"/>
                      <a:pt x="273" y="215"/>
                      <a:pt x="273" y="215"/>
                    </a:cubicBezTo>
                    <a:cubicBezTo>
                      <a:pt x="274" y="216"/>
                      <a:pt x="275" y="216"/>
                      <a:pt x="276" y="217"/>
                    </a:cubicBezTo>
                    <a:cubicBezTo>
                      <a:pt x="277" y="216"/>
                      <a:pt x="278" y="216"/>
                      <a:pt x="278" y="215"/>
                    </a:cubicBezTo>
                    <a:cubicBezTo>
                      <a:pt x="276" y="214"/>
                      <a:pt x="271" y="213"/>
                      <a:pt x="268" y="213"/>
                    </a:cubicBezTo>
                    <a:close/>
                    <a:moveTo>
                      <a:pt x="129" y="213"/>
                    </a:moveTo>
                    <a:cubicBezTo>
                      <a:pt x="129" y="213"/>
                      <a:pt x="128" y="214"/>
                      <a:pt x="128" y="214"/>
                    </a:cubicBezTo>
                    <a:cubicBezTo>
                      <a:pt x="129" y="214"/>
                      <a:pt x="130" y="213"/>
                      <a:pt x="131" y="213"/>
                    </a:cubicBezTo>
                    <a:cubicBezTo>
                      <a:pt x="130" y="213"/>
                      <a:pt x="130" y="213"/>
                      <a:pt x="129" y="213"/>
                    </a:cubicBezTo>
                    <a:close/>
                    <a:moveTo>
                      <a:pt x="196" y="217"/>
                    </a:moveTo>
                    <a:cubicBezTo>
                      <a:pt x="202" y="218"/>
                      <a:pt x="204" y="215"/>
                      <a:pt x="208" y="213"/>
                    </a:cubicBezTo>
                    <a:cubicBezTo>
                      <a:pt x="202" y="212"/>
                      <a:pt x="199" y="214"/>
                      <a:pt x="196" y="217"/>
                    </a:cubicBezTo>
                    <a:close/>
                    <a:moveTo>
                      <a:pt x="205" y="217"/>
                    </a:moveTo>
                    <a:cubicBezTo>
                      <a:pt x="209" y="218"/>
                      <a:pt x="211" y="215"/>
                      <a:pt x="214" y="214"/>
                    </a:cubicBezTo>
                    <a:cubicBezTo>
                      <a:pt x="215" y="214"/>
                      <a:pt x="216" y="214"/>
                      <a:pt x="216" y="213"/>
                    </a:cubicBezTo>
                    <a:cubicBezTo>
                      <a:pt x="210" y="212"/>
                      <a:pt x="208" y="215"/>
                      <a:pt x="205" y="217"/>
                    </a:cubicBezTo>
                    <a:close/>
                    <a:moveTo>
                      <a:pt x="359" y="213"/>
                    </a:moveTo>
                    <a:cubicBezTo>
                      <a:pt x="360" y="214"/>
                      <a:pt x="363" y="214"/>
                      <a:pt x="365" y="213"/>
                    </a:cubicBezTo>
                    <a:cubicBezTo>
                      <a:pt x="363" y="213"/>
                      <a:pt x="360" y="213"/>
                      <a:pt x="359" y="213"/>
                    </a:cubicBezTo>
                    <a:close/>
                    <a:moveTo>
                      <a:pt x="119" y="216"/>
                    </a:moveTo>
                    <a:cubicBezTo>
                      <a:pt x="123" y="215"/>
                      <a:pt x="125" y="215"/>
                      <a:pt x="128" y="214"/>
                    </a:cubicBezTo>
                    <a:cubicBezTo>
                      <a:pt x="128" y="214"/>
                      <a:pt x="129" y="213"/>
                      <a:pt x="128" y="213"/>
                    </a:cubicBezTo>
                    <a:cubicBezTo>
                      <a:pt x="126" y="214"/>
                      <a:pt x="121" y="214"/>
                      <a:pt x="119" y="216"/>
                    </a:cubicBezTo>
                    <a:close/>
                    <a:moveTo>
                      <a:pt x="309" y="216"/>
                    </a:moveTo>
                    <a:cubicBezTo>
                      <a:pt x="309" y="216"/>
                      <a:pt x="309" y="215"/>
                      <a:pt x="309" y="215"/>
                    </a:cubicBezTo>
                    <a:cubicBezTo>
                      <a:pt x="308" y="216"/>
                      <a:pt x="309" y="217"/>
                      <a:pt x="309" y="218"/>
                    </a:cubicBezTo>
                    <a:cubicBezTo>
                      <a:pt x="313" y="217"/>
                      <a:pt x="315" y="216"/>
                      <a:pt x="319" y="215"/>
                    </a:cubicBezTo>
                    <a:cubicBezTo>
                      <a:pt x="319" y="214"/>
                      <a:pt x="319" y="214"/>
                      <a:pt x="319" y="213"/>
                    </a:cubicBezTo>
                    <a:cubicBezTo>
                      <a:pt x="316" y="215"/>
                      <a:pt x="313" y="216"/>
                      <a:pt x="309" y="216"/>
                    </a:cubicBezTo>
                    <a:close/>
                    <a:moveTo>
                      <a:pt x="138" y="215"/>
                    </a:moveTo>
                    <a:cubicBezTo>
                      <a:pt x="140" y="215"/>
                      <a:pt x="144" y="215"/>
                      <a:pt x="145" y="213"/>
                    </a:cubicBezTo>
                    <a:cubicBezTo>
                      <a:pt x="143" y="214"/>
                      <a:pt x="140" y="214"/>
                      <a:pt x="138" y="215"/>
                    </a:cubicBezTo>
                    <a:close/>
                    <a:moveTo>
                      <a:pt x="192" y="213"/>
                    </a:moveTo>
                    <a:cubicBezTo>
                      <a:pt x="190" y="215"/>
                      <a:pt x="188" y="216"/>
                      <a:pt x="186" y="217"/>
                    </a:cubicBezTo>
                    <a:cubicBezTo>
                      <a:pt x="187" y="217"/>
                      <a:pt x="188" y="217"/>
                      <a:pt x="190" y="217"/>
                    </a:cubicBezTo>
                    <a:cubicBezTo>
                      <a:pt x="191" y="216"/>
                      <a:pt x="193" y="215"/>
                      <a:pt x="195" y="214"/>
                    </a:cubicBezTo>
                    <a:cubicBezTo>
                      <a:pt x="196" y="214"/>
                      <a:pt x="197" y="214"/>
                      <a:pt x="197" y="213"/>
                    </a:cubicBezTo>
                    <a:cubicBezTo>
                      <a:pt x="196" y="213"/>
                      <a:pt x="193" y="213"/>
                      <a:pt x="192" y="213"/>
                    </a:cubicBezTo>
                    <a:close/>
                    <a:moveTo>
                      <a:pt x="312" y="214"/>
                    </a:moveTo>
                    <a:cubicBezTo>
                      <a:pt x="313" y="214"/>
                      <a:pt x="313" y="214"/>
                      <a:pt x="314" y="214"/>
                    </a:cubicBezTo>
                    <a:cubicBezTo>
                      <a:pt x="314" y="213"/>
                      <a:pt x="315" y="215"/>
                      <a:pt x="315" y="214"/>
                    </a:cubicBezTo>
                    <a:cubicBezTo>
                      <a:pt x="314" y="213"/>
                      <a:pt x="313" y="213"/>
                      <a:pt x="312" y="214"/>
                    </a:cubicBezTo>
                    <a:close/>
                    <a:moveTo>
                      <a:pt x="174" y="218"/>
                    </a:moveTo>
                    <a:cubicBezTo>
                      <a:pt x="179" y="218"/>
                      <a:pt x="182" y="216"/>
                      <a:pt x="185" y="213"/>
                    </a:cubicBezTo>
                    <a:cubicBezTo>
                      <a:pt x="180" y="213"/>
                      <a:pt x="177" y="215"/>
                      <a:pt x="174" y="218"/>
                    </a:cubicBezTo>
                    <a:close/>
                    <a:moveTo>
                      <a:pt x="158" y="214"/>
                    </a:moveTo>
                    <a:cubicBezTo>
                      <a:pt x="155" y="216"/>
                      <a:pt x="152" y="217"/>
                      <a:pt x="150" y="219"/>
                    </a:cubicBezTo>
                    <a:cubicBezTo>
                      <a:pt x="151" y="219"/>
                      <a:pt x="152" y="219"/>
                      <a:pt x="153" y="218"/>
                    </a:cubicBezTo>
                    <a:cubicBezTo>
                      <a:pt x="154" y="219"/>
                      <a:pt x="157" y="219"/>
                      <a:pt x="159" y="219"/>
                    </a:cubicBezTo>
                    <a:cubicBezTo>
                      <a:pt x="161" y="218"/>
                      <a:pt x="165" y="215"/>
                      <a:pt x="167" y="214"/>
                    </a:cubicBezTo>
                    <a:cubicBezTo>
                      <a:pt x="164" y="214"/>
                      <a:pt x="161" y="214"/>
                      <a:pt x="158" y="214"/>
                    </a:cubicBezTo>
                    <a:close/>
                    <a:moveTo>
                      <a:pt x="162" y="218"/>
                    </a:moveTo>
                    <a:cubicBezTo>
                      <a:pt x="167" y="218"/>
                      <a:pt x="170" y="215"/>
                      <a:pt x="173" y="214"/>
                    </a:cubicBezTo>
                    <a:cubicBezTo>
                      <a:pt x="167" y="213"/>
                      <a:pt x="166" y="217"/>
                      <a:pt x="162" y="218"/>
                    </a:cubicBezTo>
                    <a:close/>
                    <a:moveTo>
                      <a:pt x="174" y="215"/>
                    </a:moveTo>
                    <a:cubicBezTo>
                      <a:pt x="171" y="216"/>
                      <a:pt x="169" y="217"/>
                      <a:pt x="167" y="218"/>
                    </a:cubicBezTo>
                    <a:cubicBezTo>
                      <a:pt x="170" y="219"/>
                      <a:pt x="172" y="218"/>
                      <a:pt x="175" y="216"/>
                    </a:cubicBezTo>
                    <a:cubicBezTo>
                      <a:pt x="176" y="215"/>
                      <a:pt x="177" y="215"/>
                      <a:pt x="177" y="214"/>
                    </a:cubicBezTo>
                    <a:cubicBezTo>
                      <a:pt x="176" y="214"/>
                      <a:pt x="174" y="214"/>
                      <a:pt x="174" y="215"/>
                    </a:cubicBezTo>
                    <a:close/>
                    <a:moveTo>
                      <a:pt x="180" y="217"/>
                    </a:moveTo>
                    <a:cubicBezTo>
                      <a:pt x="178" y="218"/>
                      <a:pt x="183" y="218"/>
                      <a:pt x="183" y="218"/>
                    </a:cubicBezTo>
                    <a:cubicBezTo>
                      <a:pt x="185" y="216"/>
                      <a:pt x="187" y="215"/>
                      <a:pt x="189" y="214"/>
                    </a:cubicBezTo>
                    <a:cubicBezTo>
                      <a:pt x="185" y="214"/>
                      <a:pt x="183" y="216"/>
                      <a:pt x="180" y="217"/>
                    </a:cubicBezTo>
                    <a:close/>
                    <a:moveTo>
                      <a:pt x="220" y="214"/>
                    </a:moveTo>
                    <a:cubicBezTo>
                      <a:pt x="219" y="215"/>
                      <a:pt x="219" y="215"/>
                      <a:pt x="219" y="216"/>
                    </a:cubicBezTo>
                    <a:cubicBezTo>
                      <a:pt x="220" y="216"/>
                      <a:pt x="220" y="216"/>
                      <a:pt x="221" y="216"/>
                    </a:cubicBezTo>
                    <a:cubicBezTo>
                      <a:pt x="221" y="216"/>
                      <a:pt x="222" y="214"/>
                      <a:pt x="223" y="215"/>
                    </a:cubicBezTo>
                    <a:cubicBezTo>
                      <a:pt x="222" y="215"/>
                      <a:pt x="222" y="215"/>
                      <a:pt x="222" y="215"/>
                    </a:cubicBezTo>
                    <a:cubicBezTo>
                      <a:pt x="223" y="215"/>
                      <a:pt x="224" y="215"/>
                      <a:pt x="225" y="214"/>
                    </a:cubicBezTo>
                    <a:cubicBezTo>
                      <a:pt x="223" y="214"/>
                      <a:pt x="222" y="214"/>
                      <a:pt x="220" y="214"/>
                    </a:cubicBezTo>
                    <a:cubicBezTo>
                      <a:pt x="220" y="214"/>
                      <a:pt x="220" y="214"/>
                      <a:pt x="220" y="215"/>
                    </a:cubicBezTo>
                    <a:cubicBezTo>
                      <a:pt x="220" y="214"/>
                      <a:pt x="220" y="214"/>
                      <a:pt x="220" y="214"/>
                    </a:cubicBezTo>
                    <a:close/>
                    <a:moveTo>
                      <a:pt x="192" y="217"/>
                    </a:moveTo>
                    <a:cubicBezTo>
                      <a:pt x="195" y="217"/>
                      <a:pt x="196" y="215"/>
                      <a:pt x="198" y="214"/>
                    </a:cubicBezTo>
                    <a:cubicBezTo>
                      <a:pt x="196" y="215"/>
                      <a:pt x="194" y="216"/>
                      <a:pt x="192" y="217"/>
                    </a:cubicBezTo>
                    <a:close/>
                    <a:moveTo>
                      <a:pt x="217" y="216"/>
                    </a:moveTo>
                    <a:cubicBezTo>
                      <a:pt x="218" y="216"/>
                      <a:pt x="220" y="214"/>
                      <a:pt x="219" y="214"/>
                    </a:cubicBezTo>
                    <a:cubicBezTo>
                      <a:pt x="219" y="215"/>
                      <a:pt x="218" y="215"/>
                      <a:pt x="217" y="216"/>
                    </a:cubicBezTo>
                    <a:close/>
                    <a:moveTo>
                      <a:pt x="490" y="216"/>
                    </a:moveTo>
                    <a:cubicBezTo>
                      <a:pt x="495" y="215"/>
                      <a:pt x="500" y="215"/>
                      <a:pt x="505" y="214"/>
                    </a:cubicBezTo>
                    <a:cubicBezTo>
                      <a:pt x="500" y="215"/>
                      <a:pt x="495" y="214"/>
                      <a:pt x="490" y="216"/>
                    </a:cubicBezTo>
                    <a:close/>
                    <a:moveTo>
                      <a:pt x="99" y="216"/>
                    </a:moveTo>
                    <a:cubicBezTo>
                      <a:pt x="101" y="217"/>
                      <a:pt x="104" y="215"/>
                      <a:pt x="105" y="216"/>
                    </a:cubicBezTo>
                    <a:cubicBezTo>
                      <a:pt x="106" y="216"/>
                      <a:pt x="108" y="215"/>
                      <a:pt x="107" y="214"/>
                    </a:cubicBezTo>
                    <a:cubicBezTo>
                      <a:pt x="105" y="216"/>
                      <a:pt x="101" y="215"/>
                      <a:pt x="99" y="216"/>
                    </a:cubicBezTo>
                    <a:close/>
                    <a:moveTo>
                      <a:pt x="145" y="215"/>
                    </a:moveTo>
                    <a:cubicBezTo>
                      <a:pt x="144" y="215"/>
                      <a:pt x="142" y="216"/>
                      <a:pt x="141" y="217"/>
                    </a:cubicBezTo>
                    <a:cubicBezTo>
                      <a:pt x="140" y="218"/>
                      <a:pt x="138" y="219"/>
                      <a:pt x="136" y="220"/>
                    </a:cubicBezTo>
                    <a:cubicBezTo>
                      <a:pt x="140" y="220"/>
                      <a:pt x="144" y="220"/>
                      <a:pt x="147" y="219"/>
                    </a:cubicBezTo>
                    <a:cubicBezTo>
                      <a:pt x="147" y="219"/>
                      <a:pt x="148" y="219"/>
                      <a:pt x="148" y="219"/>
                    </a:cubicBezTo>
                    <a:cubicBezTo>
                      <a:pt x="150" y="218"/>
                      <a:pt x="153" y="216"/>
                      <a:pt x="155" y="214"/>
                    </a:cubicBezTo>
                    <a:cubicBezTo>
                      <a:pt x="151" y="215"/>
                      <a:pt x="148" y="214"/>
                      <a:pt x="145" y="215"/>
                    </a:cubicBezTo>
                    <a:close/>
                    <a:moveTo>
                      <a:pt x="216" y="215"/>
                    </a:moveTo>
                    <a:cubicBezTo>
                      <a:pt x="214" y="216"/>
                      <a:pt x="212" y="216"/>
                      <a:pt x="211" y="217"/>
                    </a:cubicBezTo>
                    <a:cubicBezTo>
                      <a:pt x="212" y="218"/>
                      <a:pt x="212" y="217"/>
                      <a:pt x="213" y="218"/>
                    </a:cubicBezTo>
                    <a:cubicBezTo>
                      <a:pt x="214" y="217"/>
                      <a:pt x="216" y="215"/>
                      <a:pt x="216" y="215"/>
                    </a:cubicBezTo>
                    <a:close/>
                    <a:moveTo>
                      <a:pt x="385" y="215"/>
                    </a:moveTo>
                    <a:cubicBezTo>
                      <a:pt x="386" y="215"/>
                      <a:pt x="389" y="215"/>
                      <a:pt x="390" y="215"/>
                    </a:cubicBezTo>
                    <a:cubicBezTo>
                      <a:pt x="388" y="215"/>
                      <a:pt x="386" y="215"/>
                      <a:pt x="385" y="215"/>
                    </a:cubicBezTo>
                    <a:close/>
                    <a:moveTo>
                      <a:pt x="252" y="219"/>
                    </a:moveTo>
                    <a:cubicBezTo>
                      <a:pt x="252" y="219"/>
                      <a:pt x="250" y="219"/>
                      <a:pt x="250" y="220"/>
                    </a:cubicBezTo>
                    <a:cubicBezTo>
                      <a:pt x="253" y="219"/>
                      <a:pt x="256" y="217"/>
                      <a:pt x="258" y="216"/>
                    </a:cubicBezTo>
                    <a:cubicBezTo>
                      <a:pt x="259" y="216"/>
                      <a:pt x="261" y="215"/>
                      <a:pt x="260" y="215"/>
                    </a:cubicBezTo>
                    <a:cubicBezTo>
                      <a:pt x="258" y="216"/>
                      <a:pt x="255" y="217"/>
                      <a:pt x="252" y="219"/>
                    </a:cubicBezTo>
                    <a:close/>
                    <a:moveTo>
                      <a:pt x="225" y="216"/>
                    </a:moveTo>
                    <a:cubicBezTo>
                      <a:pt x="226" y="216"/>
                      <a:pt x="226" y="216"/>
                      <a:pt x="227" y="216"/>
                    </a:cubicBezTo>
                    <a:cubicBezTo>
                      <a:pt x="227" y="215"/>
                      <a:pt x="225" y="215"/>
                      <a:pt x="225" y="216"/>
                    </a:cubicBezTo>
                    <a:close/>
                    <a:moveTo>
                      <a:pt x="320" y="217"/>
                    </a:moveTo>
                    <a:cubicBezTo>
                      <a:pt x="324" y="217"/>
                      <a:pt x="328" y="215"/>
                      <a:pt x="332" y="216"/>
                    </a:cubicBezTo>
                    <a:cubicBezTo>
                      <a:pt x="328" y="215"/>
                      <a:pt x="322" y="216"/>
                      <a:pt x="320" y="217"/>
                    </a:cubicBezTo>
                    <a:close/>
                    <a:moveTo>
                      <a:pt x="488" y="215"/>
                    </a:moveTo>
                    <a:cubicBezTo>
                      <a:pt x="488" y="216"/>
                      <a:pt x="489" y="216"/>
                      <a:pt x="490" y="215"/>
                    </a:cubicBezTo>
                    <a:cubicBezTo>
                      <a:pt x="489" y="215"/>
                      <a:pt x="488" y="216"/>
                      <a:pt x="488" y="215"/>
                    </a:cubicBezTo>
                    <a:close/>
                    <a:moveTo>
                      <a:pt x="130" y="220"/>
                    </a:moveTo>
                    <a:cubicBezTo>
                      <a:pt x="132" y="220"/>
                      <a:pt x="133" y="220"/>
                      <a:pt x="135" y="220"/>
                    </a:cubicBezTo>
                    <a:cubicBezTo>
                      <a:pt x="137" y="218"/>
                      <a:pt x="139" y="217"/>
                      <a:pt x="141" y="215"/>
                    </a:cubicBezTo>
                    <a:cubicBezTo>
                      <a:pt x="136" y="215"/>
                      <a:pt x="133" y="217"/>
                      <a:pt x="130" y="220"/>
                    </a:cubicBezTo>
                    <a:close/>
                    <a:moveTo>
                      <a:pt x="244" y="219"/>
                    </a:moveTo>
                    <a:cubicBezTo>
                      <a:pt x="244" y="218"/>
                      <a:pt x="244" y="219"/>
                      <a:pt x="245" y="219"/>
                    </a:cubicBezTo>
                    <a:cubicBezTo>
                      <a:pt x="248" y="218"/>
                      <a:pt x="251" y="217"/>
                      <a:pt x="253" y="215"/>
                    </a:cubicBezTo>
                    <a:cubicBezTo>
                      <a:pt x="250" y="217"/>
                      <a:pt x="246" y="216"/>
                      <a:pt x="244" y="219"/>
                    </a:cubicBezTo>
                    <a:close/>
                    <a:moveTo>
                      <a:pt x="114" y="216"/>
                    </a:moveTo>
                    <a:cubicBezTo>
                      <a:pt x="115" y="216"/>
                      <a:pt x="116" y="216"/>
                      <a:pt x="117" y="216"/>
                    </a:cubicBezTo>
                    <a:cubicBezTo>
                      <a:pt x="116" y="216"/>
                      <a:pt x="114" y="216"/>
                      <a:pt x="114" y="216"/>
                    </a:cubicBezTo>
                    <a:close/>
                    <a:moveTo>
                      <a:pt x="133" y="216"/>
                    </a:moveTo>
                    <a:cubicBezTo>
                      <a:pt x="131" y="216"/>
                      <a:pt x="130" y="216"/>
                      <a:pt x="126" y="216"/>
                    </a:cubicBezTo>
                    <a:cubicBezTo>
                      <a:pt x="124" y="218"/>
                      <a:pt x="121" y="219"/>
                      <a:pt x="119" y="221"/>
                    </a:cubicBezTo>
                    <a:cubicBezTo>
                      <a:pt x="122" y="220"/>
                      <a:pt x="124" y="221"/>
                      <a:pt x="127" y="220"/>
                    </a:cubicBezTo>
                    <a:cubicBezTo>
                      <a:pt x="129" y="219"/>
                      <a:pt x="131" y="218"/>
                      <a:pt x="133" y="217"/>
                    </a:cubicBezTo>
                    <a:cubicBezTo>
                      <a:pt x="133" y="216"/>
                      <a:pt x="134" y="216"/>
                      <a:pt x="134" y="216"/>
                    </a:cubicBezTo>
                    <a:cubicBezTo>
                      <a:pt x="134" y="216"/>
                      <a:pt x="133" y="216"/>
                      <a:pt x="133" y="216"/>
                    </a:cubicBezTo>
                    <a:close/>
                    <a:moveTo>
                      <a:pt x="248" y="223"/>
                    </a:moveTo>
                    <a:cubicBezTo>
                      <a:pt x="255" y="221"/>
                      <a:pt x="261" y="219"/>
                      <a:pt x="266" y="216"/>
                    </a:cubicBezTo>
                    <a:cubicBezTo>
                      <a:pt x="259" y="217"/>
                      <a:pt x="253" y="220"/>
                      <a:pt x="248" y="223"/>
                    </a:cubicBezTo>
                    <a:close/>
                    <a:moveTo>
                      <a:pt x="470" y="216"/>
                    </a:moveTo>
                    <a:cubicBezTo>
                      <a:pt x="466" y="217"/>
                      <a:pt x="462" y="216"/>
                      <a:pt x="459" y="218"/>
                    </a:cubicBezTo>
                    <a:cubicBezTo>
                      <a:pt x="463" y="217"/>
                      <a:pt x="466" y="218"/>
                      <a:pt x="469" y="217"/>
                    </a:cubicBezTo>
                    <a:cubicBezTo>
                      <a:pt x="473" y="218"/>
                      <a:pt x="480" y="218"/>
                      <a:pt x="485" y="217"/>
                    </a:cubicBezTo>
                    <a:cubicBezTo>
                      <a:pt x="483" y="218"/>
                      <a:pt x="484" y="216"/>
                      <a:pt x="483" y="216"/>
                    </a:cubicBezTo>
                    <a:cubicBezTo>
                      <a:pt x="479" y="217"/>
                      <a:pt x="474" y="217"/>
                      <a:pt x="470" y="216"/>
                    </a:cubicBezTo>
                    <a:close/>
                    <a:moveTo>
                      <a:pt x="202" y="217"/>
                    </a:moveTo>
                    <a:cubicBezTo>
                      <a:pt x="203" y="217"/>
                      <a:pt x="203" y="217"/>
                      <a:pt x="204" y="216"/>
                    </a:cubicBezTo>
                    <a:cubicBezTo>
                      <a:pt x="203" y="217"/>
                      <a:pt x="203" y="217"/>
                      <a:pt x="202" y="217"/>
                    </a:cubicBezTo>
                    <a:close/>
                    <a:moveTo>
                      <a:pt x="486" y="218"/>
                    </a:moveTo>
                    <a:cubicBezTo>
                      <a:pt x="494" y="218"/>
                      <a:pt x="502" y="219"/>
                      <a:pt x="508" y="216"/>
                    </a:cubicBezTo>
                    <a:cubicBezTo>
                      <a:pt x="501" y="217"/>
                      <a:pt x="493" y="216"/>
                      <a:pt x="486" y="218"/>
                    </a:cubicBezTo>
                    <a:close/>
                    <a:moveTo>
                      <a:pt x="278" y="217"/>
                    </a:moveTo>
                    <a:cubicBezTo>
                      <a:pt x="279" y="219"/>
                      <a:pt x="280" y="220"/>
                      <a:pt x="282" y="220"/>
                    </a:cubicBezTo>
                    <a:cubicBezTo>
                      <a:pt x="283" y="220"/>
                      <a:pt x="284" y="220"/>
                      <a:pt x="285" y="219"/>
                    </a:cubicBezTo>
                    <a:cubicBezTo>
                      <a:pt x="282" y="218"/>
                      <a:pt x="280" y="215"/>
                      <a:pt x="278" y="217"/>
                    </a:cubicBezTo>
                    <a:close/>
                    <a:moveTo>
                      <a:pt x="94" y="217"/>
                    </a:moveTo>
                    <a:cubicBezTo>
                      <a:pt x="94" y="217"/>
                      <a:pt x="95" y="217"/>
                      <a:pt x="96" y="217"/>
                    </a:cubicBezTo>
                    <a:cubicBezTo>
                      <a:pt x="96" y="217"/>
                      <a:pt x="94" y="217"/>
                      <a:pt x="94" y="217"/>
                    </a:cubicBezTo>
                    <a:close/>
                    <a:moveTo>
                      <a:pt x="118" y="217"/>
                    </a:moveTo>
                    <a:cubicBezTo>
                      <a:pt x="120" y="217"/>
                      <a:pt x="117" y="216"/>
                      <a:pt x="117" y="217"/>
                    </a:cubicBezTo>
                    <a:cubicBezTo>
                      <a:pt x="118" y="217"/>
                      <a:pt x="118" y="217"/>
                      <a:pt x="118" y="217"/>
                    </a:cubicBezTo>
                    <a:close/>
                    <a:moveTo>
                      <a:pt x="215" y="218"/>
                    </a:moveTo>
                    <a:cubicBezTo>
                      <a:pt x="216" y="218"/>
                      <a:pt x="217" y="217"/>
                      <a:pt x="216" y="217"/>
                    </a:cubicBezTo>
                    <a:cubicBezTo>
                      <a:pt x="216" y="217"/>
                      <a:pt x="215" y="217"/>
                      <a:pt x="215" y="218"/>
                    </a:cubicBezTo>
                    <a:close/>
                    <a:moveTo>
                      <a:pt x="232" y="217"/>
                    </a:moveTo>
                    <a:cubicBezTo>
                      <a:pt x="232" y="217"/>
                      <a:pt x="233" y="217"/>
                      <a:pt x="233" y="218"/>
                    </a:cubicBezTo>
                    <a:cubicBezTo>
                      <a:pt x="233" y="217"/>
                      <a:pt x="232" y="217"/>
                      <a:pt x="232" y="217"/>
                    </a:cubicBezTo>
                    <a:cubicBezTo>
                      <a:pt x="232" y="217"/>
                      <a:pt x="232" y="217"/>
                      <a:pt x="232" y="217"/>
                    </a:cubicBezTo>
                    <a:close/>
                    <a:moveTo>
                      <a:pt x="269" y="217"/>
                    </a:moveTo>
                    <a:cubicBezTo>
                      <a:pt x="269" y="218"/>
                      <a:pt x="270" y="217"/>
                      <a:pt x="270" y="218"/>
                    </a:cubicBezTo>
                    <a:cubicBezTo>
                      <a:pt x="269" y="218"/>
                      <a:pt x="268" y="218"/>
                      <a:pt x="268" y="219"/>
                    </a:cubicBezTo>
                    <a:cubicBezTo>
                      <a:pt x="269" y="219"/>
                      <a:pt x="269" y="220"/>
                      <a:pt x="269" y="220"/>
                    </a:cubicBezTo>
                    <a:cubicBezTo>
                      <a:pt x="271" y="220"/>
                      <a:pt x="272" y="220"/>
                      <a:pt x="273" y="218"/>
                    </a:cubicBezTo>
                    <a:cubicBezTo>
                      <a:pt x="272" y="218"/>
                      <a:pt x="272" y="217"/>
                      <a:pt x="271" y="217"/>
                    </a:cubicBezTo>
                    <a:cubicBezTo>
                      <a:pt x="271" y="217"/>
                      <a:pt x="271" y="217"/>
                      <a:pt x="271" y="217"/>
                    </a:cubicBezTo>
                    <a:cubicBezTo>
                      <a:pt x="270" y="217"/>
                      <a:pt x="270" y="217"/>
                      <a:pt x="270" y="217"/>
                    </a:cubicBezTo>
                    <a:cubicBezTo>
                      <a:pt x="269" y="217"/>
                      <a:pt x="270" y="217"/>
                      <a:pt x="269" y="217"/>
                    </a:cubicBezTo>
                    <a:close/>
                    <a:moveTo>
                      <a:pt x="315" y="218"/>
                    </a:moveTo>
                    <a:cubicBezTo>
                      <a:pt x="316" y="217"/>
                      <a:pt x="319" y="218"/>
                      <a:pt x="319" y="217"/>
                    </a:cubicBezTo>
                    <a:cubicBezTo>
                      <a:pt x="318" y="217"/>
                      <a:pt x="316" y="217"/>
                      <a:pt x="315" y="218"/>
                    </a:cubicBezTo>
                    <a:close/>
                    <a:moveTo>
                      <a:pt x="513" y="218"/>
                    </a:moveTo>
                    <a:cubicBezTo>
                      <a:pt x="514" y="217"/>
                      <a:pt x="514" y="218"/>
                      <a:pt x="515" y="217"/>
                    </a:cubicBezTo>
                    <a:cubicBezTo>
                      <a:pt x="514" y="217"/>
                      <a:pt x="513" y="217"/>
                      <a:pt x="513" y="218"/>
                    </a:cubicBezTo>
                    <a:close/>
                    <a:moveTo>
                      <a:pt x="112" y="221"/>
                    </a:moveTo>
                    <a:cubicBezTo>
                      <a:pt x="113" y="221"/>
                      <a:pt x="114" y="221"/>
                      <a:pt x="115" y="220"/>
                    </a:cubicBezTo>
                    <a:cubicBezTo>
                      <a:pt x="118" y="221"/>
                      <a:pt x="120" y="218"/>
                      <a:pt x="122" y="217"/>
                    </a:cubicBezTo>
                    <a:cubicBezTo>
                      <a:pt x="118" y="218"/>
                      <a:pt x="113" y="217"/>
                      <a:pt x="112" y="221"/>
                    </a:cubicBezTo>
                    <a:close/>
                    <a:moveTo>
                      <a:pt x="89" y="218"/>
                    </a:moveTo>
                    <a:cubicBezTo>
                      <a:pt x="90" y="217"/>
                      <a:pt x="92" y="218"/>
                      <a:pt x="92" y="217"/>
                    </a:cubicBezTo>
                    <a:cubicBezTo>
                      <a:pt x="91" y="217"/>
                      <a:pt x="90" y="217"/>
                      <a:pt x="89" y="218"/>
                    </a:cubicBezTo>
                    <a:close/>
                    <a:moveTo>
                      <a:pt x="82" y="218"/>
                    </a:moveTo>
                    <a:cubicBezTo>
                      <a:pt x="83" y="218"/>
                      <a:pt x="85" y="219"/>
                      <a:pt x="85" y="218"/>
                    </a:cubicBezTo>
                    <a:cubicBezTo>
                      <a:pt x="84" y="218"/>
                      <a:pt x="83" y="217"/>
                      <a:pt x="82" y="218"/>
                    </a:cubicBezTo>
                    <a:close/>
                    <a:moveTo>
                      <a:pt x="73" y="218"/>
                    </a:moveTo>
                    <a:cubicBezTo>
                      <a:pt x="67" y="219"/>
                      <a:pt x="59" y="218"/>
                      <a:pt x="53" y="220"/>
                    </a:cubicBezTo>
                    <a:cubicBezTo>
                      <a:pt x="59" y="220"/>
                      <a:pt x="65" y="219"/>
                      <a:pt x="71" y="219"/>
                    </a:cubicBezTo>
                    <a:cubicBezTo>
                      <a:pt x="73" y="219"/>
                      <a:pt x="75" y="220"/>
                      <a:pt x="77" y="218"/>
                    </a:cubicBezTo>
                    <a:cubicBezTo>
                      <a:pt x="75" y="218"/>
                      <a:pt x="75" y="219"/>
                      <a:pt x="73" y="218"/>
                    </a:cubicBezTo>
                    <a:close/>
                    <a:moveTo>
                      <a:pt x="106" y="220"/>
                    </a:moveTo>
                    <a:cubicBezTo>
                      <a:pt x="109" y="221"/>
                      <a:pt x="112" y="220"/>
                      <a:pt x="113" y="218"/>
                    </a:cubicBezTo>
                    <a:cubicBezTo>
                      <a:pt x="110" y="218"/>
                      <a:pt x="109" y="220"/>
                      <a:pt x="106" y="220"/>
                    </a:cubicBezTo>
                    <a:close/>
                    <a:moveTo>
                      <a:pt x="289" y="219"/>
                    </a:moveTo>
                    <a:cubicBezTo>
                      <a:pt x="290" y="219"/>
                      <a:pt x="290" y="219"/>
                      <a:pt x="290" y="219"/>
                    </a:cubicBezTo>
                    <a:cubicBezTo>
                      <a:pt x="290" y="218"/>
                      <a:pt x="289" y="218"/>
                      <a:pt x="289" y="219"/>
                    </a:cubicBezTo>
                    <a:close/>
                    <a:moveTo>
                      <a:pt x="452" y="219"/>
                    </a:moveTo>
                    <a:cubicBezTo>
                      <a:pt x="453" y="219"/>
                      <a:pt x="454" y="219"/>
                      <a:pt x="455" y="219"/>
                    </a:cubicBezTo>
                    <a:cubicBezTo>
                      <a:pt x="454" y="218"/>
                      <a:pt x="453" y="218"/>
                      <a:pt x="452" y="219"/>
                    </a:cubicBezTo>
                    <a:close/>
                    <a:moveTo>
                      <a:pt x="183" y="220"/>
                    </a:moveTo>
                    <a:cubicBezTo>
                      <a:pt x="185" y="220"/>
                      <a:pt x="186" y="219"/>
                      <a:pt x="188" y="219"/>
                    </a:cubicBezTo>
                    <a:cubicBezTo>
                      <a:pt x="186" y="219"/>
                      <a:pt x="184" y="218"/>
                      <a:pt x="183" y="220"/>
                    </a:cubicBezTo>
                    <a:close/>
                    <a:moveTo>
                      <a:pt x="188" y="220"/>
                    </a:moveTo>
                    <a:cubicBezTo>
                      <a:pt x="189" y="220"/>
                      <a:pt x="191" y="220"/>
                      <a:pt x="192" y="220"/>
                    </a:cubicBezTo>
                    <a:cubicBezTo>
                      <a:pt x="192" y="219"/>
                      <a:pt x="192" y="219"/>
                      <a:pt x="192" y="218"/>
                    </a:cubicBezTo>
                    <a:cubicBezTo>
                      <a:pt x="190" y="218"/>
                      <a:pt x="189" y="219"/>
                      <a:pt x="188" y="220"/>
                    </a:cubicBezTo>
                    <a:close/>
                    <a:moveTo>
                      <a:pt x="197" y="219"/>
                    </a:moveTo>
                    <a:cubicBezTo>
                      <a:pt x="199" y="219"/>
                      <a:pt x="201" y="220"/>
                      <a:pt x="201" y="219"/>
                    </a:cubicBezTo>
                    <a:cubicBezTo>
                      <a:pt x="200" y="218"/>
                      <a:pt x="198" y="219"/>
                      <a:pt x="197" y="219"/>
                    </a:cubicBezTo>
                    <a:close/>
                    <a:moveTo>
                      <a:pt x="203" y="219"/>
                    </a:moveTo>
                    <a:cubicBezTo>
                      <a:pt x="204" y="219"/>
                      <a:pt x="205" y="219"/>
                      <a:pt x="205" y="218"/>
                    </a:cubicBezTo>
                    <a:cubicBezTo>
                      <a:pt x="204" y="218"/>
                      <a:pt x="203" y="218"/>
                      <a:pt x="203" y="219"/>
                    </a:cubicBezTo>
                    <a:close/>
                    <a:moveTo>
                      <a:pt x="276" y="218"/>
                    </a:moveTo>
                    <a:cubicBezTo>
                      <a:pt x="273" y="221"/>
                      <a:pt x="269" y="222"/>
                      <a:pt x="266" y="224"/>
                    </a:cubicBezTo>
                    <a:cubicBezTo>
                      <a:pt x="271" y="226"/>
                      <a:pt x="276" y="224"/>
                      <a:pt x="279" y="221"/>
                    </a:cubicBezTo>
                    <a:cubicBezTo>
                      <a:pt x="278" y="220"/>
                      <a:pt x="277" y="219"/>
                      <a:pt x="276" y="218"/>
                    </a:cubicBezTo>
                    <a:close/>
                    <a:moveTo>
                      <a:pt x="433" y="219"/>
                    </a:moveTo>
                    <a:cubicBezTo>
                      <a:pt x="435" y="220"/>
                      <a:pt x="439" y="219"/>
                      <a:pt x="441" y="219"/>
                    </a:cubicBezTo>
                    <a:cubicBezTo>
                      <a:pt x="438" y="218"/>
                      <a:pt x="435" y="219"/>
                      <a:pt x="433" y="219"/>
                    </a:cubicBezTo>
                    <a:close/>
                    <a:moveTo>
                      <a:pt x="458" y="219"/>
                    </a:moveTo>
                    <a:cubicBezTo>
                      <a:pt x="458" y="219"/>
                      <a:pt x="460" y="219"/>
                      <a:pt x="461" y="218"/>
                    </a:cubicBezTo>
                    <a:cubicBezTo>
                      <a:pt x="460" y="219"/>
                      <a:pt x="459" y="218"/>
                      <a:pt x="458" y="219"/>
                    </a:cubicBezTo>
                    <a:close/>
                    <a:moveTo>
                      <a:pt x="462" y="219"/>
                    </a:moveTo>
                    <a:cubicBezTo>
                      <a:pt x="463" y="219"/>
                      <a:pt x="463" y="219"/>
                      <a:pt x="463" y="219"/>
                    </a:cubicBezTo>
                    <a:cubicBezTo>
                      <a:pt x="463" y="219"/>
                      <a:pt x="462" y="218"/>
                      <a:pt x="462" y="219"/>
                    </a:cubicBezTo>
                    <a:close/>
                    <a:moveTo>
                      <a:pt x="465" y="219"/>
                    </a:moveTo>
                    <a:cubicBezTo>
                      <a:pt x="464" y="219"/>
                      <a:pt x="465" y="218"/>
                      <a:pt x="464" y="218"/>
                    </a:cubicBezTo>
                    <a:cubicBezTo>
                      <a:pt x="464" y="219"/>
                      <a:pt x="465" y="219"/>
                      <a:pt x="465" y="219"/>
                    </a:cubicBezTo>
                    <a:close/>
                    <a:moveTo>
                      <a:pt x="89" y="219"/>
                    </a:moveTo>
                    <a:cubicBezTo>
                      <a:pt x="91" y="219"/>
                      <a:pt x="93" y="220"/>
                      <a:pt x="94" y="219"/>
                    </a:cubicBezTo>
                    <a:cubicBezTo>
                      <a:pt x="93" y="219"/>
                      <a:pt x="95" y="219"/>
                      <a:pt x="95" y="219"/>
                    </a:cubicBezTo>
                    <a:cubicBezTo>
                      <a:pt x="93" y="219"/>
                      <a:pt x="91" y="218"/>
                      <a:pt x="89" y="219"/>
                    </a:cubicBezTo>
                    <a:close/>
                    <a:moveTo>
                      <a:pt x="176" y="220"/>
                    </a:moveTo>
                    <a:cubicBezTo>
                      <a:pt x="178" y="220"/>
                      <a:pt x="181" y="220"/>
                      <a:pt x="182" y="219"/>
                    </a:cubicBezTo>
                    <a:cubicBezTo>
                      <a:pt x="179" y="219"/>
                      <a:pt x="177" y="218"/>
                      <a:pt x="176" y="220"/>
                    </a:cubicBezTo>
                    <a:close/>
                    <a:moveTo>
                      <a:pt x="509" y="219"/>
                    </a:moveTo>
                    <a:cubicBezTo>
                      <a:pt x="508" y="221"/>
                      <a:pt x="505" y="220"/>
                      <a:pt x="503" y="221"/>
                    </a:cubicBezTo>
                    <a:cubicBezTo>
                      <a:pt x="503" y="220"/>
                      <a:pt x="504" y="220"/>
                      <a:pt x="504" y="220"/>
                    </a:cubicBezTo>
                    <a:cubicBezTo>
                      <a:pt x="501" y="221"/>
                      <a:pt x="498" y="219"/>
                      <a:pt x="496" y="220"/>
                    </a:cubicBezTo>
                    <a:cubicBezTo>
                      <a:pt x="490" y="218"/>
                      <a:pt x="485" y="221"/>
                      <a:pt x="480" y="220"/>
                    </a:cubicBezTo>
                    <a:cubicBezTo>
                      <a:pt x="476" y="221"/>
                      <a:pt x="469" y="221"/>
                      <a:pt x="466" y="220"/>
                    </a:cubicBezTo>
                    <a:cubicBezTo>
                      <a:pt x="464" y="221"/>
                      <a:pt x="462" y="220"/>
                      <a:pt x="459" y="220"/>
                    </a:cubicBezTo>
                    <a:cubicBezTo>
                      <a:pt x="457" y="221"/>
                      <a:pt x="455" y="221"/>
                      <a:pt x="454" y="220"/>
                    </a:cubicBezTo>
                    <a:cubicBezTo>
                      <a:pt x="454" y="220"/>
                      <a:pt x="454" y="221"/>
                      <a:pt x="454" y="221"/>
                    </a:cubicBezTo>
                    <a:cubicBezTo>
                      <a:pt x="441" y="222"/>
                      <a:pt x="429" y="222"/>
                      <a:pt x="417" y="222"/>
                    </a:cubicBezTo>
                    <a:cubicBezTo>
                      <a:pt x="418" y="222"/>
                      <a:pt x="419" y="223"/>
                      <a:pt x="419" y="223"/>
                    </a:cubicBezTo>
                    <a:cubicBezTo>
                      <a:pt x="418" y="224"/>
                      <a:pt x="416" y="223"/>
                      <a:pt x="416" y="224"/>
                    </a:cubicBezTo>
                    <a:cubicBezTo>
                      <a:pt x="422" y="224"/>
                      <a:pt x="428" y="224"/>
                      <a:pt x="435" y="224"/>
                    </a:cubicBezTo>
                    <a:cubicBezTo>
                      <a:pt x="441" y="224"/>
                      <a:pt x="446" y="224"/>
                      <a:pt x="453" y="223"/>
                    </a:cubicBezTo>
                    <a:cubicBezTo>
                      <a:pt x="469" y="223"/>
                      <a:pt x="486" y="223"/>
                      <a:pt x="502" y="221"/>
                    </a:cubicBezTo>
                    <a:cubicBezTo>
                      <a:pt x="504" y="221"/>
                      <a:pt x="506" y="221"/>
                      <a:pt x="508" y="221"/>
                    </a:cubicBezTo>
                    <a:cubicBezTo>
                      <a:pt x="509" y="221"/>
                      <a:pt x="511" y="220"/>
                      <a:pt x="512" y="221"/>
                    </a:cubicBezTo>
                    <a:cubicBezTo>
                      <a:pt x="506" y="222"/>
                      <a:pt x="500" y="222"/>
                      <a:pt x="496" y="223"/>
                    </a:cubicBezTo>
                    <a:cubicBezTo>
                      <a:pt x="498" y="223"/>
                      <a:pt x="501" y="223"/>
                      <a:pt x="504" y="223"/>
                    </a:cubicBezTo>
                    <a:cubicBezTo>
                      <a:pt x="505" y="223"/>
                      <a:pt x="508" y="222"/>
                      <a:pt x="508" y="224"/>
                    </a:cubicBezTo>
                    <a:cubicBezTo>
                      <a:pt x="507" y="225"/>
                      <a:pt x="506" y="224"/>
                      <a:pt x="504" y="225"/>
                    </a:cubicBezTo>
                    <a:cubicBezTo>
                      <a:pt x="509" y="226"/>
                      <a:pt x="513" y="225"/>
                      <a:pt x="519" y="225"/>
                    </a:cubicBezTo>
                    <a:cubicBezTo>
                      <a:pt x="519" y="224"/>
                      <a:pt x="518" y="224"/>
                      <a:pt x="518" y="224"/>
                    </a:cubicBezTo>
                    <a:cubicBezTo>
                      <a:pt x="519" y="223"/>
                      <a:pt x="519" y="221"/>
                      <a:pt x="520" y="220"/>
                    </a:cubicBezTo>
                    <a:cubicBezTo>
                      <a:pt x="518" y="217"/>
                      <a:pt x="513" y="220"/>
                      <a:pt x="509" y="219"/>
                    </a:cubicBezTo>
                    <a:close/>
                    <a:moveTo>
                      <a:pt x="35" y="220"/>
                    </a:moveTo>
                    <a:cubicBezTo>
                      <a:pt x="37" y="220"/>
                      <a:pt x="39" y="220"/>
                      <a:pt x="40" y="219"/>
                    </a:cubicBezTo>
                    <a:cubicBezTo>
                      <a:pt x="39" y="219"/>
                      <a:pt x="39" y="219"/>
                      <a:pt x="38" y="219"/>
                    </a:cubicBezTo>
                    <a:cubicBezTo>
                      <a:pt x="38" y="220"/>
                      <a:pt x="36" y="219"/>
                      <a:pt x="35" y="220"/>
                    </a:cubicBezTo>
                    <a:close/>
                    <a:moveTo>
                      <a:pt x="40" y="220"/>
                    </a:moveTo>
                    <a:cubicBezTo>
                      <a:pt x="43" y="219"/>
                      <a:pt x="45" y="219"/>
                      <a:pt x="46" y="219"/>
                    </a:cubicBezTo>
                    <a:cubicBezTo>
                      <a:pt x="45" y="219"/>
                      <a:pt x="42" y="219"/>
                      <a:pt x="40" y="220"/>
                    </a:cubicBezTo>
                    <a:close/>
                    <a:moveTo>
                      <a:pt x="101" y="219"/>
                    </a:moveTo>
                    <a:cubicBezTo>
                      <a:pt x="102" y="219"/>
                      <a:pt x="102" y="220"/>
                      <a:pt x="102" y="220"/>
                    </a:cubicBezTo>
                    <a:cubicBezTo>
                      <a:pt x="103" y="220"/>
                      <a:pt x="104" y="220"/>
                      <a:pt x="106" y="220"/>
                    </a:cubicBezTo>
                    <a:cubicBezTo>
                      <a:pt x="106" y="220"/>
                      <a:pt x="106" y="219"/>
                      <a:pt x="106" y="219"/>
                    </a:cubicBezTo>
                    <a:cubicBezTo>
                      <a:pt x="104" y="219"/>
                      <a:pt x="102" y="218"/>
                      <a:pt x="101" y="219"/>
                    </a:cubicBezTo>
                    <a:close/>
                    <a:moveTo>
                      <a:pt x="171" y="220"/>
                    </a:moveTo>
                    <a:cubicBezTo>
                      <a:pt x="172" y="220"/>
                      <a:pt x="173" y="219"/>
                      <a:pt x="174" y="219"/>
                    </a:cubicBezTo>
                    <a:cubicBezTo>
                      <a:pt x="173" y="219"/>
                      <a:pt x="172" y="219"/>
                      <a:pt x="171" y="220"/>
                    </a:cubicBezTo>
                    <a:close/>
                    <a:moveTo>
                      <a:pt x="443" y="219"/>
                    </a:moveTo>
                    <a:cubicBezTo>
                      <a:pt x="443" y="219"/>
                      <a:pt x="441" y="219"/>
                      <a:pt x="442" y="219"/>
                    </a:cubicBezTo>
                    <a:cubicBezTo>
                      <a:pt x="443" y="219"/>
                      <a:pt x="444" y="219"/>
                      <a:pt x="446" y="219"/>
                    </a:cubicBezTo>
                    <a:cubicBezTo>
                      <a:pt x="445" y="219"/>
                      <a:pt x="444" y="219"/>
                      <a:pt x="443" y="219"/>
                    </a:cubicBezTo>
                    <a:close/>
                    <a:moveTo>
                      <a:pt x="447" y="219"/>
                    </a:moveTo>
                    <a:cubicBezTo>
                      <a:pt x="448" y="219"/>
                      <a:pt x="449" y="220"/>
                      <a:pt x="449" y="219"/>
                    </a:cubicBezTo>
                    <a:cubicBezTo>
                      <a:pt x="449" y="219"/>
                      <a:pt x="448" y="218"/>
                      <a:pt x="447" y="219"/>
                    </a:cubicBezTo>
                    <a:close/>
                    <a:moveTo>
                      <a:pt x="450" y="219"/>
                    </a:moveTo>
                    <a:cubicBezTo>
                      <a:pt x="450" y="219"/>
                      <a:pt x="450" y="219"/>
                      <a:pt x="449" y="219"/>
                    </a:cubicBezTo>
                    <a:cubicBezTo>
                      <a:pt x="449" y="219"/>
                      <a:pt x="451" y="219"/>
                      <a:pt x="450" y="219"/>
                    </a:cubicBezTo>
                    <a:close/>
                    <a:moveTo>
                      <a:pt x="167" y="219"/>
                    </a:moveTo>
                    <a:cubicBezTo>
                      <a:pt x="168" y="219"/>
                      <a:pt x="169" y="220"/>
                      <a:pt x="170" y="219"/>
                    </a:cubicBezTo>
                    <a:cubicBezTo>
                      <a:pt x="168" y="219"/>
                      <a:pt x="168" y="219"/>
                      <a:pt x="167" y="219"/>
                    </a:cubicBezTo>
                    <a:close/>
                    <a:moveTo>
                      <a:pt x="420" y="220"/>
                    </a:moveTo>
                    <a:cubicBezTo>
                      <a:pt x="421" y="220"/>
                      <a:pt x="422" y="220"/>
                      <a:pt x="422" y="219"/>
                    </a:cubicBezTo>
                    <a:cubicBezTo>
                      <a:pt x="421" y="219"/>
                      <a:pt x="421" y="219"/>
                      <a:pt x="420" y="220"/>
                    </a:cubicBezTo>
                    <a:close/>
                    <a:moveTo>
                      <a:pt x="429" y="220"/>
                    </a:moveTo>
                    <a:cubicBezTo>
                      <a:pt x="429" y="219"/>
                      <a:pt x="431" y="220"/>
                      <a:pt x="431" y="219"/>
                    </a:cubicBezTo>
                    <a:cubicBezTo>
                      <a:pt x="431" y="219"/>
                      <a:pt x="429" y="219"/>
                      <a:pt x="429" y="219"/>
                    </a:cubicBezTo>
                    <a:cubicBezTo>
                      <a:pt x="429" y="220"/>
                      <a:pt x="428" y="219"/>
                      <a:pt x="429" y="220"/>
                    </a:cubicBezTo>
                    <a:close/>
                    <a:moveTo>
                      <a:pt x="95" y="220"/>
                    </a:moveTo>
                    <a:cubicBezTo>
                      <a:pt x="96" y="220"/>
                      <a:pt x="97" y="220"/>
                      <a:pt x="99" y="220"/>
                    </a:cubicBezTo>
                    <a:cubicBezTo>
                      <a:pt x="98" y="219"/>
                      <a:pt x="96" y="219"/>
                      <a:pt x="95" y="220"/>
                    </a:cubicBezTo>
                    <a:close/>
                    <a:moveTo>
                      <a:pt x="229" y="220"/>
                    </a:moveTo>
                    <a:cubicBezTo>
                      <a:pt x="227" y="220"/>
                      <a:pt x="225" y="219"/>
                      <a:pt x="226" y="221"/>
                    </a:cubicBezTo>
                    <a:cubicBezTo>
                      <a:pt x="227" y="221"/>
                      <a:pt x="229" y="221"/>
                      <a:pt x="229" y="222"/>
                    </a:cubicBezTo>
                    <a:cubicBezTo>
                      <a:pt x="230" y="222"/>
                      <a:pt x="230" y="222"/>
                      <a:pt x="232" y="221"/>
                    </a:cubicBezTo>
                    <a:cubicBezTo>
                      <a:pt x="231" y="220"/>
                      <a:pt x="230" y="220"/>
                      <a:pt x="229" y="220"/>
                    </a:cubicBezTo>
                    <a:close/>
                    <a:moveTo>
                      <a:pt x="244" y="230"/>
                    </a:moveTo>
                    <a:cubicBezTo>
                      <a:pt x="248" y="231"/>
                      <a:pt x="252" y="228"/>
                      <a:pt x="256" y="226"/>
                    </a:cubicBezTo>
                    <a:cubicBezTo>
                      <a:pt x="256" y="226"/>
                      <a:pt x="256" y="226"/>
                      <a:pt x="256" y="225"/>
                    </a:cubicBezTo>
                    <a:cubicBezTo>
                      <a:pt x="258" y="224"/>
                      <a:pt x="259" y="224"/>
                      <a:pt x="262" y="224"/>
                    </a:cubicBezTo>
                    <a:cubicBezTo>
                      <a:pt x="264" y="223"/>
                      <a:pt x="267" y="222"/>
                      <a:pt x="268" y="221"/>
                    </a:cubicBezTo>
                    <a:cubicBezTo>
                      <a:pt x="268" y="219"/>
                      <a:pt x="267" y="220"/>
                      <a:pt x="266" y="219"/>
                    </a:cubicBezTo>
                    <a:cubicBezTo>
                      <a:pt x="258" y="222"/>
                      <a:pt x="251" y="227"/>
                      <a:pt x="244" y="230"/>
                    </a:cubicBezTo>
                    <a:close/>
                    <a:moveTo>
                      <a:pt x="79" y="220"/>
                    </a:moveTo>
                    <a:cubicBezTo>
                      <a:pt x="75" y="220"/>
                      <a:pt x="74" y="221"/>
                      <a:pt x="70" y="221"/>
                    </a:cubicBezTo>
                    <a:cubicBezTo>
                      <a:pt x="71" y="222"/>
                      <a:pt x="75" y="221"/>
                      <a:pt x="76" y="220"/>
                    </a:cubicBezTo>
                    <a:cubicBezTo>
                      <a:pt x="76" y="221"/>
                      <a:pt x="76" y="221"/>
                      <a:pt x="76" y="221"/>
                    </a:cubicBezTo>
                    <a:cubicBezTo>
                      <a:pt x="78" y="221"/>
                      <a:pt x="82" y="221"/>
                      <a:pt x="85" y="220"/>
                    </a:cubicBezTo>
                    <a:cubicBezTo>
                      <a:pt x="84" y="220"/>
                      <a:pt x="80" y="219"/>
                      <a:pt x="79" y="220"/>
                    </a:cubicBezTo>
                    <a:close/>
                    <a:moveTo>
                      <a:pt x="214" y="220"/>
                    </a:moveTo>
                    <a:cubicBezTo>
                      <a:pt x="212" y="220"/>
                      <a:pt x="211" y="220"/>
                      <a:pt x="210" y="220"/>
                    </a:cubicBezTo>
                    <a:cubicBezTo>
                      <a:pt x="208" y="220"/>
                      <a:pt x="206" y="221"/>
                      <a:pt x="205" y="221"/>
                    </a:cubicBezTo>
                    <a:cubicBezTo>
                      <a:pt x="203" y="221"/>
                      <a:pt x="203" y="221"/>
                      <a:pt x="201" y="221"/>
                    </a:cubicBezTo>
                    <a:cubicBezTo>
                      <a:pt x="196" y="222"/>
                      <a:pt x="187" y="220"/>
                      <a:pt x="182" y="223"/>
                    </a:cubicBezTo>
                    <a:cubicBezTo>
                      <a:pt x="187" y="223"/>
                      <a:pt x="191" y="223"/>
                      <a:pt x="196" y="223"/>
                    </a:cubicBezTo>
                    <a:cubicBezTo>
                      <a:pt x="196" y="222"/>
                      <a:pt x="195" y="222"/>
                      <a:pt x="196" y="221"/>
                    </a:cubicBezTo>
                    <a:cubicBezTo>
                      <a:pt x="200" y="221"/>
                      <a:pt x="205" y="222"/>
                      <a:pt x="210" y="222"/>
                    </a:cubicBezTo>
                    <a:cubicBezTo>
                      <a:pt x="213" y="222"/>
                      <a:pt x="215" y="221"/>
                      <a:pt x="218" y="221"/>
                    </a:cubicBezTo>
                    <a:cubicBezTo>
                      <a:pt x="220" y="221"/>
                      <a:pt x="222" y="222"/>
                      <a:pt x="223" y="220"/>
                    </a:cubicBezTo>
                    <a:cubicBezTo>
                      <a:pt x="220" y="220"/>
                      <a:pt x="217" y="220"/>
                      <a:pt x="214" y="220"/>
                    </a:cubicBezTo>
                    <a:close/>
                    <a:moveTo>
                      <a:pt x="409" y="220"/>
                    </a:moveTo>
                    <a:cubicBezTo>
                      <a:pt x="409" y="220"/>
                      <a:pt x="410" y="220"/>
                      <a:pt x="411" y="220"/>
                    </a:cubicBezTo>
                    <a:cubicBezTo>
                      <a:pt x="411" y="219"/>
                      <a:pt x="409" y="220"/>
                      <a:pt x="409" y="220"/>
                    </a:cubicBezTo>
                    <a:close/>
                    <a:moveTo>
                      <a:pt x="523" y="221"/>
                    </a:moveTo>
                    <a:cubicBezTo>
                      <a:pt x="522" y="221"/>
                      <a:pt x="523" y="219"/>
                      <a:pt x="522" y="220"/>
                    </a:cubicBezTo>
                    <a:cubicBezTo>
                      <a:pt x="522" y="220"/>
                      <a:pt x="523" y="221"/>
                      <a:pt x="523" y="221"/>
                    </a:cubicBezTo>
                    <a:close/>
                    <a:moveTo>
                      <a:pt x="245" y="222"/>
                    </a:moveTo>
                    <a:cubicBezTo>
                      <a:pt x="247" y="221"/>
                      <a:pt x="249" y="221"/>
                      <a:pt x="250" y="220"/>
                    </a:cubicBezTo>
                    <a:cubicBezTo>
                      <a:pt x="248" y="220"/>
                      <a:pt x="246" y="221"/>
                      <a:pt x="245" y="222"/>
                    </a:cubicBezTo>
                    <a:close/>
                    <a:moveTo>
                      <a:pt x="283" y="221"/>
                    </a:moveTo>
                    <a:cubicBezTo>
                      <a:pt x="286" y="222"/>
                      <a:pt x="289" y="223"/>
                      <a:pt x="290" y="222"/>
                    </a:cubicBezTo>
                    <a:cubicBezTo>
                      <a:pt x="289" y="220"/>
                      <a:pt x="285" y="219"/>
                      <a:pt x="283" y="221"/>
                    </a:cubicBezTo>
                    <a:close/>
                    <a:moveTo>
                      <a:pt x="32" y="220"/>
                    </a:moveTo>
                    <a:cubicBezTo>
                      <a:pt x="32" y="221"/>
                      <a:pt x="34" y="221"/>
                      <a:pt x="34" y="220"/>
                    </a:cubicBezTo>
                    <a:cubicBezTo>
                      <a:pt x="34" y="220"/>
                      <a:pt x="33" y="220"/>
                      <a:pt x="32" y="220"/>
                    </a:cubicBezTo>
                    <a:close/>
                    <a:moveTo>
                      <a:pt x="401" y="220"/>
                    </a:moveTo>
                    <a:cubicBezTo>
                      <a:pt x="401" y="220"/>
                      <a:pt x="400" y="220"/>
                      <a:pt x="400" y="220"/>
                    </a:cubicBezTo>
                    <a:cubicBezTo>
                      <a:pt x="401" y="221"/>
                      <a:pt x="403" y="220"/>
                      <a:pt x="401" y="220"/>
                    </a:cubicBezTo>
                    <a:close/>
                    <a:moveTo>
                      <a:pt x="115" y="222"/>
                    </a:moveTo>
                    <a:cubicBezTo>
                      <a:pt x="114" y="221"/>
                      <a:pt x="114" y="222"/>
                      <a:pt x="114" y="221"/>
                    </a:cubicBezTo>
                    <a:cubicBezTo>
                      <a:pt x="113" y="222"/>
                      <a:pt x="114" y="222"/>
                      <a:pt x="114" y="222"/>
                    </a:cubicBezTo>
                    <a:cubicBezTo>
                      <a:pt x="113" y="222"/>
                      <a:pt x="113" y="224"/>
                      <a:pt x="112" y="224"/>
                    </a:cubicBezTo>
                    <a:cubicBezTo>
                      <a:pt x="132" y="224"/>
                      <a:pt x="159" y="224"/>
                      <a:pt x="177" y="223"/>
                    </a:cubicBezTo>
                    <a:cubicBezTo>
                      <a:pt x="178" y="222"/>
                      <a:pt x="178" y="222"/>
                      <a:pt x="178" y="221"/>
                    </a:cubicBezTo>
                    <a:cubicBezTo>
                      <a:pt x="175" y="221"/>
                      <a:pt x="172" y="221"/>
                      <a:pt x="169" y="222"/>
                    </a:cubicBezTo>
                    <a:cubicBezTo>
                      <a:pt x="169" y="221"/>
                      <a:pt x="168" y="221"/>
                      <a:pt x="168" y="220"/>
                    </a:cubicBezTo>
                    <a:cubicBezTo>
                      <a:pt x="166" y="221"/>
                      <a:pt x="163" y="220"/>
                      <a:pt x="161" y="221"/>
                    </a:cubicBezTo>
                    <a:cubicBezTo>
                      <a:pt x="162" y="220"/>
                      <a:pt x="160" y="220"/>
                      <a:pt x="160" y="221"/>
                    </a:cubicBezTo>
                    <a:cubicBezTo>
                      <a:pt x="159" y="222"/>
                      <a:pt x="157" y="222"/>
                      <a:pt x="155" y="222"/>
                    </a:cubicBezTo>
                    <a:cubicBezTo>
                      <a:pt x="155" y="222"/>
                      <a:pt x="154" y="221"/>
                      <a:pt x="154" y="221"/>
                    </a:cubicBezTo>
                    <a:cubicBezTo>
                      <a:pt x="151" y="221"/>
                      <a:pt x="148" y="221"/>
                      <a:pt x="145" y="222"/>
                    </a:cubicBezTo>
                    <a:cubicBezTo>
                      <a:pt x="145" y="221"/>
                      <a:pt x="144" y="222"/>
                      <a:pt x="144" y="221"/>
                    </a:cubicBezTo>
                    <a:cubicBezTo>
                      <a:pt x="144" y="222"/>
                      <a:pt x="145" y="221"/>
                      <a:pt x="145" y="222"/>
                    </a:cubicBezTo>
                    <a:cubicBezTo>
                      <a:pt x="145" y="223"/>
                      <a:pt x="144" y="222"/>
                      <a:pt x="143" y="222"/>
                    </a:cubicBezTo>
                    <a:cubicBezTo>
                      <a:pt x="143" y="222"/>
                      <a:pt x="144" y="221"/>
                      <a:pt x="143" y="221"/>
                    </a:cubicBezTo>
                    <a:cubicBezTo>
                      <a:pt x="143" y="222"/>
                      <a:pt x="142" y="222"/>
                      <a:pt x="142" y="221"/>
                    </a:cubicBezTo>
                    <a:cubicBezTo>
                      <a:pt x="142" y="221"/>
                      <a:pt x="143" y="221"/>
                      <a:pt x="143" y="221"/>
                    </a:cubicBezTo>
                    <a:cubicBezTo>
                      <a:pt x="141" y="221"/>
                      <a:pt x="141" y="222"/>
                      <a:pt x="140" y="222"/>
                    </a:cubicBezTo>
                    <a:cubicBezTo>
                      <a:pt x="140" y="221"/>
                      <a:pt x="140" y="221"/>
                      <a:pt x="140" y="221"/>
                    </a:cubicBezTo>
                    <a:cubicBezTo>
                      <a:pt x="139" y="221"/>
                      <a:pt x="140" y="222"/>
                      <a:pt x="140" y="222"/>
                    </a:cubicBezTo>
                    <a:cubicBezTo>
                      <a:pt x="139" y="221"/>
                      <a:pt x="138" y="221"/>
                      <a:pt x="139" y="222"/>
                    </a:cubicBezTo>
                    <a:cubicBezTo>
                      <a:pt x="138" y="222"/>
                      <a:pt x="138" y="221"/>
                      <a:pt x="137" y="221"/>
                    </a:cubicBezTo>
                    <a:cubicBezTo>
                      <a:pt x="135" y="222"/>
                      <a:pt x="134" y="221"/>
                      <a:pt x="131" y="221"/>
                    </a:cubicBezTo>
                    <a:cubicBezTo>
                      <a:pt x="131" y="222"/>
                      <a:pt x="131" y="222"/>
                      <a:pt x="130" y="222"/>
                    </a:cubicBezTo>
                    <a:cubicBezTo>
                      <a:pt x="130" y="222"/>
                      <a:pt x="130" y="222"/>
                      <a:pt x="130" y="221"/>
                    </a:cubicBezTo>
                    <a:cubicBezTo>
                      <a:pt x="130" y="221"/>
                      <a:pt x="130" y="222"/>
                      <a:pt x="129" y="222"/>
                    </a:cubicBezTo>
                    <a:cubicBezTo>
                      <a:pt x="128" y="221"/>
                      <a:pt x="126" y="223"/>
                      <a:pt x="125" y="223"/>
                    </a:cubicBezTo>
                    <a:cubicBezTo>
                      <a:pt x="125" y="222"/>
                      <a:pt x="125" y="222"/>
                      <a:pt x="125" y="221"/>
                    </a:cubicBezTo>
                    <a:cubicBezTo>
                      <a:pt x="125" y="222"/>
                      <a:pt x="124" y="222"/>
                      <a:pt x="123" y="222"/>
                    </a:cubicBezTo>
                    <a:cubicBezTo>
                      <a:pt x="123" y="223"/>
                      <a:pt x="124" y="222"/>
                      <a:pt x="124" y="222"/>
                    </a:cubicBezTo>
                    <a:cubicBezTo>
                      <a:pt x="121" y="222"/>
                      <a:pt x="118" y="220"/>
                      <a:pt x="116" y="223"/>
                    </a:cubicBezTo>
                    <a:cubicBezTo>
                      <a:pt x="116" y="223"/>
                      <a:pt x="115" y="223"/>
                      <a:pt x="115" y="223"/>
                    </a:cubicBezTo>
                    <a:cubicBezTo>
                      <a:pt x="114" y="223"/>
                      <a:pt x="114" y="222"/>
                      <a:pt x="115" y="222"/>
                    </a:cubicBezTo>
                    <a:close/>
                    <a:moveTo>
                      <a:pt x="307" y="220"/>
                    </a:moveTo>
                    <a:cubicBezTo>
                      <a:pt x="307" y="221"/>
                      <a:pt x="308" y="221"/>
                      <a:pt x="308" y="222"/>
                    </a:cubicBezTo>
                    <a:cubicBezTo>
                      <a:pt x="307" y="222"/>
                      <a:pt x="307" y="222"/>
                      <a:pt x="307" y="222"/>
                    </a:cubicBezTo>
                    <a:cubicBezTo>
                      <a:pt x="307" y="223"/>
                      <a:pt x="307" y="224"/>
                      <a:pt x="308" y="224"/>
                    </a:cubicBezTo>
                    <a:cubicBezTo>
                      <a:pt x="308" y="223"/>
                      <a:pt x="308" y="223"/>
                      <a:pt x="308" y="223"/>
                    </a:cubicBezTo>
                    <a:cubicBezTo>
                      <a:pt x="308" y="222"/>
                      <a:pt x="308" y="221"/>
                      <a:pt x="308" y="220"/>
                    </a:cubicBezTo>
                    <a:cubicBezTo>
                      <a:pt x="308" y="220"/>
                      <a:pt x="307" y="220"/>
                      <a:pt x="307" y="220"/>
                    </a:cubicBezTo>
                    <a:close/>
                    <a:moveTo>
                      <a:pt x="379" y="221"/>
                    </a:moveTo>
                    <a:cubicBezTo>
                      <a:pt x="380" y="221"/>
                      <a:pt x="380" y="221"/>
                      <a:pt x="380" y="221"/>
                    </a:cubicBezTo>
                    <a:cubicBezTo>
                      <a:pt x="381" y="220"/>
                      <a:pt x="379" y="220"/>
                      <a:pt x="379" y="221"/>
                    </a:cubicBezTo>
                    <a:close/>
                    <a:moveTo>
                      <a:pt x="427" y="220"/>
                    </a:moveTo>
                    <a:cubicBezTo>
                      <a:pt x="427" y="221"/>
                      <a:pt x="425" y="220"/>
                      <a:pt x="425" y="221"/>
                    </a:cubicBezTo>
                    <a:cubicBezTo>
                      <a:pt x="426" y="221"/>
                      <a:pt x="427" y="221"/>
                      <a:pt x="427" y="220"/>
                    </a:cubicBezTo>
                    <a:close/>
                    <a:moveTo>
                      <a:pt x="406" y="221"/>
                    </a:moveTo>
                    <a:cubicBezTo>
                      <a:pt x="410" y="221"/>
                      <a:pt x="412" y="221"/>
                      <a:pt x="416" y="221"/>
                    </a:cubicBezTo>
                    <a:cubicBezTo>
                      <a:pt x="413" y="221"/>
                      <a:pt x="409" y="220"/>
                      <a:pt x="406" y="221"/>
                    </a:cubicBezTo>
                    <a:close/>
                    <a:moveTo>
                      <a:pt x="355" y="222"/>
                    </a:moveTo>
                    <a:cubicBezTo>
                      <a:pt x="360" y="222"/>
                      <a:pt x="365" y="223"/>
                      <a:pt x="368" y="221"/>
                    </a:cubicBezTo>
                    <a:cubicBezTo>
                      <a:pt x="369" y="221"/>
                      <a:pt x="369" y="222"/>
                      <a:pt x="369" y="222"/>
                    </a:cubicBezTo>
                    <a:cubicBezTo>
                      <a:pt x="369" y="221"/>
                      <a:pt x="370" y="221"/>
                      <a:pt x="371" y="221"/>
                    </a:cubicBezTo>
                    <a:cubicBezTo>
                      <a:pt x="366" y="221"/>
                      <a:pt x="361" y="221"/>
                      <a:pt x="355" y="222"/>
                    </a:cubicBezTo>
                    <a:close/>
                    <a:moveTo>
                      <a:pt x="379" y="223"/>
                    </a:moveTo>
                    <a:cubicBezTo>
                      <a:pt x="388" y="223"/>
                      <a:pt x="395" y="223"/>
                      <a:pt x="403" y="222"/>
                    </a:cubicBezTo>
                    <a:cubicBezTo>
                      <a:pt x="403" y="221"/>
                      <a:pt x="405" y="222"/>
                      <a:pt x="406" y="221"/>
                    </a:cubicBezTo>
                    <a:cubicBezTo>
                      <a:pt x="397" y="222"/>
                      <a:pt x="388" y="221"/>
                      <a:pt x="379" y="223"/>
                    </a:cubicBezTo>
                    <a:close/>
                    <a:moveTo>
                      <a:pt x="179" y="222"/>
                    </a:moveTo>
                    <a:cubicBezTo>
                      <a:pt x="181" y="223"/>
                      <a:pt x="182" y="222"/>
                      <a:pt x="182" y="221"/>
                    </a:cubicBezTo>
                    <a:cubicBezTo>
                      <a:pt x="181" y="222"/>
                      <a:pt x="180" y="221"/>
                      <a:pt x="179" y="222"/>
                    </a:cubicBezTo>
                    <a:close/>
                    <a:moveTo>
                      <a:pt x="520" y="223"/>
                    </a:moveTo>
                    <a:cubicBezTo>
                      <a:pt x="521" y="223"/>
                      <a:pt x="521" y="224"/>
                      <a:pt x="522" y="223"/>
                    </a:cubicBezTo>
                    <a:cubicBezTo>
                      <a:pt x="522" y="222"/>
                      <a:pt x="522" y="222"/>
                      <a:pt x="521" y="221"/>
                    </a:cubicBezTo>
                    <a:cubicBezTo>
                      <a:pt x="521" y="222"/>
                      <a:pt x="521" y="223"/>
                      <a:pt x="520" y="223"/>
                    </a:cubicBezTo>
                    <a:close/>
                    <a:moveTo>
                      <a:pt x="76" y="222"/>
                    </a:moveTo>
                    <a:cubicBezTo>
                      <a:pt x="76" y="223"/>
                      <a:pt x="78" y="223"/>
                      <a:pt x="78" y="222"/>
                    </a:cubicBezTo>
                    <a:cubicBezTo>
                      <a:pt x="77" y="222"/>
                      <a:pt x="76" y="222"/>
                      <a:pt x="76" y="222"/>
                    </a:cubicBezTo>
                    <a:close/>
                    <a:moveTo>
                      <a:pt x="84" y="223"/>
                    </a:moveTo>
                    <a:cubicBezTo>
                      <a:pt x="84" y="223"/>
                      <a:pt x="84" y="222"/>
                      <a:pt x="84" y="222"/>
                    </a:cubicBezTo>
                    <a:cubicBezTo>
                      <a:pt x="79" y="224"/>
                      <a:pt x="72" y="223"/>
                      <a:pt x="67" y="224"/>
                    </a:cubicBezTo>
                    <a:cubicBezTo>
                      <a:pt x="76" y="224"/>
                      <a:pt x="83" y="224"/>
                      <a:pt x="92" y="224"/>
                    </a:cubicBezTo>
                    <a:cubicBezTo>
                      <a:pt x="93" y="224"/>
                      <a:pt x="92" y="223"/>
                      <a:pt x="93" y="223"/>
                    </a:cubicBezTo>
                    <a:cubicBezTo>
                      <a:pt x="93" y="223"/>
                      <a:pt x="93" y="223"/>
                      <a:pt x="93" y="224"/>
                    </a:cubicBezTo>
                    <a:cubicBezTo>
                      <a:pt x="99" y="223"/>
                      <a:pt x="105" y="224"/>
                      <a:pt x="111" y="223"/>
                    </a:cubicBezTo>
                    <a:cubicBezTo>
                      <a:pt x="103" y="221"/>
                      <a:pt x="95" y="224"/>
                      <a:pt x="88" y="222"/>
                    </a:cubicBezTo>
                    <a:cubicBezTo>
                      <a:pt x="88" y="222"/>
                      <a:pt x="87" y="222"/>
                      <a:pt x="87" y="223"/>
                    </a:cubicBezTo>
                    <a:cubicBezTo>
                      <a:pt x="87" y="222"/>
                      <a:pt x="85" y="222"/>
                      <a:pt x="84" y="223"/>
                    </a:cubicBezTo>
                    <a:close/>
                    <a:moveTo>
                      <a:pt x="221" y="222"/>
                    </a:moveTo>
                    <a:cubicBezTo>
                      <a:pt x="219" y="222"/>
                      <a:pt x="217" y="222"/>
                      <a:pt x="216" y="222"/>
                    </a:cubicBezTo>
                    <a:cubicBezTo>
                      <a:pt x="218" y="222"/>
                      <a:pt x="220" y="224"/>
                      <a:pt x="221" y="222"/>
                    </a:cubicBezTo>
                    <a:close/>
                    <a:moveTo>
                      <a:pt x="231" y="228"/>
                    </a:moveTo>
                    <a:cubicBezTo>
                      <a:pt x="232" y="229"/>
                      <a:pt x="233" y="228"/>
                      <a:pt x="233" y="228"/>
                    </a:cubicBezTo>
                    <a:cubicBezTo>
                      <a:pt x="237" y="225"/>
                      <a:pt x="241" y="224"/>
                      <a:pt x="245" y="222"/>
                    </a:cubicBezTo>
                    <a:cubicBezTo>
                      <a:pt x="240" y="224"/>
                      <a:pt x="236" y="226"/>
                      <a:pt x="231" y="228"/>
                    </a:cubicBezTo>
                    <a:close/>
                    <a:moveTo>
                      <a:pt x="277" y="225"/>
                    </a:moveTo>
                    <a:cubicBezTo>
                      <a:pt x="279" y="225"/>
                      <a:pt x="284" y="226"/>
                      <a:pt x="285" y="223"/>
                    </a:cubicBezTo>
                    <a:cubicBezTo>
                      <a:pt x="282" y="221"/>
                      <a:pt x="279" y="223"/>
                      <a:pt x="277" y="225"/>
                    </a:cubicBezTo>
                    <a:close/>
                    <a:moveTo>
                      <a:pt x="492" y="223"/>
                    </a:moveTo>
                    <a:cubicBezTo>
                      <a:pt x="493" y="223"/>
                      <a:pt x="495" y="223"/>
                      <a:pt x="496" y="223"/>
                    </a:cubicBezTo>
                    <a:cubicBezTo>
                      <a:pt x="495" y="223"/>
                      <a:pt x="493" y="222"/>
                      <a:pt x="492" y="223"/>
                    </a:cubicBezTo>
                    <a:close/>
                    <a:moveTo>
                      <a:pt x="400" y="223"/>
                    </a:moveTo>
                    <a:cubicBezTo>
                      <a:pt x="403" y="223"/>
                      <a:pt x="408" y="224"/>
                      <a:pt x="412" y="223"/>
                    </a:cubicBezTo>
                    <a:cubicBezTo>
                      <a:pt x="408" y="223"/>
                      <a:pt x="403" y="223"/>
                      <a:pt x="400" y="223"/>
                    </a:cubicBezTo>
                    <a:close/>
                    <a:moveTo>
                      <a:pt x="490" y="223"/>
                    </a:moveTo>
                    <a:cubicBezTo>
                      <a:pt x="491" y="223"/>
                      <a:pt x="492" y="223"/>
                      <a:pt x="492" y="223"/>
                    </a:cubicBezTo>
                    <a:cubicBezTo>
                      <a:pt x="491" y="223"/>
                      <a:pt x="490" y="222"/>
                      <a:pt x="490" y="223"/>
                    </a:cubicBezTo>
                    <a:close/>
                    <a:moveTo>
                      <a:pt x="242" y="225"/>
                    </a:moveTo>
                    <a:cubicBezTo>
                      <a:pt x="243" y="225"/>
                      <a:pt x="245" y="224"/>
                      <a:pt x="246" y="223"/>
                    </a:cubicBezTo>
                    <a:cubicBezTo>
                      <a:pt x="244" y="223"/>
                      <a:pt x="243" y="224"/>
                      <a:pt x="242" y="225"/>
                    </a:cubicBezTo>
                    <a:close/>
                    <a:moveTo>
                      <a:pt x="264" y="224"/>
                    </a:moveTo>
                    <a:cubicBezTo>
                      <a:pt x="264" y="224"/>
                      <a:pt x="265" y="223"/>
                      <a:pt x="265" y="223"/>
                    </a:cubicBezTo>
                    <a:cubicBezTo>
                      <a:pt x="265" y="223"/>
                      <a:pt x="263" y="223"/>
                      <a:pt x="264" y="224"/>
                    </a:cubicBezTo>
                    <a:close/>
                    <a:moveTo>
                      <a:pt x="479" y="224"/>
                    </a:moveTo>
                    <a:cubicBezTo>
                      <a:pt x="483" y="224"/>
                      <a:pt x="486" y="223"/>
                      <a:pt x="489" y="223"/>
                    </a:cubicBezTo>
                    <a:cubicBezTo>
                      <a:pt x="487" y="223"/>
                      <a:pt x="481" y="223"/>
                      <a:pt x="479" y="224"/>
                    </a:cubicBezTo>
                    <a:close/>
                    <a:moveTo>
                      <a:pt x="13" y="226"/>
                    </a:moveTo>
                    <a:cubicBezTo>
                      <a:pt x="16" y="227"/>
                      <a:pt x="19" y="224"/>
                      <a:pt x="22" y="225"/>
                    </a:cubicBezTo>
                    <a:cubicBezTo>
                      <a:pt x="24" y="225"/>
                      <a:pt x="25" y="225"/>
                      <a:pt x="26" y="224"/>
                    </a:cubicBezTo>
                    <a:cubicBezTo>
                      <a:pt x="21" y="223"/>
                      <a:pt x="20" y="224"/>
                      <a:pt x="16" y="224"/>
                    </a:cubicBezTo>
                    <a:cubicBezTo>
                      <a:pt x="16" y="224"/>
                      <a:pt x="15" y="224"/>
                      <a:pt x="15" y="224"/>
                    </a:cubicBezTo>
                    <a:cubicBezTo>
                      <a:pt x="15" y="225"/>
                      <a:pt x="13" y="225"/>
                      <a:pt x="13" y="226"/>
                    </a:cubicBezTo>
                    <a:close/>
                    <a:moveTo>
                      <a:pt x="400" y="223"/>
                    </a:moveTo>
                    <a:cubicBezTo>
                      <a:pt x="399" y="223"/>
                      <a:pt x="398" y="223"/>
                      <a:pt x="398" y="223"/>
                    </a:cubicBezTo>
                    <a:cubicBezTo>
                      <a:pt x="399" y="224"/>
                      <a:pt x="400" y="224"/>
                      <a:pt x="400" y="223"/>
                    </a:cubicBezTo>
                    <a:close/>
                    <a:moveTo>
                      <a:pt x="57" y="224"/>
                    </a:moveTo>
                    <a:cubicBezTo>
                      <a:pt x="53" y="224"/>
                      <a:pt x="48" y="224"/>
                      <a:pt x="44" y="224"/>
                    </a:cubicBezTo>
                    <a:cubicBezTo>
                      <a:pt x="44" y="224"/>
                      <a:pt x="41" y="224"/>
                      <a:pt x="43" y="224"/>
                    </a:cubicBezTo>
                    <a:cubicBezTo>
                      <a:pt x="49" y="224"/>
                      <a:pt x="57" y="224"/>
                      <a:pt x="64" y="224"/>
                    </a:cubicBezTo>
                    <a:cubicBezTo>
                      <a:pt x="62" y="223"/>
                      <a:pt x="60" y="224"/>
                      <a:pt x="57" y="224"/>
                    </a:cubicBezTo>
                    <a:close/>
                    <a:moveTo>
                      <a:pt x="356" y="224"/>
                    </a:moveTo>
                    <a:cubicBezTo>
                      <a:pt x="356" y="224"/>
                      <a:pt x="356" y="223"/>
                      <a:pt x="355" y="223"/>
                    </a:cubicBezTo>
                    <a:cubicBezTo>
                      <a:pt x="350" y="224"/>
                      <a:pt x="344" y="223"/>
                      <a:pt x="340" y="225"/>
                    </a:cubicBezTo>
                    <a:cubicBezTo>
                      <a:pt x="342" y="225"/>
                      <a:pt x="346" y="225"/>
                      <a:pt x="347" y="226"/>
                    </a:cubicBezTo>
                    <a:cubicBezTo>
                      <a:pt x="344" y="227"/>
                      <a:pt x="339" y="226"/>
                      <a:pt x="337" y="228"/>
                    </a:cubicBezTo>
                    <a:cubicBezTo>
                      <a:pt x="351" y="227"/>
                      <a:pt x="367" y="226"/>
                      <a:pt x="381" y="224"/>
                    </a:cubicBezTo>
                    <a:cubicBezTo>
                      <a:pt x="373" y="224"/>
                      <a:pt x="364" y="223"/>
                      <a:pt x="356" y="224"/>
                    </a:cubicBezTo>
                    <a:close/>
                    <a:moveTo>
                      <a:pt x="26" y="225"/>
                    </a:moveTo>
                    <a:cubicBezTo>
                      <a:pt x="29" y="225"/>
                      <a:pt x="32" y="225"/>
                      <a:pt x="33" y="224"/>
                    </a:cubicBezTo>
                    <a:cubicBezTo>
                      <a:pt x="31" y="224"/>
                      <a:pt x="29" y="224"/>
                      <a:pt x="26" y="225"/>
                    </a:cubicBezTo>
                    <a:close/>
                    <a:moveTo>
                      <a:pt x="498" y="224"/>
                    </a:moveTo>
                    <a:cubicBezTo>
                      <a:pt x="499" y="224"/>
                      <a:pt x="501" y="225"/>
                      <a:pt x="501" y="225"/>
                    </a:cubicBezTo>
                    <a:cubicBezTo>
                      <a:pt x="501" y="225"/>
                      <a:pt x="503" y="224"/>
                      <a:pt x="503" y="224"/>
                    </a:cubicBezTo>
                    <a:cubicBezTo>
                      <a:pt x="500" y="224"/>
                      <a:pt x="497" y="223"/>
                      <a:pt x="494" y="224"/>
                    </a:cubicBezTo>
                    <a:cubicBezTo>
                      <a:pt x="496" y="224"/>
                      <a:pt x="497" y="224"/>
                      <a:pt x="498" y="224"/>
                    </a:cubicBezTo>
                    <a:close/>
                    <a:moveTo>
                      <a:pt x="8" y="225"/>
                    </a:moveTo>
                    <a:cubicBezTo>
                      <a:pt x="8" y="225"/>
                      <a:pt x="8" y="225"/>
                      <a:pt x="8" y="224"/>
                    </a:cubicBezTo>
                    <a:cubicBezTo>
                      <a:pt x="8" y="224"/>
                      <a:pt x="7" y="225"/>
                      <a:pt x="6" y="225"/>
                    </a:cubicBezTo>
                    <a:cubicBezTo>
                      <a:pt x="7" y="226"/>
                      <a:pt x="6" y="229"/>
                      <a:pt x="7" y="230"/>
                    </a:cubicBezTo>
                    <a:cubicBezTo>
                      <a:pt x="12" y="228"/>
                      <a:pt x="17" y="232"/>
                      <a:pt x="23" y="231"/>
                    </a:cubicBezTo>
                    <a:cubicBezTo>
                      <a:pt x="23" y="232"/>
                      <a:pt x="22" y="232"/>
                      <a:pt x="23" y="232"/>
                    </a:cubicBezTo>
                    <a:cubicBezTo>
                      <a:pt x="37" y="233"/>
                      <a:pt x="50" y="232"/>
                      <a:pt x="62" y="231"/>
                    </a:cubicBezTo>
                    <a:cubicBezTo>
                      <a:pt x="65" y="231"/>
                      <a:pt x="69" y="232"/>
                      <a:pt x="71" y="231"/>
                    </a:cubicBezTo>
                    <a:cubicBezTo>
                      <a:pt x="72" y="231"/>
                      <a:pt x="72" y="231"/>
                      <a:pt x="73" y="231"/>
                    </a:cubicBezTo>
                    <a:cubicBezTo>
                      <a:pt x="74" y="231"/>
                      <a:pt x="74" y="231"/>
                      <a:pt x="75" y="231"/>
                    </a:cubicBezTo>
                    <a:cubicBezTo>
                      <a:pt x="79" y="231"/>
                      <a:pt x="84" y="229"/>
                      <a:pt x="87" y="231"/>
                    </a:cubicBezTo>
                    <a:cubicBezTo>
                      <a:pt x="86" y="231"/>
                      <a:pt x="84" y="231"/>
                      <a:pt x="83" y="231"/>
                    </a:cubicBezTo>
                    <a:cubicBezTo>
                      <a:pt x="100" y="231"/>
                      <a:pt x="120" y="231"/>
                      <a:pt x="134" y="231"/>
                    </a:cubicBezTo>
                    <a:cubicBezTo>
                      <a:pt x="131" y="230"/>
                      <a:pt x="128" y="230"/>
                      <a:pt x="124" y="231"/>
                    </a:cubicBezTo>
                    <a:cubicBezTo>
                      <a:pt x="124" y="230"/>
                      <a:pt x="124" y="230"/>
                      <a:pt x="123" y="230"/>
                    </a:cubicBezTo>
                    <a:cubicBezTo>
                      <a:pt x="118" y="230"/>
                      <a:pt x="115" y="229"/>
                      <a:pt x="109" y="230"/>
                    </a:cubicBezTo>
                    <a:cubicBezTo>
                      <a:pt x="109" y="230"/>
                      <a:pt x="109" y="230"/>
                      <a:pt x="109" y="230"/>
                    </a:cubicBezTo>
                    <a:cubicBezTo>
                      <a:pt x="108" y="231"/>
                      <a:pt x="107" y="230"/>
                      <a:pt x="106" y="230"/>
                    </a:cubicBezTo>
                    <a:cubicBezTo>
                      <a:pt x="106" y="230"/>
                      <a:pt x="105" y="230"/>
                      <a:pt x="105" y="229"/>
                    </a:cubicBezTo>
                    <a:cubicBezTo>
                      <a:pt x="104" y="229"/>
                      <a:pt x="103" y="230"/>
                      <a:pt x="103" y="229"/>
                    </a:cubicBezTo>
                    <a:cubicBezTo>
                      <a:pt x="104" y="228"/>
                      <a:pt x="108" y="229"/>
                      <a:pt x="109" y="228"/>
                    </a:cubicBezTo>
                    <a:cubicBezTo>
                      <a:pt x="104" y="228"/>
                      <a:pt x="100" y="228"/>
                      <a:pt x="96" y="229"/>
                    </a:cubicBezTo>
                    <a:cubicBezTo>
                      <a:pt x="98" y="229"/>
                      <a:pt x="102" y="228"/>
                      <a:pt x="102" y="229"/>
                    </a:cubicBezTo>
                    <a:cubicBezTo>
                      <a:pt x="101" y="229"/>
                      <a:pt x="101" y="230"/>
                      <a:pt x="100" y="230"/>
                    </a:cubicBezTo>
                    <a:cubicBezTo>
                      <a:pt x="97" y="230"/>
                      <a:pt x="94" y="230"/>
                      <a:pt x="92" y="230"/>
                    </a:cubicBezTo>
                    <a:cubicBezTo>
                      <a:pt x="92" y="230"/>
                      <a:pt x="92" y="230"/>
                      <a:pt x="92" y="229"/>
                    </a:cubicBezTo>
                    <a:cubicBezTo>
                      <a:pt x="89" y="229"/>
                      <a:pt x="84" y="229"/>
                      <a:pt x="80" y="229"/>
                    </a:cubicBezTo>
                    <a:cubicBezTo>
                      <a:pt x="68" y="230"/>
                      <a:pt x="56" y="230"/>
                      <a:pt x="45" y="231"/>
                    </a:cubicBezTo>
                    <a:cubicBezTo>
                      <a:pt x="45" y="231"/>
                      <a:pt x="44" y="231"/>
                      <a:pt x="43" y="231"/>
                    </a:cubicBezTo>
                    <a:cubicBezTo>
                      <a:pt x="40" y="231"/>
                      <a:pt x="36" y="233"/>
                      <a:pt x="34" y="231"/>
                    </a:cubicBezTo>
                    <a:cubicBezTo>
                      <a:pt x="41" y="229"/>
                      <a:pt x="47" y="230"/>
                      <a:pt x="55" y="229"/>
                    </a:cubicBezTo>
                    <a:cubicBezTo>
                      <a:pt x="47" y="229"/>
                      <a:pt x="38" y="230"/>
                      <a:pt x="31" y="230"/>
                    </a:cubicBezTo>
                    <a:cubicBezTo>
                      <a:pt x="29" y="230"/>
                      <a:pt x="27" y="230"/>
                      <a:pt x="26" y="230"/>
                    </a:cubicBezTo>
                    <a:cubicBezTo>
                      <a:pt x="26" y="230"/>
                      <a:pt x="25" y="230"/>
                      <a:pt x="25" y="230"/>
                    </a:cubicBezTo>
                    <a:cubicBezTo>
                      <a:pt x="23" y="230"/>
                      <a:pt x="21" y="229"/>
                      <a:pt x="20" y="230"/>
                    </a:cubicBezTo>
                    <a:cubicBezTo>
                      <a:pt x="19" y="229"/>
                      <a:pt x="17" y="229"/>
                      <a:pt x="16" y="227"/>
                    </a:cubicBezTo>
                    <a:cubicBezTo>
                      <a:pt x="15" y="228"/>
                      <a:pt x="13" y="228"/>
                      <a:pt x="12" y="228"/>
                    </a:cubicBezTo>
                    <a:cubicBezTo>
                      <a:pt x="12" y="229"/>
                      <a:pt x="13" y="229"/>
                      <a:pt x="12" y="229"/>
                    </a:cubicBezTo>
                    <a:cubicBezTo>
                      <a:pt x="10" y="229"/>
                      <a:pt x="8" y="229"/>
                      <a:pt x="7" y="228"/>
                    </a:cubicBezTo>
                    <a:cubicBezTo>
                      <a:pt x="7" y="227"/>
                      <a:pt x="9" y="227"/>
                      <a:pt x="11" y="227"/>
                    </a:cubicBezTo>
                    <a:cubicBezTo>
                      <a:pt x="12" y="226"/>
                      <a:pt x="13" y="225"/>
                      <a:pt x="14" y="224"/>
                    </a:cubicBezTo>
                    <a:cubicBezTo>
                      <a:pt x="12" y="224"/>
                      <a:pt x="10" y="225"/>
                      <a:pt x="8" y="225"/>
                    </a:cubicBezTo>
                    <a:close/>
                    <a:moveTo>
                      <a:pt x="235" y="225"/>
                    </a:moveTo>
                    <a:cubicBezTo>
                      <a:pt x="236" y="225"/>
                      <a:pt x="237" y="224"/>
                      <a:pt x="237" y="224"/>
                    </a:cubicBezTo>
                    <a:cubicBezTo>
                      <a:pt x="237" y="224"/>
                      <a:pt x="236" y="224"/>
                      <a:pt x="235" y="225"/>
                    </a:cubicBezTo>
                    <a:close/>
                    <a:moveTo>
                      <a:pt x="294" y="225"/>
                    </a:moveTo>
                    <a:cubicBezTo>
                      <a:pt x="294" y="225"/>
                      <a:pt x="295" y="225"/>
                      <a:pt x="295" y="224"/>
                    </a:cubicBezTo>
                    <a:cubicBezTo>
                      <a:pt x="294" y="224"/>
                      <a:pt x="294" y="224"/>
                      <a:pt x="294" y="224"/>
                    </a:cubicBezTo>
                    <a:cubicBezTo>
                      <a:pt x="293" y="224"/>
                      <a:pt x="294" y="224"/>
                      <a:pt x="294" y="225"/>
                    </a:cubicBezTo>
                    <a:close/>
                    <a:moveTo>
                      <a:pt x="118" y="228"/>
                    </a:moveTo>
                    <a:cubicBezTo>
                      <a:pt x="121" y="229"/>
                      <a:pt x="124" y="229"/>
                      <a:pt x="128" y="229"/>
                    </a:cubicBezTo>
                    <a:cubicBezTo>
                      <a:pt x="134" y="229"/>
                      <a:pt x="140" y="227"/>
                      <a:pt x="146" y="229"/>
                    </a:cubicBezTo>
                    <a:cubicBezTo>
                      <a:pt x="147" y="228"/>
                      <a:pt x="149" y="228"/>
                      <a:pt x="150" y="229"/>
                    </a:cubicBezTo>
                    <a:cubicBezTo>
                      <a:pt x="150" y="228"/>
                      <a:pt x="150" y="228"/>
                      <a:pt x="150" y="228"/>
                    </a:cubicBezTo>
                    <a:cubicBezTo>
                      <a:pt x="152" y="228"/>
                      <a:pt x="155" y="228"/>
                      <a:pt x="156" y="227"/>
                    </a:cubicBezTo>
                    <a:cubicBezTo>
                      <a:pt x="155" y="227"/>
                      <a:pt x="155" y="228"/>
                      <a:pt x="155" y="227"/>
                    </a:cubicBezTo>
                    <a:cubicBezTo>
                      <a:pt x="153" y="228"/>
                      <a:pt x="151" y="227"/>
                      <a:pt x="150" y="227"/>
                    </a:cubicBezTo>
                    <a:cubicBezTo>
                      <a:pt x="147" y="227"/>
                      <a:pt x="144" y="228"/>
                      <a:pt x="140" y="228"/>
                    </a:cubicBezTo>
                    <a:cubicBezTo>
                      <a:pt x="136" y="228"/>
                      <a:pt x="131" y="228"/>
                      <a:pt x="127" y="227"/>
                    </a:cubicBezTo>
                    <a:cubicBezTo>
                      <a:pt x="127" y="226"/>
                      <a:pt x="129" y="226"/>
                      <a:pt x="131" y="226"/>
                    </a:cubicBezTo>
                    <a:cubicBezTo>
                      <a:pt x="136" y="225"/>
                      <a:pt x="143" y="226"/>
                      <a:pt x="148" y="226"/>
                    </a:cubicBezTo>
                    <a:cubicBezTo>
                      <a:pt x="158" y="226"/>
                      <a:pt x="168" y="225"/>
                      <a:pt x="179" y="225"/>
                    </a:cubicBezTo>
                    <a:cubicBezTo>
                      <a:pt x="181" y="225"/>
                      <a:pt x="183" y="226"/>
                      <a:pt x="185" y="225"/>
                    </a:cubicBezTo>
                    <a:cubicBezTo>
                      <a:pt x="186" y="225"/>
                      <a:pt x="186" y="225"/>
                      <a:pt x="187" y="225"/>
                    </a:cubicBezTo>
                    <a:cubicBezTo>
                      <a:pt x="189" y="224"/>
                      <a:pt x="192" y="225"/>
                      <a:pt x="195" y="224"/>
                    </a:cubicBezTo>
                    <a:cubicBezTo>
                      <a:pt x="160" y="224"/>
                      <a:pt x="131" y="226"/>
                      <a:pt x="102" y="225"/>
                    </a:cubicBezTo>
                    <a:cubicBezTo>
                      <a:pt x="94" y="225"/>
                      <a:pt x="84" y="225"/>
                      <a:pt x="75" y="226"/>
                    </a:cubicBezTo>
                    <a:cubicBezTo>
                      <a:pt x="73" y="226"/>
                      <a:pt x="71" y="226"/>
                      <a:pt x="70" y="225"/>
                    </a:cubicBezTo>
                    <a:cubicBezTo>
                      <a:pt x="66" y="226"/>
                      <a:pt x="61" y="224"/>
                      <a:pt x="56" y="226"/>
                    </a:cubicBezTo>
                    <a:cubicBezTo>
                      <a:pt x="62" y="225"/>
                      <a:pt x="66" y="227"/>
                      <a:pt x="71" y="226"/>
                    </a:cubicBezTo>
                    <a:cubicBezTo>
                      <a:pt x="72" y="226"/>
                      <a:pt x="72" y="226"/>
                      <a:pt x="73" y="226"/>
                    </a:cubicBezTo>
                    <a:cubicBezTo>
                      <a:pt x="73" y="227"/>
                      <a:pt x="77" y="227"/>
                      <a:pt x="80" y="227"/>
                    </a:cubicBezTo>
                    <a:cubicBezTo>
                      <a:pt x="82" y="227"/>
                      <a:pt x="84" y="227"/>
                      <a:pt x="86" y="227"/>
                    </a:cubicBezTo>
                    <a:cubicBezTo>
                      <a:pt x="98" y="227"/>
                      <a:pt x="108" y="226"/>
                      <a:pt x="118" y="226"/>
                    </a:cubicBezTo>
                    <a:cubicBezTo>
                      <a:pt x="120" y="226"/>
                      <a:pt x="122" y="226"/>
                      <a:pt x="124" y="227"/>
                    </a:cubicBezTo>
                    <a:cubicBezTo>
                      <a:pt x="121" y="228"/>
                      <a:pt x="117" y="227"/>
                      <a:pt x="113" y="228"/>
                    </a:cubicBezTo>
                    <a:cubicBezTo>
                      <a:pt x="114" y="229"/>
                      <a:pt x="116" y="228"/>
                      <a:pt x="118" y="228"/>
                    </a:cubicBezTo>
                    <a:close/>
                    <a:moveTo>
                      <a:pt x="198" y="225"/>
                    </a:moveTo>
                    <a:cubicBezTo>
                      <a:pt x="196" y="225"/>
                      <a:pt x="192" y="225"/>
                      <a:pt x="190" y="226"/>
                    </a:cubicBezTo>
                    <a:cubicBezTo>
                      <a:pt x="195" y="227"/>
                      <a:pt x="203" y="226"/>
                      <a:pt x="209" y="225"/>
                    </a:cubicBezTo>
                    <a:cubicBezTo>
                      <a:pt x="209" y="225"/>
                      <a:pt x="209" y="225"/>
                      <a:pt x="208" y="224"/>
                    </a:cubicBezTo>
                    <a:cubicBezTo>
                      <a:pt x="206" y="224"/>
                      <a:pt x="201" y="225"/>
                      <a:pt x="199" y="225"/>
                    </a:cubicBezTo>
                    <a:cubicBezTo>
                      <a:pt x="198" y="225"/>
                      <a:pt x="198" y="224"/>
                      <a:pt x="198" y="224"/>
                    </a:cubicBezTo>
                    <a:cubicBezTo>
                      <a:pt x="198" y="224"/>
                      <a:pt x="198" y="225"/>
                      <a:pt x="198" y="225"/>
                    </a:cubicBezTo>
                    <a:close/>
                    <a:moveTo>
                      <a:pt x="383" y="225"/>
                    </a:moveTo>
                    <a:cubicBezTo>
                      <a:pt x="386" y="225"/>
                      <a:pt x="387" y="225"/>
                      <a:pt x="389" y="225"/>
                    </a:cubicBezTo>
                    <a:cubicBezTo>
                      <a:pt x="390" y="225"/>
                      <a:pt x="392" y="225"/>
                      <a:pt x="392" y="224"/>
                    </a:cubicBezTo>
                    <a:cubicBezTo>
                      <a:pt x="389" y="225"/>
                      <a:pt x="385" y="223"/>
                      <a:pt x="383" y="225"/>
                    </a:cubicBezTo>
                    <a:close/>
                    <a:moveTo>
                      <a:pt x="244" y="226"/>
                    </a:moveTo>
                    <a:cubicBezTo>
                      <a:pt x="246" y="226"/>
                      <a:pt x="248" y="225"/>
                      <a:pt x="250" y="224"/>
                    </a:cubicBezTo>
                    <a:cubicBezTo>
                      <a:pt x="247" y="224"/>
                      <a:pt x="246" y="226"/>
                      <a:pt x="244" y="226"/>
                    </a:cubicBezTo>
                    <a:close/>
                    <a:moveTo>
                      <a:pt x="224" y="226"/>
                    </a:moveTo>
                    <a:cubicBezTo>
                      <a:pt x="224" y="226"/>
                      <a:pt x="225" y="226"/>
                      <a:pt x="225" y="225"/>
                    </a:cubicBezTo>
                    <a:cubicBezTo>
                      <a:pt x="225" y="225"/>
                      <a:pt x="225" y="224"/>
                      <a:pt x="224" y="224"/>
                    </a:cubicBezTo>
                    <a:cubicBezTo>
                      <a:pt x="224" y="225"/>
                      <a:pt x="224" y="226"/>
                      <a:pt x="224" y="226"/>
                    </a:cubicBezTo>
                    <a:close/>
                    <a:moveTo>
                      <a:pt x="445" y="225"/>
                    </a:moveTo>
                    <a:cubicBezTo>
                      <a:pt x="451" y="226"/>
                      <a:pt x="457" y="225"/>
                      <a:pt x="463" y="224"/>
                    </a:cubicBezTo>
                    <a:cubicBezTo>
                      <a:pt x="457" y="225"/>
                      <a:pt x="450" y="225"/>
                      <a:pt x="445" y="225"/>
                    </a:cubicBezTo>
                    <a:close/>
                    <a:moveTo>
                      <a:pt x="217" y="225"/>
                    </a:moveTo>
                    <a:cubicBezTo>
                      <a:pt x="217" y="225"/>
                      <a:pt x="218" y="226"/>
                      <a:pt x="219" y="226"/>
                    </a:cubicBezTo>
                    <a:cubicBezTo>
                      <a:pt x="219" y="226"/>
                      <a:pt x="219" y="225"/>
                      <a:pt x="219" y="225"/>
                    </a:cubicBezTo>
                    <a:cubicBezTo>
                      <a:pt x="218" y="225"/>
                      <a:pt x="217" y="224"/>
                      <a:pt x="217" y="225"/>
                    </a:cubicBezTo>
                    <a:close/>
                    <a:moveTo>
                      <a:pt x="264" y="225"/>
                    </a:moveTo>
                    <a:cubicBezTo>
                      <a:pt x="265" y="226"/>
                      <a:pt x="267" y="226"/>
                      <a:pt x="267" y="225"/>
                    </a:cubicBezTo>
                    <a:cubicBezTo>
                      <a:pt x="266" y="225"/>
                      <a:pt x="266" y="225"/>
                      <a:pt x="265" y="225"/>
                    </a:cubicBezTo>
                    <a:cubicBezTo>
                      <a:pt x="265" y="225"/>
                      <a:pt x="265" y="225"/>
                      <a:pt x="264" y="225"/>
                    </a:cubicBezTo>
                    <a:close/>
                    <a:moveTo>
                      <a:pt x="473" y="225"/>
                    </a:moveTo>
                    <a:cubicBezTo>
                      <a:pt x="473" y="225"/>
                      <a:pt x="474" y="225"/>
                      <a:pt x="474" y="225"/>
                    </a:cubicBezTo>
                    <a:cubicBezTo>
                      <a:pt x="474" y="225"/>
                      <a:pt x="473" y="224"/>
                      <a:pt x="473" y="225"/>
                    </a:cubicBezTo>
                    <a:close/>
                    <a:moveTo>
                      <a:pt x="328" y="225"/>
                    </a:moveTo>
                    <a:cubicBezTo>
                      <a:pt x="327" y="226"/>
                      <a:pt x="325" y="226"/>
                      <a:pt x="324" y="227"/>
                    </a:cubicBezTo>
                    <a:cubicBezTo>
                      <a:pt x="322" y="227"/>
                      <a:pt x="317" y="226"/>
                      <a:pt x="316" y="227"/>
                    </a:cubicBezTo>
                    <a:cubicBezTo>
                      <a:pt x="323" y="227"/>
                      <a:pt x="332" y="226"/>
                      <a:pt x="339" y="225"/>
                    </a:cubicBezTo>
                    <a:cubicBezTo>
                      <a:pt x="335" y="225"/>
                      <a:pt x="332" y="224"/>
                      <a:pt x="328" y="225"/>
                    </a:cubicBezTo>
                    <a:close/>
                    <a:moveTo>
                      <a:pt x="381" y="225"/>
                    </a:moveTo>
                    <a:cubicBezTo>
                      <a:pt x="380" y="225"/>
                      <a:pt x="379" y="225"/>
                      <a:pt x="379" y="225"/>
                    </a:cubicBezTo>
                    <a:cubicBezTo>
                      <a:pt x="380" y="225"/>
                      <a:pt x="381" y="225"/>
                      <a:pt x="381" y="225"/>
                    </a:cubicBezTo>
                    <a:close/>
                    <a:moveTo>
                      <a:pt x="466" y="225"/>
                    </a:moveTo>
                    <a:cubicBezTo>
                      <a:pt x="468" y="225"/>
                      <a:pt x="469" y="225"/>
                      <a:pt x="471" y="225"/>
                    </a:cubicBezTo>
                    <a:cubicBezTo>
                      <a:pt x="469" y="225"/>
                      <a:pt x="468" y="225"/>
                      <a:pt x="466" y="225"/>
                    </a:cubicBezTo>
                    <a:close/>
                    <a:moveTo>
                      <a:pt x="213" y="226"/>
                    </a:moveTo>
                    <a:cubicBezTo>
                      <a:pt x="215" y="226"/>
                      <a:pt x="216" y="226"/>
                      <a:pt x="217" y="225"/>
                    </a:cubicBezTo>
                    <a:cubicBezTo>
                      <a:pt x="216" y="225"/>
                      <a:pt x="214" y="225"/>
                      <a:pt x="213" y="226"/>
                    </a:cubicBezTo>
                    <a:close/>
                    <a:moveTo>
                      <a:pt x="286" y="226"/>
                    </a:moveTo>
                    <a:cubicBezTo>
                      <a:pt x="286" y="228"/>
                      <a:pt x="290" y="228"/>
                      <a:pt x="290" y="226"/>
                    </a:cubicBezTo>
                    <a:cubicBezTo>
                      <a:pt x="289" y="225"/>
                      <a:pt x="287" y="225"/>
                      <a:pt x="286" y="226"/>
                    </a:cubicBezTo>
                    <a:close/>
                    <a:moveTo>
                      <a:pt x="412" y="226"/>
                    </a:moveTo>
                    <a:cubicBezTo>
                      <a:pt x="405" y="226"/>
                      <a:pt x="396" y="227"/>
                      <a:pt x="388" y="227"/>
                    </a:cubicBezTo>
                    <a:cubicBezTo>
                      <a:pt x="389" y="228"/>
                      <a:pt x="391" y="227"/>
                      <a:pt x="392" y="227"/>
                    </a:cubicBezTo>
                    <a:cubicBezTo>
                      <a:pt x="393" y="227"/>
                      <a:pt x="394" y="228"/>
                      <a:pt x="395" y="228"/>
                    </a:cubicBezTo>
                    <a:cubicBezTo>
                      <a:pt x="403" y="228"/>
                      <a:pt x="414" y="227"/>
                      <a:pt x="422" y="226"/>
                    </a:cubicBezTo>
                    <a:cubicBezTo>
                      <a:pt x="420" y="225"/>
                      <a:pt x="415" y="227"/>
                      <a:pt x="413" y="225"/>
                    </a:cubicBezTo>
                    <a:cubicBezTo>
                      <a:pt x="413" y="226"/>
                      <a:pt x="413" y="226"/>
                      <a:pt x="412" y="226"/>
                    </a:cubicBezTo>
                    <a:close/>
                    <a:moveTo>
                      <a:pt x="269" y="225"/>
                    </a:moveTo>
                    <a:cubicBezTo>
                      <a:pt x="269" y="226"/>
                      <a:pt x="268" y="225"/>
                      <a:pt x="268" y="226"/>
                    </a:cubicBezTo>
                    <a:cubicBezTo>
                      <a:pt x="268" y="226"/>
                      <a:pt x="269" y="226"/>
                      <a:pt x="269" y="225"/>
                    </a:cubicBezTo>
                    <a:close/>
                    <a:moveTo>
                      <a:pt x="295" y="226"/>
                    </a:moveTo>
                    <a:cubicBezTo>
                      <a:pt x="296" y="228"/>
                      <a:pt x="301" y="228"/>
                      <a:pt x="301" y="230"/>
                    </a:cubicBezTo>
                    <a:cubicBezTo>
                      <a:pt x="301" y="229"/>
                      <a:pt x="302" y="230"/>
                      <a:pt x="302" y="229"/>
                    </a:cubicBezTo>
                    <a:cubicBezTo>
                      <a:pt x="301" y="229"/>
                      <a:pt x="300" y="227"/>
                      <a:pt x="298" y="228"/>
                    </a:cubicBezTo>
                    <a:cubicBezTo>
                      <a:pt x="299" y="227"/>
                      <a:pt x="296" y="225"/>
                      <a:pt x="295" y="226"/>
                    </a:cubicBezTo>
                    <a:close/>
                    <a:moveTo>
                      <a:pt x="430" y="226"/>
                    </a:moveTo>
                    <a:cubicBezTo>
                      <a:pt x="428" y="226"/>
                      <a:pt x="426" y="226"/>
                      <a:pt x="424" y="226"/>
                    </a:cubicBezTo>
                    <a:cubicBezTo>
                      <a:pt x="426" y="227"/>
                      <a:pt x="429" y="227"/>
                      <a:pt x="430" y="226"/>
                    </a:cubicBezTo>
                    <a:close/>
                    <a:moveTo>
                      <a:pt x="71" y="227"/>
                    </a:moveTo>
                    <a:cubicBezTo>
                      <a:pt x="61" y="227"/>
                      <a:pt x="49" y="226"/>
                      <a:pt x="38" y="226"/>
                    </a:cubicBezTo>
                    <a:cubicBezTo>
                      <a:pt x="38" y="226"/>
                      <a:pt x="38" y="227"/>
                      <a:pt x="37" y="227"/>
                    </a:cubicBezTo>
                    <a:cubicBezTo>
                      <a:pt x="37" y="226"/>
                      <a:pt x="36" y="226"/>
                      <a:pt x="36" y="226"/>
                    </a:cubicBezTo>
                    <a:cubicBezTo>
                      <a:pt x="32" y="227"/>
                      <a:pt x="29" y="227"/>
                      <a:pt x="26" y="227"/>
                    </a:cubicBezTo>
                    <a:cubicBezTo>
                      <a:pt x="23" y="227"/>
                      <a:pt x="19" y="227"/>
                      <a:pt x="17" y="228"/>
                    </a:cubicBezTo>
                    <a:cubicBezTo>
                      <a:pt x="22" y="229"/>
                      <a:pt x="27" y="229"/>
                      <a:pt x="32" y="229"/>
                    </a:cubicBezTo>
                    <a:cubicBezTo>
                      <a:pt x="50" y="228"/>
                      <a:pt x="69" y="229"/>
                      <a:pt x="86" y="228"/>
                    </a:cubicBezTo>
                    <a:cubicBezTo>
                      <a:pt x="81" y="227"/>
                      <a:pt x="76" y="228"/>
                      <a:pt x="72" y="227"/>
                    </a:cubicBezTo>
                    <a:cubicBezTo>
                      <a:pt x="72" y="228"/>
                      <a:pt x="73" y="228"/>
                      <a:pt x="72" y="228"/>
                    </a:cubicBezTo>
                    <a:cubicBezTo>
                      <a:pt x="72" y="228"/>
                      <a:pt x="72" y="227"/>
                      <a:pt x="71" y="227"/>
                    </a:cubicBezTo>
                    <a:close/>
                    <a:moveTo>
                      <a:pt x="474" y="226"/>
                    </a:moveTo>
                    <a:cubicBezTo>
                      <a:pt x="480" y="227"/>
                      <a:pt x="487" y="227"/>
                      <a:pt x="492" y="227"/>
                    </a:cubicBezTo>
                    <a:cubicBezTo>
                      <a:pt x="486" y="226"/>
                      <a:pt x="481" y="226"/>
                      <a:pt x="474" y="226"/>
                    </a:cubicBezTo>
                    <a:close/>
                    <a:moveTo>
                      <a:pt x="251" y="229"/>
                    </a:moveTo>
                    <a:cubicBezTo>
                      <a:pt x="250" y="229"/>
                      <a:pt x="250" y="230"/>
                      <a:pt x="249" y="230"/>
                    </a:cubicBezTo>
                    <a:cubicBezTo>
                      <a:pt x="253" y="230"/>
                      <a:pt x="256" y="228"/>
                      <a:pt x="259" y="226"/>
                    </a:cubicBezTo>
                    <a:cubicBezTo>
                      <a:pt x="256" y="226"/>
                      <a:pt x="254" y="228"/>
                      <a:pt x="251" y="229"/>
                    </a:cubicBezTo>
                    <a:close/>
                    <a:moveTo>
                      <a:pt x="225" y="227"/>
                    </a:moveTo>
                    <a:cubicBezTo>
                      <a:pt x="225" y="227"/>
                      <a:pt x="225" y="227"/>
                      <a:pt x="226" y="227"/>
                    </a:cubicBezTo>
                    <a:cubicBezTo>
                      <a:pt x="226" y="227"/>
                      <a:pt x="226" y="227"/>
                      <a:pt x="226" y="226"/>
                    </a:cubicBezTo>
                    <a:cubicBezTo>
                      <a:pt x="225" y="226"/>
                      <a:pt x="225" y="226"/>
                      <a:pt x="225" y="226"/>
                    </a:cubicBezTo>
                    <a:cubicBezTo>
                      <a:pt x="225" y="227"/>
                      <a:pt x="225" y="227"/>
                      <a:pt x="225" y="227"/>
                    </a:cubicBezTo>
                    <a:close/>
                    <a:moveTo>
                      <a:pt x="261" y="226"/>
                    </a:moveTo>
                    <a:cubicBezTo>
                      <a:pt x="259" y="228"/>
                      <a:pt x="257" y="228"/>
                      <a:pt x="256" y="230"/>
                    </a:cubicBezTo>
                    <a:cubicBezTo>
                      <a:pt x="260" y="229"/>
                      <a:pt x="263" y="229"/>
                      <a:pt x="267" y="227"/>
                    </a:cubicBezTo>
                    <a:cubicBezTo>
                      <a:pt x="265" y="227"/>
                      <a:pt x="263" y="227"/>
                      <a:pt x="261" y="226"/>
                    </a:cubicBezTo>
                    <a:close/>
                    <a:moveTo>
                      <a:pt x="435" y="227"/>
                    </a:moveTo>
                    <a:cubicBezTo>
                      <a:pt x="436" y="227"/>
                      <a:pt x="438" y="227"/>
                      <a:pt x="439" y="227"/>
                    </a:cubicBezTo>
                    <a:cubicBezTo>
                      <a:pt x="438" y="227"/>
                      <a:pt x="436" y="226"/>
                      <a:pt x="435" y="227"/>
                    </a:cubicBezTo>
                    <a:close/>
                    <a:moveTo>
                      <a:pt x="195" y="227"/>
                    </a:moveTo>
                    <a:cubicBezTo>
                      <a:pt x="191" y="227"/>
                      <a:pt x="186" y="227"/>
                      <a:pt x="181" y="227"/>
                    </a:cubicBezTo>
                    <a:cubicBezTo>
                      <a:pt x="175" y="227"/>
                      <a:pt x="170" y="226"/>
                      <a:pt x="166" y="227"/>
                    </a:cubicBezTo>
                    <a:cubicBezTo>
                      <a:pt x="175" y="229"/>
                      <a:pt x="191" y="229"/>
                      <a:pt x="200" y="228"/>
                    </a:cubicBezTo>
                    <a:cubicBezTo>
                      <a:pt x="199" y="228"/>
                      <a:pt x="198" y="228"/>
                      <a:pt x="197" y="228"/>
                    </a:cubicBezTo>
                    <a:cubicBezTo>
                      <a:pt x="197" y="228"/>
                      <a:pt x="198" y="228"/>
                      <a:pt x="198" y="227"/>
                    </a:cubicBezTo>
                    <a:cubicBezTo>
                      <a:pt x="197" y="227"/>
                      <a:pt x="196" y="227"/>
                      <a:pt x="195" y="227"/>
                    </a:cubicBezTo>
                    <a:close/>
                    <a:moveTo>
                      <a:pt x="200" y="227"/>
                    </a:moveTo>
                    <a:cubicBezTo>
                      <a:pt x="200" y="228"/>
                      <a:pt x="202" y="227"/>
                      <a:pt x="202" y="227"/>
                    </a:cubicBezTo>
                    <a:cubicBezTo>
                      <a:pt x="201" y="227"/>
                      <a:pt x="201" y="227"/>
                      <a:pt x="200" y="227"/>
                    </a:cubicBezTo>
                    <a:close/>
                    <a:moveTo>
                      <a:pt x="206" y="227"/>
                    </a:moveTo>
                    <a:cubicBezTo>
                      <a:pt x="206" y="227"/>
                      <a:pt x="206" y="227"/>
                      <a:pt x="206" y="227"/>
                    </a:cubicBezTo>
                    <a:cubicBezTo>
                      <a:pt x="205" y="228"/>
                      <a:pt x="207" y="227"/>
                      <a:pt x="206" y="227"/>
                    </a:cubicBezTo>
                    <a:close/>
                    <a:moveTo>
                      <a:pt x="209" y="227"/>
                    </a:moveTo>
                    <a:cubicBezTo>
                      <a:pt x="211" y="228"/>
                      <a:pt x="214" y="228"/>
                      <a:pt x="216" y="228"/>
                    </a:cubicBezTo>
                    <a:cubicBezTo>
                      <a:pt x="216" y="228"/>
                      <a:pt x="216" y="227"/>
                      <a:pt x="216" y="227"/>
                    </a:cubicBezTo>
                    <a:cubicBezTo>
                      <a:pt x="214" y="227"/>
                      <a:pt x="211" y="227"/>
                      <a:pt x="209" y="227"/>
                    </a:cubicBezTo>
                    <a:close/>
                    <a:moveTo>
                      <a:pt x="236" y="229"/>
                    </a:moveTo>
                    <a:cubicBezTo>
                      <a:pt x="236" y="230"/>
                      <a:pt x="237" y="229"/>
                      <a:pt x="238" y="230"/>
                    </a:cubicBezTo>
                    <a:cubicBezTo>
                      <a:pt x="238" y="230"/>
                      <a:pt x="237" y="231"/>
                      <a:pt x="238" y="231"/>
                    </a:cubicBezTo>
                    <a:cubicBezTo>
                      <a:pt x="238" y="230"/>
                      <a:pt x="239" y="230"/>
                      <a:pt x="239" y="230"/>
                    </a:cubicBezTo>
                    <a:cubicBezTo>
                      <a:pt x="239" y="231"/>
                      <a:pt x="239" y="231"/>
                      <a:pt x="239" y="231"/>
                    </a:cubicBezTo>
                    <a:cubicBezTo>
                      <a:pt x="241" y="230"/>
                      <a:pt x="243" y="230"/>
                      <a:pt x="245" y="228"/>
                    </a:cubicBezTo>
                    <a:cubicBezTo>
                      <a:pt x="244" y="228"/>
                      <a:pt x="244" y="229"/>
                      <a:pt x="243" y="229"/>
                    </a:cubicBezTo>
                    <a:cubicBezTo>
                      <a:pt x="242" y="229"/>
                      <a:pt x="243" y="228"/>
                      <a:pt x="243" y="228"/>
                    </a:cubicBezTo>
                    <a:cubicBezTo>
                      <a:pt x="243" y="229"/>
                      <a:pt x="242" y="228"/>
                      <a:pt x="242" y="228"/>
                    </a:cubicBezTo>
                    <a:cubicBezTo>
                      <a:pt x="242" y="228"/>
                      <a:pt x="241" y="228"/>
                      <a:pt x="241" y="227"/>
                    </a:cubicBezTo>
                    <a:cubicBezTo>
                      <a:pt x="241" y="227"/>
                      <a:pt x="243" y="227"/>
                      <a:pt x="242" y="227"/>
                    </a:cubicBezTo>
                    <a:cubicBezTo>
                      <a:pt x="240" y="227"/>
                      <a:pt x="238" y="229"/>
                      <a:pt x="236" y="229"/>
                    </a:cubicBezTo>
                    <a:close/>
                    <a:moveTo>
                      <a:pt x="246" y="228"/>
                    </a:moveTo>
                    <a:cubicBezTo>
                      <a:pt x="247" y="227"/>
                      <a:pt x="248" y="228"/>
                      <a:pt x="248" y="227"/>
                    </a:cubicBezTo>
                    <a:cubicBezTo>
                      <a:pt x="247" y="227"/>
                      <a:pt x="247" y="227"/>
                      <a:pt x="246" y="228"/>
                    </a:cubicBezTo>
                    <a:close/>
                    <a:moveTo>
                      <a:pt x="162" y="228"/>
                    </a:moveTo>
                    <a:cubicBezTo>
                      <a:pt x="163" y="228"/>
                      <a:pt x="164" y="229"/>
                      <a:pt x="165" y="228"/>
                    </a:cubicBezTo>
                    <a:cubicBezTo>
                      <a:pt x="164" y="228"/>
                      <a:pt x="165" y="227"/>
                      <a:pt x="165" y="227"/>
                    </a:cubicBezTo>
                    <a:cubicBezTo>
                      <a:pt x="165" y="227"/>
                      <a:pt x="165" y="227"/>
                      <a:pt x="165" y="227"/>
                    </a:cubicBezTo>
                    <a:cubicBezTo>
                      <a:pt x="165" y="228"/>
                      <a:pt x="163" y="228"/>
                      <a:pt x="162" y="228"/>
                    </a:cubicBezTo>
                    <a:close/>
                    <a:moveTo>
                      <a:pt x="264" y="229"/>
                    </a:moveTo>
                    <a:cubicBezTo>
                      <a:pt x="267" y="229"/>
                      <a:pt x="268" y="228"/>
                      <a:pt x="270" y="227"/>
                    </a:cubicBezTo>
                    <a:cubicBezTo>
                      <a:pt x="268" y="227"/>
                      <a:pt x="265" y="228"/>
                      <a:pt x="264" y="229"/>
                    </a:cubicBezTo>
                    <a:close/>
                    <a:moveTo>
                      <a:pt x="274" y="228"/>
                    </a:moveTo>
                    <a:cubicBezTo>
                      <a:pt x="272" y="227"/>
                      <a:pt x="270" y="228"/>
                      <a:pt x="269" y="229"/>
                    </a:cubicBezTo>
                    <a:cubicBezTo>
                      <a:pt x="272" y="229"/>
                      <a:pt x="275" y="229"/>
                      <a:pt x="277" y="228"/>
                    </a:cubicBezTo>
                    <a:cubicBezTo>
                      <a:pt x="276" y="227"/>
                      <a:pt x="276" y="228"/>
                      <a:pt x="275" y="227"/>
                    </a:cubicBezTo>
                    <a:cubicBezTo>
                      <a:pt x="275" y="227"/>
                      <a:pt x="275" y="228"/>
                      <a:pt x="274" y="228"/>
                    </a:cubicBezTo>
                    <a:close/>
                    <a:moveTo>
                      <a:pt x="235" y="228"/>
                    </a:moveTo>
                    <a:cubicBezTo>
                      <a:pt x="235" y="228"/>
                      <a:pt x="235" y="228"/>
                      <a:pt x="235" y="228"/>
                    </a:cubicBezTo>
                    <a:cubicBezTo>
                      <a:pt x="234" y="229"/>
                      <a:pt x="233" y="229"/>
                      <a:pt x="232" y="230"/>
                    </a:cubicBezTo>
                    <a:cubicBezTo>
                      <a:pt x="234" y="229"/>
                      <a:pt x="236" y="229"/>
                      <a:pt x="237" y="228"/>
                    </a:cubicBezTo>
                    <a:cubicBezTo>
                      <a:pt x="236" y="228"/>
                      <a:pt x="235" y="227"/>
                      <a:pt x="235" y="228"/>
                    </a:cubicBezTo>
                    <a:close/>
                    <a:moveTo>
                      <a:pt x="294" y="228"/>
                    </a:moveTo>
                    <a:cubicBezTo>
                      <a:pt x="294" y="228"/>
                      <a:pt x="293" y="228"/>
                      <a:pt x="293" y="227"/>
                    </a:cubicBezTo>
                    <a:cubicBezTo>
                      <a:pt x="293" y="227"/>
                      <a:pt x="293" y="227"/>
                      <a:pt x="292" y="227"/>
                    </a:cubicBezTo>
                    <a:cubicBezTo>
                      <a:pt x="292" y="228"/>
                      <a:pt x="294" y="228"/>
                      <a:pt x="294" y="228"/>
                    </a:cubicBezTo>
                    <a:close/>
                    <a:moveTo>
                      <a:pt x="313" y="228"/>
                    </a:moveTo>
                    <a:cubicBezTo>
                      <a:pt x="313" y="228"/>
                      <a:pt x="314" y="228"/>
                      <a:pt x="314" y="227"/>
                    </a:cubicBezTo>
                    <a:cubicBezTo>
                      <a:pt x="313" y="227"/>
                      <a:pt x="313" y="227"/>
                      <a:pt x="313" y="228"/>
                    </a:cubicBezTo>
                    <a:close/>
                    <a:moveTo>
                      <a:pt x="87" y="228"/>
                    </a:moveTo>
                    <a:cubicBezTo>
                      <a:pt x="87" y="228"/>
                      <a:pt x="87" y="228"/>
                      <a:pt x="86" y="228"/>
                    </a:cubicBezTo>
                    <a:cubicBezTo>
                      <a:pt x="86" y="228"/>
                      <a:pt x="88" y="228"/>
                      <a:pt x="87" y="228"/>
                    </a:cubicBezTo>
                    <a:close/>
                    <a:moveTo>
                      <a:pt x="112" y="228"/>
                    </a:moveTo>
                    <a:cubicBezTo>
                      <a:pt x="111" y="228"/>
                      <a:pt x="109" y="227"/>
                      <a:pt x="109" y="228"/>
                    </a:cubicBezTo>
                    <a:cubicBezTo>
                      <a:pt x="110" y="228"/>
                      <a:pt x="111" y="228"/>
                      <a:pt x="112" y="228"/>
                    </a:cubicBezTo>
                    <a:close/>
                    <a:moveTo>
                      <a:pt x="278" y="228"/>
                    </a:moveTo>
                    <a:cubicBezTo>
                      <a:pt x="279" y="228"/>
                      <a:pt x="280" y="229"/>
                      <a:pt x="281" y="228"/>
                    </a:cubicBezTo>
                    <a:cubicBezTo>
                      <a:pt x="280" y="228"/>
                      <a:pt x="279" y="228"/>
                      <a:pt x="278" y="228"/>
                    </a:cubicBezTo>
                    <a:close/>
                    <a:moveTo>
                      <a:pt x="387" y="229"/>
                    </a:moveTo>
                    <a:cubicBezTo>
                      <a:pt x="390" y="228"/>
                      <a:pt x="392" y="229"/>
                      <a:pt x="395" y="228"/>
                    </a:cubicBezTo>
                    <a:cubicBezTo>
                      <a:pt x="392" y="228"/>
                      <a:pt x="390" y="228"/>
                      <a:pt x="387" y="229"/>
                    </a:cubicBezTo>
                    <a:close/>
                    <a:moveTo>
                      <a:pt x="401" y="228"/>
                    </a:moveTo>
                    <a:cubicBezTo>
                      <a:pt x="401" y="228"/>
                      <a:pt x="400" y="228"/>
                      <a:pt x="400" y="228"/>
                    </a:cubicBezTo>
                    <a:cubicBezTo>
                      <a:pt x="400" y="229"/>
                      <a:pt x="400" y="228"/>
                      <a:pt x="401" y="228"/>
                    </a:cubicBezTo>
                    <a:close/>
                    <a:moveTo>
                      <a:pt x="305" y="230"/>
                    </a:moveTo>
                    <a:cubicBezTo>
                      <a:pt x="305" y="230"/>
                      <a:pt x="305" y="229"/>
                      <a:pt x="305" y="229"/>
                    </a:cubicBezTo>
                    <a:cubicBezTo>
                      <a:pt x="304" y="229"/>
                      <a:pt x="304" y="228"/>
                      <a:pt x="304" y="228"/>
                    </a:cubicBezTo>
                    <a:cubicBezTo>
                      <a:pt x="304" y="229"/>
                      <a:pt x="304" y="230"/>
                      <a:pt x="305" y="230"/>
                    </a:cubicBezTo>
                    <a:close/>
                    <a:moveTo>
                      <a:pt x="171" y="230"/>
                    </a:moveTo>
                    <a:cubicBezTo>
                      <a:pt x="162" y="229"/>
                      <a:pt x="154" y="229"/>
                      <a:pt x="147" y="230"/>
                    </a:cubicBezTo>
                    <a:cubicBezTo>
                      <a:pt x="162" y="231"/>
                      <a:pt x="177" y="230"/>
                      <a:pt x="190" y="229"/>
                    </a:cubicBezTo>
                    <a:cubicBezTo>
                      <a:pt x="183" y="229"/>
                      <a:pt x="177" y="229"/>
                      <a:pt x="170" y="229"/>
                    </a:cubicBezTo>
                    <a:cubicBezTo>
                      <a:pt x="170" y="229"/>
                      <a:pt x="171" y="229"/>
                      <a:pt x="171" y="230"/>
                    </a:cubicBezTo>
                    <a:close/>
                    <a:moveTo>
                      <a:pt x="293" y="230"/>
                    </a:moveTo>
                    <a:cubicBezTo>
                      <a:pt x="292" y="230"/>
                      <a:pt x="290" y="229"/>
                      <a:pt x="289" y="230"/>
                    </a:cubicBezTo>
                    <a:cubicBezTo>
                      <a:pt x="290" y="231"/>
                      <a:pt x="291" y="232"/>
                      <a:pt x="292" y="233"/>
                    </a:cubicBezTo>
                    <a:cubicBezTo>
                      <a:pt x="294" y="233"/>
                      <a:pt x="295" y="232"/>
                      <a:pt x="297" y="231"/>
                    </a:cubicBezTo>
                    <a:cubicBezTo>
                      <a:pt x="296" y="231"/>
                      <a:pt x="295" y="229"/>
                      <a:pt x="294" y="229"/>
                    </a:cubicBezTo>
                    <a:cubicBezTo>
                      <a:pt x="295" y="229"/>
                      <a:pt x="294" y="230"/>
                      <a:pt x="293" y="230"/>
                    </a:cubicBezTo>
                    <a:close/>
                    <a:moveTo>
                      <a:pt x="312" y="229"/>
                    </a:moveTo>
                    <a:cubicBezTo>
                      <a:pt x="313" y="230"/>
                      <a:pt x="316" y="230"/>
                      <a:pt x="317" y="229"/>
                    </a:cubicBezTo>
                    <a:cubicBezTo>
                      <a:pt x="315" y="229"/>
                      <a:pt x="313" y="229"/>
                      <a:pt x="312" y="229"/>
                    </a:cubicBezTo>
                    <a:close/>
                    <a:moveTo>
                      <a:pt x="194" y="229"/>
                    </a:moveTo>
                    <a:cubicBezTo>
                      <a:pt x="194" y="229"/>
                      <a:pt x="196" y="230"/>
                      <a:pt x="196" y="229"/>
                    </a:cubicBezTo>
                    <a:cubicBezTo>
                      <a:pt x="195" y="229"/>
                      <a:pt x="194" y="229"/>
                      <a:pt x="194" y="229"/>
                    </a:cubicBezTo>
                    <a:close/>
                    <a:moveTo>
                      <a:pt x="278" y="231"/>
                    </a:moveTo>
                    <a:cubicBezTo>
                      <a:pt x="280" y="231"/>
                      <a:pt x="282" y="231"/>
                      <a:pt x="284" y="229"/>
                    </a:cubicBezTo>
                    <a:cubicBezTo>
                      <a:pt x="282" y="229"/>
                      <a:pt x="279" y="230"/>
                      <a:pt x="278" y="231"/>
                    </a:cubicBezTo>
                    <a:close/>
                    <a:moveTo>
                      <a:pt x="282" y="231"/>
                    </a:moveTo>
                    <a:cubicBezTo>
                      <a:pt x="284" y="231"/>
                      <a:pt x="286" y="231"/>
                      <a:pt x="287" y="229"/>
                    </a:cubicBezTo>
                    <a:cubicBezTo>
                      <a:pt x="285" y="229"/>
                      <a:pt x="283" y="230"/>
                      <a:pt x="282" y="231"/>
                    </a:cubicBezTo>
                    <a:close/>
                    <a:moveTo>
                      <a:pt x="228" y="230"/>
                    </a:moveTo>
                    <a:cubicBezTo>
                      <a:pt x="229" y="230"/>
                      <a:pt x="229" y="230"/>
                      <a:pt x="229" y="230"/>
                    </a:cubicBezTo>
                    <a:cubicBezTo>
                      <a:pt x="229" y="230"/>
                      <a:pt x="230" y="230"/>
                      <a:pt x="230" y="229"/>
                    </a:cubicBezTo>
                    <a:cubicBezTo>
                      <a:pt x="229" y="229"/>
                      <a:pt x="229" y="230"/>
                      <a:pt x="228" y="230"/>
                    </a:cubicBezTo>
                    <a:close/>
                    <a:moveTo>
                      <a:pt x="272" y="231"/>
                    </a:moveTo>
                    <a:cubicBezTo>
                      <a:pt x="274" y="231"/>
                      <a:pt x="276" y="231"/>
                      <a:pt x="277" y="229"/>
                    </a:cubicBezTo>
                    <a:cubicBezTo>
                      <a:pt x="275" y="229"/>
                      <a:pt x="274" y="230"/>
                      <a:pt x="272" y="231"/>
                    </a:cubicBezTo>
                    <a:close/>
                    <a:moveTo>
                      <a:pt x="336" y="230"/>
                    </a:moveTo>
                    <a:cubicBezTo>
                      <a:pt x="337" y="230"/>
                      <a:pt x="339" y="230"/>
                      <a:pt x="341" y="230"/>
                    </a:cubicBezTo>
                    <a:cubicBezTo>
                      <a:pt x="340" y="229"/>
                      <a:pt x="337" y="230"/>
                      <a:pt x="336" y="230"/>
                    </a:cubicBezTo>
                    <a:close/>
                    <a:moveTo>
                      <a:pt x="265" y="231"/>
                    </a:moveTo>
                    <a:cubicBezTo>
                      <a:pt x="267" y="231"/>
                      <a:pt x="270" y="231"/>
                      <a:pt x="272" y="230"/>
                    </a:cubicBezTo>
                    <a:cubicBezTo>
                      <a:pt x="269" y="230"/>
                      <a:pt x="267" y="230"/>
                      <a:pt x="265" y="231"/>
                    </a:cubicBezTo>
                    <a:close/>
                    <a:moveTo>
                      <a:pt x="299" y="231"/>
                    </a:moveTo>
                    <a:cubicBezTo>
                      <a:pt x="300" y="231"/>
                      <a:pt x="300" y="231"/>
                      <a:pt x="300" y="230"/>
                    </a:cubicBezTo>
                    <a:cubicBezTo>
                      <a:pt x="299" y="230"/>
                      <a:pt x="299" y="230"/>
                      <a:pt x="299" y="230"/>
                    </a:cubicBezTo>
                    <a:cubicBezTo>
                      <a:pt x="299" y="230"/>
                      <a:pt x="299" y="231"/>
                      <a:pt x="299" y="231"/>
                    </a:cubicBezTo>
                    <a:close/>
                    <a:moveTo>
                      <a:pt x="141" y="230"/>
                    </a:moveTo>
                    <a:cubicBezTo>
                      <a:pt x="139" y="230"/>
                      <a:pt x="137" y="231"/>
                      <a:pt x="140" y="231"/>
                    </a:cubicBezTo>
                    <a:cubicBezTo>
                      <a:pt x="140" y="231"/>
                      <a:pt x="142" y="231"/>
                      <a:pt x="143" y="231"/>
                    </a:cubicBezTo>
                    <a:cubicBezTo>
                      <a:pt x="142" y="231"/>
                      <a:pt x="142" y="230"/>
                      <a:pt x="142" y="230"/>
                    </a:cubicBezTo>
                    <a:cubicBezTo>
                      <a:pt x="142" y="230"/>
                      <a:pt x="142" y="230"/>
                      <a:pt x="141" y="230"/>
                    </a:cubicBezTo>
                    <a:close/>
                    <a:moveTo>
                      <a:pt x="260" y="231"/>
                    </a:moveTo>
                    <a:cubicBezTo>
                      <a:pt x="261" y="231"/>
                      <a:pt x="263" y="231"/>
                      <a:pt x="263" y="230"/>
                    </a:cubicBezTo>
                    <a:cubicBezTo>
                      <a:pt x="262" y="231"/>
                      <a:pt x="261" y="230"/>
                      <a:pt x="260" y="231"/>
                    </a:cubicBezTo>
                    <a:close/>
                    <a:moveTo>
                      <a:pt x="253" y="231"/>
                    </a:moveTo>
                    <a:cubicBezTo>
                      <a:pt x="255" y="231"/>
                      <a:pt x="256" y="231"/>
                      <a:pt x="257" y="230"/>
                    </a:cubicBezTo>
                    <a:cubicBezTo>
                      <a:pt x="256" y="231"/>
                      <a:pt x="254" y="230"/>
                      <a:pt x="253" y="231"/>
                    </a:cubicBezTo>
                    <a:close/>
                    <a:moveTo>
                      <a:pt x="233" y="231"/>
                    </a:moveTo>
                    <a:cubicBezTo>
                      <a:pt x="233" y="231"/>
                      <a:pt x="233" y="231"/>
                      <a:pt x="233" y="232"/>
                    </a:cubicBezTo>
                    <a:cubicBezTo>
                      <a:pt x="235" y="232"/>
                      <a:pt x="236" y="231"/>
                      <a:pt x="237" y="230"/>
                    </a:cubicBezTo>
                    <a:cubicBezTo>
                      <a:pt x="236" y="231"/>
                      <a:pt x="234" y="230"/>
                      <a:pt x="233" y="231"/>
                    </a:cubicBezTo>
                    <a:close/>
                    <a:moveTo>
                      <a:pt x="287" y="231"/>
                    </a:moveTo>
                    <a:cubicBezTo>
                      <a:pt x="287" y="232"/>
                      <a:pt x="289" y="231"/>
                      <a:pt x="289" y="232"/>
                    </a:cubicBezTo>
                    <a:cubicBezTo>
                      <a:pt x="289" y="233"/>
                      <a:pt x="288" y="233"/>
                      <a:pt x="288" y="233"/>
                    </a:cubicBezTo>
                    <a:cubicBezTo>
                      <a:pt x="289" y="233"/>
                      <a:pt x="290" y="234"/>
                      <a:pt x="290" y="234"/>
                    </a:cubicBezTo>
                    <a:cubicBezTo>
                      <a:pt x="290" y="232"/>
                      <a:pt x="288" y="229"/>
                      <a:pt x="287" y="231"/>
                    </a:cubicBezTo>
                    <a:close/>
                    <a:moveTo>
                      <a:pt x="224" y="231"/>
                    </a:moveTo>
                    <a:cubicBezTo>
                      <a:pt x="225" y="231"/>
                      <a:pt x="226" y="232"/>
                      <a:pt x="226" y="233"/>
                    </a:cubicBezTo>
                    <a:cubicBezTo>
                      <a:pt x="227" y="233"/>
                      <a:pt x="228" y="233"/>
                      <a:pt x="228" y="232"/>
                    </a:cubicBezTo>
                    <a:cubicBezTo>
                      <a:pt x="228" y="231"/>
                      <a:pt x="226" y="230"/>
                      <a:pt x="224" y="231"/>
                    </a:cubicBezTo>
                    <a:close/>
                    <a:moveTo>
                      <a:pt x="231" y="231"/>
                    </a:moveTo>
                    <a:cubicBezTo>
                      <a:pt x="231" y="231"/>
                      <a:pt x="230" y="230"/>
                      <a:pt x="230" y="231"/>
                    </a:cubicBezTo>
                    <a:cubicBezTo>
                      <a:pt x="230" y="231"/>
                      <a:pt x="231" y="232"/>
                      <a:pt x="231" y="231"/>
                    </a:cubicBezTo>
                    <a:close/>
                    <a:moveTo>
                      <a:pt x="234" y="233"/>
                    </a:moveTo>
                    <a:cubicBezTo>
                      <a:pt x="235" y="233"/>
                      <a:pt x="236" y="233"/>
                      <a:pt x="237" y="232"/>
                    </a:cubicBezTo>
                    <a:cubicBezTo>
                      <a:pt x="236" y="232"/>
                      <a:pt x="237" y="232"/>
                      <a:pt x="236" y="232"/>
                    </a:cubicBezTo>
                    <a:cubicBezTo>
                      <a:pt x="236" y="232"/>
                      <a:pt x="235" y="232"/>
                      <a:pt x="234" y="233"/>
                    </a:cubicBezTo>
                    <a:close/>
                    <a:moveTo>
                      <a:pt x="250" y="233"/>
                    </a:moveTo>
                    <a:cubicBezTo>
                      <a:pt x="250" y="233"/>
                      <a:pt x="253" y="232"/>
                      <a:pt x="253" y="232"/>
                    </a:cubicBezTo>
                    <a:cubicBezTo>
                      <a:pt x="252" y="232"/>
                      <a:pt x="250" y="232"/>
                      <a:pt x="250" y="233"/>
                    </a:cubicBezTo>
                    <a:close/>
                    <a:moveTo>
                      <a:pt x="255" y="232"/>
                    </a:moveTo>
                    <a:cubicBezTo>
                      <a:pt x="256" y="232"/>
                      <a:pt x="257" y="233"/>
                      <a:pt x="257" y="232"/>
                    </a:cubicBezTo>
                    <a:cubicBezTo>
                      <a:pt x="256" y="232"/>
                      <a:pt x="256" y="232"/>
                      <a:pt x="255" y="232"/>
                    </a:cubicBezTo>
                    <a:close/>
                    <a:moveTo>
                      <a:pt x="257" y="232"/>
                    </a:moveTo>
                    <a:cubicBezTo>
                      <a:pt x="258" y="232"/>
                      <a:pt x="259" y="232"/>
                      <a:pt x="259" y="232"/>
                    </a:cubicBezTo>
                    <a:cubicBezTo>
                      <a:pt x="259" y="231"/>
                      <a:pt x="258" y="232"/>
                      <a:pt x="257" y="232"/>
                    </a:cubicBezTo>
                    <a:close/>
                    <a:moveTo>
                      <a:pt x="242" y="233"/>
                    </a:moveTo>
                    <a:cubicBezTo>
                      <a:pt x="244" y="233"/>
                      <a:pt x="247" y="233"/>
                      <a:pt x="248" y="232"/>
                    </a:cubicBezTo>
                    <a:cubicBezTo>
                      <a:pt x="246" y="232"/>
                      <a:pt x="243" y="232"/>
                      <a:pt x="242" y="233"/>
                    </a:cubicBezTo>
                    <a:close/>
                    <a:moveTo>
                      <a:pt x="237" y="233"/>
                    </a:moveTo>
                    <a:cubicBezTo>
                      <a:pt x="238" y="234"/>
                      <a:pt x="239" y="233"/>
                      <a:pt x="240" y="232"/>
                    </a:cubicBezTo>
                    <a:cubicBezTo>
                      <a:pt x="239" y="232"/>
                      <a:pt x="238" y="233"/>
                      <a:pt x="237" y="233"/>
                    </a:cubicBezTo>
                    <a:close/>
                    <a:moveTo>
                      <a:pt x="296" y="233"/>
                    </a:moveTo>
                    <a:cubicBezTo>
                      <a:pt x="296" y="233"/>
                      <a:pt x="296" y="234"/>
                      <a:pt x="296" y="234"/>
                    </a:cubicBezTo>
                    <a:cubicBezTo>
                      <a:pt x="297" y="234"/>
                      <a:pt x="298" y="233"/>
                      <a:pt x="298" y="232"/>
                    </a:cubicBezTo>
                    <a:cubicBezTo>
                      <a:pt x="297" y="233"/>
                      <a:pt x="297" y="233"/>
                      <a:pt x="296" y="233"/>
                    </a:cubicBezTo>
                    <a:close/>
                    <a:moveTo>
                      <a:pt x="260" y="233"/>
                    </a:moveTo>
                    <a:cubicBezTo>
                      <a:pt x="258" y="233"/>
                      <a:pt x="257" y="234"/>
                      <a:pt x="257" y="235"/>
                    </a:cubicBezTo>
                    <a:cubicBezTo>
                      <a:pt x="258" y="235"/>
                      <a:pt x="261" y="234"/>
                      <a:pt x="263" y="233"/>
                    </a:cubicBezTo>
                    <a:cubicBezTo>
                      <a:pt x="262" y="233"/>
                      <a:pt x="262" y="233"/>
                      <a:pt x="261" y="233"/>
                    </a:cubicBezTo>
                    <a:cubicBezTo>
                      <a:pt x="260" y="233"/>
                      <a:pt x="260" y="233"/>
                      <a:pt x="260" y="233"/>
                    </a:cubicBezTo>
                    <a:close/>
                    <a:moveTo>
                      <a:pt x="262" y="235"/>
                    </a:moveTo>
                    <a:cubicBezTo>
                      <a:pt x="265" y="234"/>
                      <a:pt x="270" y="236"/>
                      <a:pt x="271" y="233"/>
                    </a:cubicBezTo>
                    <a:cubicBezTo>
                      <a:pt x="268" y="233"/>
                      <a:pt x="264" y="233"/>
                      <a:pt x="262" y="235"/>
                    </a:cubicBezTo>
                    <a:close/>
                    <a:moveTo>
                      <a:pt x="273" y="234"/>
                    </a:moveTo>
                    <a:cubicBezTo>
                      <a:pt x="274" y="234"/>
                      <a:pt x="274" y="233"/>
                      <a:pt x="275" y="233"/>
                    </a:cubicBezTo>
                    <a:cubicBezTo>
                      <a:pt x="274" y="233"/>
                      <a:pt x="273" y="233"/>
                      <a:pt x="273" y="234"/>
                    </a:cubicBezTo>
                    <a:close/>
                    <a:moveTo>
                      <a:pt x="274" y="234"/>
                    </a:moveTo>
                    <a:cubicBezTo>
                      <a:pt x="276" y="235"/>
                      <a:pt x="279" y="235"/>
                      <a:pt x="282" y="234"/>
                    </a:cubicBezTo>
                    <a:cubicBezTo>
                      <a:pt x="282" y="234"/>
                      <a:pt x="282" y="233"/>
                      <a:pt x="282" y="233"/>
                    </a:cubicBezTo>
                    <a:cubicBezTo>
                      <a:pt x="280" y="232"/>
                      <a:pt x="276" y="233"/>
                      <a:pt x="274" y="234"/>
                    </a:cubicBezTo>
                    <a:close/>
                    <a:moveTo>
                      <a:pt x="227" y="234"/>
                    </a:moveTo>
                    <a:cubicBezTo>
                      <a:pt x="228" y="234"/>
                      <a:pt x="230" y="234"/>
                      <a:pt x="230" y="233"/>
                    </a:cubicBezTo>
                    <a:cubicBezTo>
                      <a:pt x="230" y="233"/>
                      <a:pt x="227" y="233"/>
                      <a:pt x="227" y="234"/>
                    </a:cubicBezTo>
                    <a:close/>
                    <a:moveTo>
                      <a:pt x="227" y="237"/>
                    </a:moveTo>
                    <a:cubicBezTo>
                      <a:pt x="226" y="236"/>
                      <a:pt x="223" y="234"/>
                      <a:pt x="222" y="233"/>
                    </a:cubicBezTo>
                    <a:cubicBezTo>
                      <a:pt x="223" y="235"/>
                      <a:pt x="224" y="237"/>
                      <a:pt x="227" y="237"/>
                    </a:cubicBezTo>
                    <a:close/>
                    <a:moveTo>
                      <a:pt x="251" y="234"/>
                    </a:moveTo>
                    <a:cubicBezTo>
                      <a:pt x="253" y="235"/>
                      <a:pt x="255" y="235"/>
                      <a:pt x="257" y="233"/>
                    </a:cubicBezTo>
                    <a:cubicBezTo>
                      <a:pt x="254" y="234"/>
                      <a:pt x="252" y="232"/>
                      <a:pt x="251" y="234"/>
                    </a:cubicBezTo>
                    <a:close/>
                    <a:moveTo>
                      <a:pt x="283" y="234"/>
                    </a:moveTo>
                    <a:cubicBezTo>
                      <a:pt x="284" y="234"/>
                      <a:pt x="285" y="235"/>
                      <a:pt x="286" y="234"/>
                    </a:cubicBezTo>
                    <a:cubicBezTo>
                      <a:pt x="286" y="233"/>
                      <a:pt x="288" y="234"/>
                      <a:pt x="288" y="233"/>
                    </a:cubicBezTo>
                    <a:cubicBezTo>
                      <a:pt x="286" y="233"/>
                      <a:pt x="284" y="232"/>
                      <a:pt x="283" y="234"/>
                    </a:cubicBezTo>
                    <a:close/>
                    <a:moveTo>
                      <a:pt x="12" y="234"/>
                    </a:moveTo>
                    <a:cubicBezTo>
                      <a:pt x="11" y="234"/>
                      <a:pt x="8" y="233"/>
                      <a:pt x="7" y="234"/>
                    </a:cubicBezTo>
                    <a:cubicBezTo>
                      <a:pt x="10" y="234"/>
                      <a:pt x="13" y="234"/>
                      <a:pt x="16" y="234"/>
                    </a:cubicBezTo>
                    <a:cubicBezTo>
                      <a:pt x="15" y="233"/>
                      <a:pt x="13" y="233"/>
                      <a:pt x="12" y="234"/>
                    </a:cubicBezTo>
                    <a:close/>
                    <a:moveTo>
                      <a:pt x="297" y="235"/>
                    </a:moveTo>
                    <a:cubicBezTo>
                      <a:pt x="298" y="236"/>
                      <a:pt x="296" y="236"/>
                      <a:pt x="297" y="237"/>
                    </a:cubicBezTo>
                    <a:cubicBezTo>
                      <a:pt x="298" y="237"/>
                      <a:pt x="299" y="235"/>
                      <a:pt x="299" y="234"/>
                    </a:cubicBezTo>
                    <a:cubicBezTo>
                      <a:pt x="299" y="235"/>
                      <a:pt x="298" y="235"/>
                      <a:pt x="297" y="235"/>
                    </a:cubicBezTo>
                    <a:close/>
                    <a:moveTo>
                      <a:pt x="239" y="236"/>
                    </a:moveTo>
                    <a:cubicBezTo>
                      <a:pt x="239" y="236"/>
                      <a:pt x="240" y="236"/>
                      <a:pt x="240" y="236"/>
                    </a:cubicBezTo>
                    <a:cubicBezTo>
                      <a:pt x="240" y="236"/>
                      <a:pt x="239" y="235"/>
                      <a:pt x="239" y="236"/>
                    </a:cubicBezTo>
                    <a:close/>
                    <a:moveTo>
                      <a:pt x="241" y="238"/>
                    </a:moveTo>
                    <a:cubicBezTo>
                      <a:pt x="244" y="237"/>
                      <a:pt x="248" y="238"/>
                      <a:pt x="253" y="237"/>
                    </a:cubicBezTo>
                    <a:cubicBezTo>
                      <a:pt x="251" y="236"/>
                      <a:pt x="247" y="236"/>
                      <a:pt x="245" y="236"/>
                    </a:cubicBezTo>
                    <a:cubicBezTo>
                      <a:pt x="245" y="236"/>
                      <a:pt x="245" y="236"/>
                      <a:pt x="245" y="237"/>
                    </a:cubicBezTo>
                    <a:cubicBezTo>
                      <a:pt x="244" y="236"/>
                      <a:pt x="245" y="235"/>
                      <a:pt x="244" y="236"/>
                    </a:cubicBezTo>
                    <a:cubicBezTo>
                      <a:pt x="244" y="237"/>
                      <a:pt x="242" y="236"/>
                      <a:pt x="241" y="238"/>
                    </a:cubicBezTo>
                    <a:close/>
                    <a:moveTo>
                      <a:pt x="237" y="237"/>
                    </a:moveTo>
                    <a:cubicBezTo>
                      <a:pt x="234" y="236"/>
                      <a:pt x="232" y="235"/>
                      <a:pt x="229" y="236"/>
                    </a:cubicBezTo>
                    <a:cubicBezTo>
                      <a:pt x="232" y="238"/>
                      <a:pt x="238" y="237"/>
                      <a:pt x="240" y="237"/>
                    </a:cubicBezTo>
                    <a:cubicBezTo>
                      <a:pt x="239" y="237"/>
                      <a:pt x="239" y="236"/>
                      <a:pt x="238" y="236"/>
                    </a:cubicBezTo>
                    <a:cubicBezTo>
                      <a:pt x="238" y="236"/>
                      <a:pt x="238" y="237"/>
                      <a:pt x="237" y="237"/>
                    </a:cubicBezTo>
                    <a:close/>
                    <a:moveTo>
                      <a:pt x="285" y="236"/>
                    </a:moveTo>
                    <a:cubicBezTo>
                      <a:pt x="281" y="237"/>
                      <a:pt x="276" y="236"/>
                      <a:pt x="271" y="237"/>
                    </a:cubicBezTo>
                    <a:cubicBezTo>
                      <a:pt x="269" y="237"/>
                      <a:pt x="267" y="237"/>
                      <a:pt x="264" y="237"/>
                    </a:cubicBezTo>
                    <a:cubicBezTo>
                      <a:pt x="263" y="237"/>
                      <a:pt x="261" y="236"/>
                      <a:pt x="260" y="237"/>
                    </a:cubicBezTo>
                    <a:cubicBezTo>
                      <a:pt x="264" y="238"/>
                      <a:pt x="267" y="236"/>
                      <a:pt x="271" y="238"/>
                    </a:cubicBezTo>
                    <a:cubicBezTo>
                      <a:pt x="271" y="238"/>
                      <a:pt x="270" y="238"/>
                      <a:pt x="270" y="239"/>
                    </a:cubicBezTo>
                    <a:cubicBezTo>
                      <a:pt x="280" y="238"/>
                      <a:pt x="289" y="237"/>
                      <a:pt x="296" y="237"/>
                    </a:cubicBezTo>
                    <a:cubicBezTo>
                      <a:pt x="292" y="236"/>
                      <a:pt x="289" y="236"/>
                      <a:pt x="285" y="236"/>
                    </a:cubicBezTo>
                    <a:close/>
                    <a:moveTo>
                      <a:pt x="254" y="237"/>
                    </a:moveTo>
                    <a:cubicBezTo>
                      <a:pt x="253" y="237"/>
                      <a:pt x="253" y="237"/>
                      <a:pt x="254" y="237"/>
                    </a:cubicBezTo>
                    <a:cubicBezTo>
                      <a:pt x="256" y="237"/>
                      <a:pt x="257" y="237"/>
                      <a:pt x="258" y="237"/>
                    </a:cubicBezTo>
                    <a:cubicBezTo>
                      <a:pt x="257" y="236"/>
                      <a:pt x="255" y="237"/>
                      <a:pt x="254" y="237"/>
                    </a:cubicBezTo>
                    <a:close/>
                    <a:moveTo>
                      <a:pt x="226" y="239"/>
                    </a:moveTo>
                    <a:cubicBezTo>
                      <a:pt x="230" y="241"/>
                      <a:pt x="236" y="240"/>
                      <a:pt x="241" y="240"/>
                    </a:cubicBezTo>
                    <a:cubicBezTo>
                      <a:pt x="240" y="240"/>
                      <a:pt x="240" y="240"/>
                      <a:pt x="240" y="240"/>
                    </a:cubicBezTo>
                    <a:cubicBezTo>
                      <a:pt x="240" y="240"/>
                      <a:pt x="241" y="240"/>
                      <a:pt x="241" y="239"/>
                    </a:cubicBezTo>
                    <a:cubicBezTo>
                      <a:pt x="240" y="240"/>
                      <a:pt x="238" y="239"/>
                      <a:pt x="238" y="240"/>
                    </a:cubicBezTo>
                    <a:cubicBezTo>
                      <a:pt x="234" y="240"/>
                      <a:pt x="229" y="238"/>
                      <a:pt x="226" y="239"/>
                    </a:cubicBezTo>
                    <a:close/>
                    <a:moveTo>
                      <a:pt x="284" y="239"/>
                    </a:moveTo>
                    <a:cubicBezTo>
                      <a:pt x="283" y="239"/>
                      <a:pt x="281" y="239"/>
                      <a:pt x="282" y="239"/>
                    </a:cubicBezTo>
                    <a:cubicBezTo>
                      <a:pt x="285" y="240"/>
                      <a:pt x="287" y="239"/>
                      <a:pt x="289" y="239"/>
                    </a:cubicBezTo>
                    <a:cubicBezTo>
                      <a:pt x="286" y="239"/>
                      <a:pt x="286" y="239"/>
                      <a:pt x="284" y="239"/>
                    </a:cubicBezTo>
                    <a:close/>
                    <a:moveTo>
                      <a:pt x="258" y="240"/>
                    </a:moveTo>
                    <a:cubicBezTo>
                      <a:pt x="253" y="239"/>
                      <a:pt x="248" y="240"/>
                      <a:pt x="242" y="239"/>
                    </a:cubicBezTo>
                    <a:cubicBezTo>
                      <a:pt x="247" y="241"/>
                      <a:pt x="254" y="241"/>
                      <a:pt x="258" y="240"/>
                    </a:cubicBezTo>
                    <a:close/>
                    <a:moveTo>
                      <a:pt x="298" y="240"/>
                    </a:moveTo>
                    <a:cubicBezTo>
                      <a:pt x="298" y="240"/>
                      <a:pt x="298" y="240"/>
                      <a:pt x="299" y="240"/>
                    </a:cubicBezTo>
                    <a:cubicBezTo>
                      <a:pt x="299" y="240"/>
                      <a:pt x="299" y="240"/>
                      <a:pt x="299" y="239"/>
                    </a:cubicBezTo>
                    <a:cubicBezTo>
                      <a:pt x="298" y="239"/>
                      <a:pt x="298" y="240"/>
                      <a:pt x="298" y="240"/>
                    </a:cubicBezTo>
                    <a:close/>
                    <a:moveTo>
                      <a:pt x="266" y="240"/>
                    </a:moveTo>
                    <a:cubicBezTo>
                      <a:pt x="265" y="240"/>
                      <a:pt x="265" y="240"/>
                      <a:pt x="263" y="240"/>
                    </a:cubicBezTo>
                    <a:cubicBezTo>
                      <a:pt x="263" y="241"/>
                      <a:pt x="265" y="240"/>
                      <a:pt x="266" y="24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9"/>
              <p:cNvSpPr/>
              <p:nvPr/>
            </p:nvSpPr>
            <p:spPr>
              <a:xfrm>
                <a:off x="2652714" y="5218113"/>
                <a:ext cx="6350" cy="19050"/>
              </a:xfrm>
              <a:custGeom>
                <a:rect b="b" l="l" r="r" t="t"/>
                <a:pathLst>
                  <a:path extrusionOk="0" h="3" w="1">
                    <a:moveTo>
                      <a:pt x="0" y="0"/>
                    </a:moveTo>
                    <a:cubicBezTo>
                      <a:pt x="1" y="0"/>
                      <a:pt x="1" y="2"/>
                      <a:pt x="1" y="3"/>
                    </a:cubicBezTo>
                    <a:cubicBezTo>
                      <a:pt x="0" y="3"/>
                      <a:pt x="0" y="0"/>
                      <a:pt x="0"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9"/>
              <p:cNvSpPr/>
              <p:nvPr/>
            </p:nvSpPr>
            <p:spPr>
              <a:xfrm>
                <a:off x="1517651" y="5583238"/>
                <a:ext cx="31750" cy="17463"/>
              </a:xfrm>
              <a:custGeom>
                <a:rect b="b" l="l" r="r" t="t"/>
                <a:pathLst>
                  <a:path extrusionOk="0" h="3" w="5">
                    <a:moveTo>
                      <a:pt x="5" y="0"/>
                    </a:moveTo>
                    <a:cubicBezTo>
                      <a:pt x="3" y="1"/>
                      <a:pt x="2" y="3"/>
                      <a:pt x="0" y="3"/>
                    </a:cubicBezTo>
                    <a:cubicBezTo>
                      <a:pt x="1" y="1"/>
                      <a:pt x="3" y="1"/>
                      <a:pt x="5"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9"/>
              <p:cNvSpPr/>
              <p:nvPr/>
            </p:nvSpPr>
            <p:spPr>
              <a:xfrm>
                <a:off x="2430464" y="5583238"/>
                <a:ext cx="481013" cy="782638"/>
              </a:xfrm>
              <a:custGeom>
                <a:rect b="b" l="l" r="r" t="t"/>
                <a:pathLst>
                  <a:path extrusionOk="0" h="127" w="78">
                    <a:moveTo>
                      <a:pt x="74" y="4"/>
                    </a:moveTo>
                    <a:cubicBezTo>
                      <a:pt x="75" y="4"/>
                      <a:pt x="75" y="1"/>
                      <a:pt x="78" y="0"/>
                    </a:cubicBezTo>
                    <a:cubicBezTo>
                      <a:pt x="78" y="1"/>
                      <a:pt x="77" y="1"/>
                      <a:pt x="78" y="2"/>
                    </a:cubicBezTo>
                    <a:cubicBezTo>
                      <a:pt x="76" y="3"/>
                      <a:pt x="76" y="5"/>
                      <a:pt x="74" y="6"/>
                    </a:cubicBezTo>
                    <a:cubicBezTo>
                      <a:pt x="74" y="8"/>
                      <a:pt x="72" y="9"/>
                      <a:pt x="71" y="11"/>
                    </a:cubicBezTo>
                    <a:cubicBezTo>
                      <a:pt x="69" y="12"/>
                      <a:pt x="69" y="15"/>
                      <a:pt x="67" y="16"/>
                    </a:cubicBezTo>
                    <a:cubicBezTo>
                      <a:pt x="66" y="18"/>
                      <a:pt x="65" y="19"/>
                      <a:pt x="64" y="21"/>
                    </a:cubicBezTo>
                    <a:cubicBezTo>
                      <a:pt x="63" y="21"/>
                      <a:pt x="64" y="21"/>
                      <a:pt x="64" y="21"/>
                    </a:cubicBezTo>
                    <a:cubicBezTo>
                      <a:pt x="61" y="23"/>
                      <a:pt x="60" y="26"/>
                      <a:pt x="58" y="28"/>
                    </a:cubicBezTo>
                    <a:cubicBezTo>
                      <a:pt x="57" y="29"/>
                      <a:pt x="55" y="30"/>
                      <a:pt x="55" y="32"/>
                    </a:cubicBezTo>
                    <a:cubicBezTo>
                      <a:pt x="52" y="34"/>
                      <a:pt x="50" y="39"/>
                      <a:pt x="47" y="42"/>
                    </a:cubicBezTo>
                    <a:cubicBezTo>
                      <a:pt x="47" y="42"/>
                      <a:pt x="46" y="42"/>
                      <a:pt x="46" y="43"/>
                    </a:cubicBezTo>
                    <a:cubicBezTo>
                      <a:pt x="42" y="48"/>
                      <a:pt x="38" y="54"/>
                      <a:pt x="35" y="60"/>
                    </a:cubicBezTo>
                    <a:cubicBezTo>
                      <a:pt x="36" y="60"/>
                      <a:pt x="36" y="59"/>
                      <a:pt x="37" y="57"/>
                    </a:cubicBezTo>
                    <a:cubicBezTo>
                      <a:pt x="40" y="53"/>
                      <a:pt x="43" y="49"/>
                      <a:pt x="46" y="45"/>
                    </a:cubicBezTo>
                    <a:cubicBezTo>
                      <a:pt x="47" y="45"/>
                      <a:pt x="46" y="44"/>
                      <a:pt x="47" y="44"/>
                    </a:cubicBezTo>
                    <a:cubicBezTo>
                      <a:pt x="48" y="43"/>
                      <a:pt x="49" y="42"/>
                      <a:pt x="50" y="40"/>
                    </a:cubicBezTo>
                    <a:cubicBezTo>
                      <a:pt x="51" y="39"/>
                      <a:pt x="51" y="39"/>
                      <a:pt x="51" y="38"/>
                    </a:cubicBezTo>
                    <a:cubicBezTo>
                      <a:pt x="53" y="36"/>
                      <a:pt x="55" y="34"/>
                      <a:pt x="56" y="32"/>
                    </a:cubicBezTo>
                    <a:cubicBezTo>
                      <a:pt x="57" y="30"/>
                      <a:pt x="58" y="30"/>
                      <a:pt x="59" y="29"/>
                    </a:cubicBezTo>
                    <a:cubicBezTo>
                      <a:pt x="60" y="27"/>
                      <a:pt x="60" y="24"/>
                      <a:pt x="62" y="24"/>
                    </a:cubicBezTo>
                    <a:cubicBezTo>
                      <a:pt x="62" y="26"/>
                      <a:pt x="59" y="27"/>
                      <a:pt x="60" y="29"/>
                    </a:cubicBezTo>
                    <a:cubicBezTo>
                      <a:pt x="56" y="34"/>
                      <a:pt x="53" y="38"/>
                      <a:pt x="49" y="43"/>
                    </a:cubicBezTo>
                    <a:cubicBezTo>
                      <a:pt x="49" y="43"/>
                      <a:pt x="49" y="43"/>
                      <a:pt x="49" y="43"/>
                    </a:cubicBezTo>
                    <a:cubicBezTo>
                      <a:pt x="48" y="45"/>
                      <a:pt x="46" y="47"/>
                      <a:pt x="45" y="48"/>
                    </a:cubicBezTo>
                    <a:cubicBezTo>
                      <a:pt x="45" y="49"/>
                      <a:pt x="45" y="48"/>
                      <a:pt x="45" y="49"/>
                    </a:cubicBezTo>
                    <a:cubicBezTo>
                      <a:pt x="45" y="49"/>
                      <a:pt x="44" y="50"/>
                      <a:pt x="44" y="51"/>
                    </a:cubicBezTo>
                    <a:cubicBezTo>
                      <a:pt x="43" y="50"/>
                      <a:pt x="44" y="51"/>
                      <a:pt x="43" y="51"/>
                    </a:cubicBezTo>
                    <a:cubicBezTo>
                      <a:pt x="44" y="51"/>
                      <a:pt x="42" y="53"/>
                      <a:pt x="42" y="52"/>
                    </a:cubicBezTo>
                    <a:cubicBezTo>
                      <a:pt x="43" y="54"/>
                      <a:pt x="41" y="55"/>
                      <a:pt x="40" y="56"/>
                    </a:cubicBezTo>
                    <a:cubicBezTo>
                      <a:pt x="41" y="56"/>
                      <a:pt x="39" y="58"/>
                      <a:pt x="38" y="58"/>
                    </a:cubicBezTo>
                    <a:cubicBezTo>
                      <a:pt x="38" y="59"/>
                      <a:pt x="38" y="61"/>
                      <a:pt x="36" y="61"/>
                    </a:cubicBezTo>
                    <a:cubicBezTo>
                      <a:pt x="36" y="62"/>
                      <a:pt x="36" y="63"/>
                      <a:pt x="35" y="64"/>
                    </a:cubicBezTo>
                    <a:cubicBezTo>
                      <a:pt x="35" y="63"/>
                      <a:pt x="35" y="63"/>
                      <a:pt x="35" y="63"/>
                    </a:cubicBezTo>
                    <a:cubicBezTo>
                      <a:pt x="34" y="64"/>
                      <a:pt x="34" y="67"/>
                      <a:pt x="32" y="68"/>
                    </a:cubicBezTo>
                    <a:cubicBezTo>
                      <a:pt x="32" y="69"/>
                      <a:pt x="31" y="70"/>
                      <a:pt x="30" y="70"/>
                    </a:cubicBezTo>
                    <a:cubicBezTo>
                      <a:pt x="30" y="70"/>
                      <a:pt x="31" y="70"/>
                      <a:pt x="31" y="71"/>
                    </a:cubicBezTo>
                    <a:cubicBezTo>
                      <a:pt x="29" y="71"/>
                      <a:pt x="30" y="72"/>
                      <a:pt x="29" y="72"/>
                    </a:cubicBezTo>
                    <a:cubicBezTo>
                      <a:pt x="28" y="73"/>
                      <a:pt x="28" y="74"/>
                      <a:pt x="27" y="75"/>
                    </a:cubicBezTo>
                    <a:cubicBezTo>
                      <a:pt x="27" y="75"/>
                      <a:pt x="27" y="75"/>
                      <a:pt x="27" y="75"/>
                    </a:cubicBezTo>
                    <a:cubicBezTo>
                      <a:pt x="24" y="80"/>
                      <a:pt x="21" y="85"/>
                      <a:pt x="19" y="88"/>
                    </a:cubicBezTo>
                    <a:cubicBezTo>
                      <a:pt x="18" y="89"/>
                      <a:pt x="18" y="92"/>
                      <a:pt x="16" y="93"/>
                    </a:cubicBezTo>
                    <a:cubicBezTo>
                      <a:pt x="16" y="93"/>
                      <a:pt x="16" y="92"/>
                      <a:pt x="17" y="92"/>
                    </a:cubicBezTo>
                    <a:cubicBezTo>
                      <a:pt x="15" y="97"/>
                      <a:pt x="12" y="101"/>
                      <a:pt x="11" y="106"/>
                    </a:cubicBezTo>
                    <a:cubicBezTo>
                      <a:pt x="10" y="106"/>
                      <a:pt x="10" y="106"/>
                      <a:pt x="10" y="106"/>
                    </a:cubicBezTo>
                    <a:cubicBezTo>
                      <a:pt x="10" y="109"/>
                      <a:pt x="8" y="112"/>
                      <a:pt x="7" y="115"/>
                    </a:cubicBezTo>
                    <a:cubicBezTo>
                      <a:pt x="6" y="118"/>
                      <a:pt x="5" y="122"/>
                      <a:pt x="3" y="125"/>
                    </a:cubicBezTo>
                    <a:cubicBezTo>
                      <a:pt x="3" y="126"/>
                      <a:pt x="4" y="125"/>
                      <a:pt x="4" y="126"/>
                    </a:cubicBezTo>
                    <a:cubicBezTo>
                      <a:pt x="4" y="126"/>
                      <a:pt x="4" y="126"/>
                      <a:pt x="4" y="127"/>
                    </a:cubicBezTo>
                    <a:cubicBezTo>
                      <a:pt x="2" y="127"/>
                      <a:pt x="2" y="127"/>
                      <a:pt x="1" y="127"/>
                    </a:cubicBezTo>
                    <a:cubicBezTo>
                      <a:pt x="0" y="125"/>
                      <a:pt x="2" y="124"/>
                      <a:pt x="2" y="122"/>
                    </a:cubicBezTo>
                    <a:cubicBezTo>
                      <a:pt x="3" y="119"/>
                      <a:pt x="3" y="116"/>
                      <a:pt x="4" y="114"/>
                    </a:cubicBezTo>
                    <a:cubicBezTo>
                      <a:pt x="5" y="112"/>
                      <a:pt x="6" y="108"/>
                      <a:pt x="7" y="106"/>
                    </a:cubicBezTo>
                    <a:cubicBezTo>
                      <a:pt x="7" y="104"/>
                      <a:pt x="9" y="102"/>
                      <a:pt x="8" y="100"/>
                    </a:cubicBezTo>
                    <a:cubicBezTo>
                      <a:pt x="10" y="95"/>
                      <a:pt x="11" y="90"/>
                      <a:pt x="13" y="85"/>
                    </a:cubicBezTo>
                    <a:cubicBezTo>
                      <a:pt x="13" y="84"/>
                      <a:pt x="13" y="84"/>
                      <a:pt x="13" y="84"/>
                    </a:cubicBezTo>
                    <a:cubicBezTo>
                      <a:pt x="14" y="83"/>
                      <a:pt x="14" y="82"/>
                      <a:pt x="14" y="81"/>
                    </a:cubicBezTo>
                    <a:cubicBezTo>
                      <a:pt x="14" y="81"/>
                      <a:pt x="14" y="82"/>
                      <a:pt x="13" y="82"/>
                    </a:cubicBezTo>
                    <a:cubicBezTo>
                      <a:pt x="13" y="81"/>
                      <a:pt x="14" y="78"/>
                      <a:pt x="15" y="77"/>
                    </a:cubicBezTo>
                    <a:cubicBezTo>
                      <a:pt x="15" y="78"/>
                      <a:pt x="15" y="78"/>
                      <a:pt x="15" y="78"/>
                    </a:cubicBezTo>
                    <a:cubicBezTo>
                      <a:pt x="15" y="79"/>
                      <a:pt x="15" y="79"/>
                      <a:pt x="14" y="80"/>
                    </a:cubicBezTo>
                    <a:cubicBezTo>
                      <a:pt x="16" y="80"/>
                      <a:pt x="15" y="76"/>
                      <a:pt x="17" y="76"/>
                    </a:cubicBezTo>
                    <a:cubicBezTo>
                      <a:pt x="18" y="79"/>
                      <a:pt x="15" y="82"/>
                      <a:pt x="15" y="84"/>
                    </a:cubicBezTo>
                    <a:cubicBezTo>
                      <a:pt x="17" y="82"/>
                      <a:pt x="18" y="78"/>
                      <a:pt x="18" y="75"/>
                    </a:cubicBezTo>
                    <a:cubicBezTo>
                      <a:pt x="19" y="75"/>
                      <a:pt x="18" y="74"/>
                      <a:pt x="19" y="74"/>
                    </a:cubicBezTo>
                    <a:cubicBezTo>
                      <a:pt x="19" y="73"/>
                      <a:pt x="19" y="72"/>
                      <a:pt x="20" y="72"/>
                    </a:cubicBezTo>
                    <a:cubicBezTo>
                      <a:pt x="21" y="64"/>
                      <a:pt x="26" y="57"/>
                      <a:pt x="28" y="49"/>
                    </a:cubicBezTo>
                    <a:cubicBezTo>
                      <a:pt x="30" y="45"/>
                      <a:pt x="33" y="40"/>
                      <a:pt x="34" y="36"/>
                    </a:cubicBezTo>
                    <a:cubicBezTo>
                      <a:pt x="38" y="32"/>
                      <a:pt x="38" y="25"/>
                      <a:pt x="43" y="22"/>
                    </a:cubicBezTo>
                    <a:cubicBezTo>
                      <a:pt x="44" y="22"/>
                      <a:pt x="42" y="23"/>
                      <a:pt x="43" y="23"/>
                    </a:cubicBezTo>
                    <a:cubicBezTo>
                      <a:pt x="43" y="24"/>
                      <a:pt x="42" y="24"/>
                      <a:pt x="42" y="26"/>
                    </a:cubicBezTo>
                    <a:cubicBezTo>
                      <a:pt x="43" y="25"/>
                      <a:pt x="43" y="23"/>
                      <a:pt x="44" y="22"/>
                    </a:cubicBezTo>
                    <a:cubicBezTo>
                      <a:pt x="45" y="20"/>
                      <a:pt x="47" y="19"/>
                      <a:pt x="47" y="17"/>
                    </a:cubicBezTo>
                    <a:cubicBezTo>
                      <a:pt x="48" y="16"/>
                      <a:pt x="48" y="15"/>
                      <a:pt x="48" y="15"/>
                    </a:cubicBezTo>
                    <a:cubicBezTo>
                      <a:pt x="49" y="13"/>
                      <a:pt x="50" y="9"/>
                      <a:pt x="52" y="9"/>
                    </a:cubicBezTo>
                    <a:cubicBezTo>
                      <a:pt x="52" y="10"/>
                      <a:pt x="51" y="10"/>
                      <a:pt x="52" y="10"/>
                    </a:cubicBezTo>
                    <a:cubicBezTo>
                      <a:pt x="50" y="15"/>
                      <a:pt x="47" y="20"/>
                      <a:pt x="45" y="25"/>
                    </a:cubicBezTo>
                    <a:cubicBezTo>
                      <a:pt x="44" y="25"/>
                      <a:pt x="45" y="25"/>
                      <a:pt x="45" y="26"/>
                    </a:cubicBezTo>
                    <a:cubicBezTo>
                      <a:pt x="45" y="26"/>
                      <a:pt x="44" y="28"/>
                      <a:pt x="43" y="29"/>
                    </a:cubicBezTo>
                    <a:cubicBezTo>
                      <a:pt x="44" y="28"/>
                      <a:pt x="45" y="27"/>
                      <a:pt x="45" y="26"/>
                    </a:cubicBezTo>
                    <a:cubicBezTo>
                      <a:pt x="46" y="27"/>
                      <a:pt x="45" y="27"/>
                      <a:pt x="45" y="27"/>
                    </a:cubicBezTo>
                    <a:cubicBezTo>
                      <a:pt x="45" y="28"/>
                      <a:pt x="46" y="28"/>
                      <a:pt x="45" y="29"/>
                    </a:cubicBezTo>
                    <a:cubicBezTo>
                      <a:pt x="45" y="29"/>
                      <a:pt x="46" y="29"/>
                      <a:pt x="47" y="29"/>
                    </a:cubicBezTo>
                    <a:cubicBezTo>
                      <a:pt x="46" y="29"/>
                      <a:pt x="46" y="30"/>
                      <a:pt x="45" y="30"/>
                    </a:cubicBezTo>
                    <a:cubicBezTo>
                      <a:pt x="41" y="42"/>
                      <a:pt x="34" y="51"/>
                      <a:pt x="29" y="62"/>
                    </a:cubicBezTo>
                    <a:cubicBezTo>
                      <a:pt x="31" y="61"/>
                      <a:pt x="31" y="59"/>
                      <a:pt x="32" y="58"/>
                    </a:cubicBezTo>
                    <a:cubicBezTo>
                      <a:pt x="32" y="57"/>
                      <a:pt x="33" y="56"/>
                      <a:pt x="33" y="55"/>
                    </a:cubicBezTo>
                    <a:cubicBezTo>
                      <a:pt x="35" y="54"/>
                      <a:pt x="35" y="50"/>
                      <a:pt x="37" y="50"/>
                    </a:cubicBezTo>
                    <a:cubicBezTo>
                      <a:pt x="36" y="52"/>
                      <a:pt x="35" y="53"/>
                      <a:pt x="34" y="55"/>
                    </a:cubicBezTo>
                    <a:cubicBezTo>
                      <a:pt x="38" y="51"/>
                      <a:pt x="41" y="47"/>
                      <a:pt x="44" y="43"/>
                    </a:cubicBezTo>
                    <a:cubicBezTo>
                      <a:pt x="44" y="42"/>
                      <a:pt x="44" y="42"/>
                      <a:pt x="44" y="42"/>
                    </a:cubicBezTo>
                    <a:cubicBezTo>
                      <a:pt x="46" y="38"/>
                      <a:pt x="48" y="34"/>
                      <a:pt x="51" y="30"/>
                    </a:cubicBezTo>
                    <a:cubicBezTo>
                      <a:pt x="48" y="31"/>
                      <a:pt x="47" y="34"/>
                      <a:pt x="45" y="36"/>
                    </a:cubicBezTo>
                    <a:cubicBezTo>
                      <a:pt x="45" y="35"/>
                      <a:pt x="47" y="33"/>
                      <a:pt x="48" y="32"/>
                    </a:cubicBezTo>
                    <a:cubicBezTo>
                      <a:pt x="48" y="32"/>
                      <a:pt x="48" y="31"/>
                      <a:pt x="48" y="31"/>
                    </a:cubicBezTo>
                    <a:cubicBezTo>
                      <a:pt x="49" y="30"/>
                      <a:pt x="50" y="28"/>
                      <a:pt x="52" y="29"/>
                    </a:cubicBezTo>
                    <a:cubicBezTo>
                      <a:pt x="51" y="33"/>
                      <a:pt x="47" y="37"/>
                      <a:pt x="45" y="41"/>
                    </a:cubicBezTo>
                    <a:cubicBezTo>
                      <a:pt x="50" y="36"/>
                      <a:pt x="55" y="29"/>
                      <a:pt x="60" y="24"/>
                    </a:cubicBezTo>
                    <a:cubicBezTo>
                      <a:pt x="60" y="24"/>
                      <a:pt x="60" y="24"/>
                      <a:pt x="60" y="23"/>
                    </a:cubicBezTo>
                    <a:cubicBezTo>
                      <a:pt x="63" y="21"/>
                      <a:pt x="65" y="17"/>
                      <a:pt x="68" y="14"/>
                    </a:cubicBezTo>
                    <a:cubicBezTo>
                      <a:pt x="69" y="11"/>
                      <a:pt x="72" y="9"/>
                      <a:pt x="73" y="6"/>
                    </a:cubicBezTo>
                    <a:cubicBezTo>
                      <a:pt x="74" y="6"/>
                      <a:pt x="73" y="5"/>
                      <a:pt x="74" y="5"/>
                    </a:cubicBezTo>
                    <a:cubicBezTo>
                      <a:pt x="74" y="5"/>
                      <a:pt x="74" y="4"/>
                      <a:pt x="74" y="4"/>
                    </a:cubicBezTo>
                    <a:close/>
                    <a:moveTo>
                      <a:pt x="35" y="50"/>
                    </a:moveTo>
                    <a:cubicBezTo>
                      <a:pt x="38" y="42"/>
                      <a:pt x="42" y="36"/>
                      <a:pt x="44" y="30"/>
                    </a:cubicBezTo>
                    <a:cubicBezTo>
                      <a:pt x="44" y="30"/>
                      <a:pt x="44" y="30"/>
                      <a:pt x="44" y="30"/>
                    </a:cubicBezTo>
                    <a:cubicBezTo>
                      <a:pt x="40" y="35"/>
                      <a:pt x="37" y="43"/>
                      <a:pt x="35" y="50"/>
                    </a:cubicBezTo>
                    <a:close/>
                    <a:moveTo>
                      <a:pt x="42" y="48"/>
                    </a:moveTo>
                    <a:cubicBezTo>
                      <a:pt x="43" y="47"/>
                      <a:pt x="44" y="46"/>
                      <a:pt x="43" y="45"/>
                    </a:cubicBezTo>
                    <a:cubicBezTo>
                      <a:pt x="43" y="46"/>
                      <a:pt x="42" y="46"/>
                      <a:pt x="42" y="48"/>
                    </a:cubicBezTo>
                    <a:close/>
                    <a:moveTo>
                      <a:pt x="32" y="49"/>
                    </a:moveTo>
                    <a:cubicBezTo>
                      <a:pt x="33" y="49"/>
                      <a:pt x="33" y="48"/>
                      <a:pt x="33" y="47"/>
                    </a:cubicBezTo>
                    <a:cubicBezTo>
                      <a:pt x="33" y="48"/>
                      <a:pt x="33" y="48"/>
                      <a:pt x="32" y="49"/>
                    </a:cubicBezTo>
                    <a:close/>
                    <a:moveTo>
                      <a:pt x="30" y="52"/>
                    </a:moveTo>
                    <a:cubicBezTo>
                      <a:pt x="30" y="53"/>
                      <a:pt x="29" y="54"/>
                      <a:pt x="29" y="55"/>
                    </a:cubicBezTo>
                    <a:cubicBezTo>
                      <a:pt x="28" y="57"/>
                      <a:pt x="26" y="59"/>
                      <a:pt x="25" y="62"/>
                    </a:cubicBezTo>
                    <a:cubicBezTo>
                      <a:pt x="25" y="63"/>
                      <a:pt x="24" y="64"/>
                      <a:pt x="24" y="65"/>
                    </a:cubicBezTo>
                    <a:cubicBezTo>
                      <a:pt x="26" y="62"/>
                      <a:pt x="28" y="59"/>
                      <a:pt x="30" y="55"/>
                    </a:cubicBezTo>
                    <a:cubicBezTo>
                      <a:pt x="30" y="53"/>
                      <a:pt x="32" y="51"/>
                      <a:pt x="32" y="49"/>
                    </a:cubicBezTo>
                    <a:cubicBezTo>
                      <a:pt x="31" y="50"/>
                      <a:pt x="31" y="52"/>
                      <a:pt x="30" y="52"/>
                    </a:cubicBezTo>
                    <a:close/>
                    <a:moveTo>
                      <a:pt x="22" y="80"/>
                    </a:moveTo>
                    <a:cubicBezTo>
                      <a:pt x="27" y="70"/>
                      <a:pt x="33" y="61"/>
                      <a:pt x="38" y="52"/>
                    </a:cubicBezTo>
                    <a:cubicBezTo>
                      <a:pt x="33" y="58"/>
                      <a:pt x="29" y="64"/>
                      <a:pt x="25" y="71"/>
                    </a:cubicBezTo>
                    <a:cubicBezTo>
                      <a:pt x="25" y="72"/>
                      <a:pt x="25" y="72"/>
                      <a:pt x="25" y="72"/>
                    </a:cubicBezTo>
                    <a:cubicBezTo>
                      <a:pt x="24" y="73"/>
                      <a:pt x="25" y="73"/>
                      <a:pt x="24" y="74"/>
                    </a:cubicBezTo>
                    <a:cubicBezTo>
                      <a:pt x="24" y="74"/>
                      <a:pt x="24" y="75"/>
                      <a:pt x="23" y="75"/>
                    </a:cubicBezTo>
                    <a:cubicBezTo>
                      <a:pt x="23" y="75"/>
                      <a:pt x="23" y="76"/>
                      <a:pt x="23" y="77"/>
                    </a:cubicBezTo>
                    <a:cubicBezTo>
                      <a:pt x="22" y="77"/>
                      <a:pt x="22" y="79"/>
                      <a:pt x="22" y="80"/>
                    </a:cubicBezTo>
                    <a:close/>
                    <a:moveTo>
                      <a:pt x="28" y="61"/>
                    </a:moveTo>
                    <a:cubicBezTo>
                      <a:pt x="27" y="63"/>
                      <a:pt x="26" y="66"/>
                      <a:pt x="24" y="68"/>
                    </a:cubicBezTo>
                    <a:cubicBezTo>
                      <a:pt x="24" y="70"/>
                      <a:pt x="22" y="71"/>
                      <a:pt x="22" y="73"/>
                    </a:cubicBezTo>
                    <a:cubicBezTo>
                      <a:pt x="23" y="71"/>
                      <a:pt x="24" y="69"/>
                      <a:pt x="26" y="68"/>
                    </a:cubicBezTo>
                    <a:cubicBezTo>
                      <a:pt x="27" y="62"/>
                      <a:pt x="31" y="58"/>
                      <a:pt x="32" y="54"/>
                    </a:cubicBezTo>
                    <a:cubicBezTo>
                      <a:pt x="32" y="55"/>
                      <a:pt x="31" y="55"/>
                      <a:pt x="30" y="55"/>
                    </a:cubicBezTo>
                    <a:cubicBezTo>
                      <a:pt x="31" y="58"/>
                      <a:pt x="28" y="59"/>
                      <a:pt x="28" y="61"/>
                    </a:cubicBezTo>
                    <a:close/>
                    <a:moveTo>
                      <a:pt x="32" y="64"/>
                    </a:moveTo>
                    <a:cubicBezTo>
                      <a:pt x="33" y="63"/>
                      <a:pt x="34" y="62"/>
                      <a:pt x="35" y="61"/>
                    </a:cubicBezTo>
                    <a:cubicBezTo>
                      <a:pt x="33" y="61"/>
                      <a:pt x="33" y="63"/>
                      <a:pt x="32" y="64"/>
                    </a:cubicBezTo>
                    <a:close/>
                    <a:moveTo>
                      <a:pt x="20" y="81"/>
                    </a:moveTo>
                    <a:cubicBezTo>
                      <a:pt x="20" y="79"/>
                      <a:pt x="22" y="77"/>
                      <a:pt x="23" y="74"/>
                    </a:cubicBezTo>
                    <a:cubicBezTo>
                      <a:pt x="21" y="75"/>
                      <a:pt x="20" y="78"/>
                      <a:pt x="19" y="79"/>
                    </a:cubicBezTo>
                    <a:cubicBezTo>
                      <a:pt x="20" y="79"/>
                      <a:pt x="19" y="81"/>
                      <a:pt x="20" y="81"/>
                    </a:cubicBezTo>
                    <a:close/>
                    <a:moveTo>
                      <a:pt x="16" y="93"/>
                    </a:moveTo>
                    <a:cubicBezTo>
                      <a:pt x="16" y="91"/>
                      <a:pt x="18" y="89"/>
                      <a:pt x="18" y="87"/>
                    </a:cubicBezTo>
                    <a:cubicBezTo>
                      <a:pt x="18" y="87"/>
                      <a:pt x="18" y="87"/>
                      <a:pt x="17" y="87"/>
                    </a:cubicBezTo>
                    <a:cubicBezTo>
                      <a:pt x="16" y="89"/>
                      <a:pt x="15" y="92"/>
                      <a:pt x="15" y="95"/>
                    </a:cubicBezTo>
                    <a:cubicBezTo>
                      <a:pt x="15" y="94"/>
                      <a:pt x="15" y="93"/>
                      <a:pt x="16" y="93"/>
                    </a:cubicBezTo>
                    <a:close/>
                    <a:moveTo>
                      <a:pt x="9" y="105"/>
                    </a:moveTo>
                    <a:cubicBezTo>
                      <a:pt x="10" y="104"/>
                      <a:pt x="10" y="103"/>
                      <a:pt x="10" y="102"/>
                    </a:cubicBezTo>
                    <a:cubicBezTo>
                      <a:pt x="10" y="103"/>
                      <a:pt x="9" y="104"/>
                      <a:pt x="9" y="105"/>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9"/>
              <p:cNvSpPr/>
              <p:nvPr/>
            </p:nvSpPr>
            <p:spPr>
              <a:xfrm>
                <a:off x="3060701" y="5589588"/>
                <a:ext cx="17463" cy="17463"/>
              </a:xfrm>
              <a:custGeom>
                <a:rect b="b" l="l" r="r" t="t"/>
                <a:pathLst>
                  <a:path extrusionOk="0" h="3" w="3">
                    <a:moveTo>
                      <a:pt x="0" y="1"/>
                    </a:moveTo>
                    <a:cubicBezTo>
                      <a:pt x="1" y="1"/>
                      <a:pt x="1" y="0"/>
                      <a:pt x="1" y="0"/>
                    </a:cubicBezTo>
                    <a:cubicBezTo>
                      <a:pt x="1" y="1"/>
                      <a:pt x="2" y="1"/>
                      <a:pt x="2" y="2"/>
                    </a:cubicBezTo>
                    <a:cubicBezTo>
                      <a:pt x="3" y="2"/>
                      <a:pt x="0" y="3"/>
                      <a:pt x="0" y="1"/>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9"/>
              <p:cNvSpPr/>
              <p:nvPr/>
            </p:nvSpPr>
            <p:spPr>
              <a:xfrm>
                <a:off x="1450976" y="5626100"/>
                <a:ext cx="17463" cy="6350"/>
              </a:xfrm>
              <a:custGeom>
                <a:rect b="b" l="l" r="r" t="t"/>
                <a:pathLst>
                  <a:path extrusionOk="0" h="1" w="3">
                    <a:moveTo>
                      <a:pt x="2" y="0"/>
                    </a:moveTo>
                    <a:cubicBezTo>
                      <a:pt x="3" y="1"/>
                      <a:pt x="1" y="1"/>
                      <a:pt x="0" y="1"/>
                    </a:cubicBezTo>
                    <a:cubicBezTo>
                      <a:pt x="0" y="0"/>
                      <a:pt x="2" y="1"/>
                      <a:pt x="2"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9"/>
              <p:cNvSpPr/>
              <p:nvPr/>
            </p:nvSpPr>
            <p:spPr>
              <a:xfrm>
                <a:off x="1722439" y="5626100"/>
                <a:ext cx="36513" cy="17463"/>
              </a:xfrm>
              <a:custGeom>
                <a:rect b="b" l="l" r="r" t="t"/>
                <a:pathLst>
                  <a:path extrusionOk="0" h="3" w="6">
                    <a:moveTo>
                      <a:pt x="6" y="0"/>
                    </a:moveTo>
                    <a:cubicBezTo>
                      <a:pt x="5" y="2"/>
                      <a:pt x="2" y="1"/>
                      <a:pt x="2" y="3"/>
                    </a:cubicBezTo>
                    <a:cubicBezTo>
                      <a:pt x="1" y="3"/>
                      <a:pt x="0" y="3"/>
                      <a:pt x="0" y="3"/>
                    </a:cubicBezTo>
                    <a:cubicBezTo>
                      <a:pt x="1" y="2"/>
                      <a:pt x="3" y="1"/>
                      <a:pt x="6"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9"/>
              <p:cNvSpPr/>
              <p:nvPr/>
            </p:nvSpPr>
            <p:spPr>
              <a:xfrm>
                <a:off x="1684339" y="5649913"/>
                <a:ext cx="12700" cy="6350"/>
              </a:xfrm>
              <a:custGeom>
                <a:rect b="b" l="l" r="r" t="t"/>
                <a:pathLst>
                  <a:path extrusionOk="0" h="1" w="2">
                    <a:moveTo>
                      <a:pt x="2" y="0"/>
                    </a:moveTo>
                    <a:cubicBezTo>
                      <a:pt x="2" y="1"/>
                      <a:pt x="1" y="1"/>
                      <a:pt x="0" y="1"/>
                    </a:cubicBezTo>
                    <a:cubicBezTo>
                      <a:pt x="0" y="1"/>
                      <a:pt x="2" y="0"/>
                      <a:pt x="2"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9"/>
              <p:cNvSpPr/>
              <p:nvPr/>
            </p:nvSpPr>
            <p:spPr>
              <a:xfrm>
                <a:off x="1530351" y="5662613"/>
                <a:ext cx="19050" cy="12700"/>
              </a:xfrm>
              <a:custGeom>
                <a:rect b="b" l="l" r="r" t="t"/>
                <a:pathLst>
                  <a:path extrusionOk="0" h="2" w="3">
                    <a:moveTo>
                      <a:pt x="3" y="0"/>
                    </a:moveTo>
                    <a:cubicBezTo>
                      <a:pt x="2" y="0"/>
                      <a:pt x="1" y="2"/>
                      <a:pt x="0" y="1"/>
                    </a:cubicBezTo>
                    <a:cubicBezTo>
                      <a:pt x="0" y="0"/>
                      <a:pt x="2" y="1"/>
                      <a:pt x="3"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9"/>
              <p:cNvSpPr/>
              <p:nvPr/>
            </p:nvSpPr>
            <p:spPr>
              <a:xfrm>
                <a:off x="3386139" y="5668963"/>
                <a:ext cx="38100" cy="19050"/>
              </a:xfrm>
              <a:custGeom>
                <a:rect b="b" l="l" r="r" t="t"/>
                <a:pathLst>
                  <a:path extrusionOk="0" h="3" w="6">
                    <a:moveTo>
                      <a:pt x="0" y="0"/>
                    </a:moveTo>
                    <a:cubicBezTo>
                      <a:pt x="2" y="0"/>
                      <a:pt x="4" y="2"/>
                      <a:pt x="6" y="3"/>
                    </a:cubicBezTo>
                    <a:cubicBezTo>
                      <a:pt x="4" y="3"/>
                      <a:pt x="2" y="1"/>
                      <a:pt x="0"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9"/>
              <p:cNvSpPr/>
              <p:nvPr/>
            </p:nvSpPr>
            <p:spPr>
              <a:xfrm>
                <a:off x="2813051" y="5718175"/>
                <a:ext cx="12700" cy="12700"/>
              </a:xfrm>
              <a:custGeom>
                <a:rect b="b" l="l" r="r" t="t"/>
                <a:pathLst>
                  <a:path extrusionOk="0" h="2" w="2">
                    <a:moveTo>
                      <a:pt x="1" y="2"/>
                    </a:moveTo>
                    <a:cubicBezTo>
                      <a:pt x="0" y="1"/>
                      <a:pt x="1" y="0"/>
                      <a:pt x="2" y="0"/>
                    </a:cubicBezTo>
                    <a:cubicBezTo>
                      <a:pt x="2" y="1"/>
                      <a:pt x="1" y="1"/>
                      <a:pt x="1" y="2"/>
                    </a:cubicBezTo>
                    <a:cubicBezTo>
                      <a:pt x="0" y="2"/>
                      <a:pt x="1" y="2"/>
                      <a:pt x="1" y="2"/>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9"/>
              <p:cNvSpPr/>
              <p:nvPr/>
            </p:nvSpPr>
            <p:spPr>
              <a:xfrm>
                <a:off x="3368676" y="6051550"/>
                <a:ext cx="17463" cy="6350"/>
              </a:xfrm>
              <a:custGeom>
                <a:rect b="b" l="l" r="r" t="t"/>
                <a:pathLst>
                  <a:path extrusionOk="0" h="1" w="3">
                    <a:moveTo>
                      <a:pt x="0" y="0"/>
                    </a:moveTo>
                    <a:cubicBezTo>
                      <a:pt x="1" y="0"/>
                      <a:pt x="2" y="0"/>
                      <a:pt x="3" y="0"/>
                    </a:cubicBezTo>
                    <a:cubicBezTo>
                      <a:pt x="2" y="1"/>
                      <a:pt x="1" y="1"/>
                      <a:pt x="0"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9"/>
              <p:cNvSpPr/>
              <p:nvPr/>
            </p:nvSpPr>
            <p:spPr>
              <a:xfrm>
                <a:off x="1222376" y="6081713"/>
                <a:ext cx="19050" cy="25400"/>
              </a:xfrm>
              <a:custGeom>
                <a:rect b="b" l="l" r="r" t="t"/>
                <a:pathLst>
                  <a:path extrusionOk="0" h="4" w="3">
                    <a:moveTo>
                      <a:pt x="1" y="1"/>
                    </a:moveTo>
                    <a:cubicBezTo>
                      <a:pt x="1" y="0"/>
                      <a:pt x="2" y="0"/>
                      <a:pt x="3" y="0"/>
                    </a:cubicBezTo>
                    <a:cubicBezTo>
                      <a:pt x="2" y="1"/>
                      <a:pt x="1" y="2"/>
                      <a:pt x="1" y="4"/>
                    </a:cubicBezTo>
                    <a:cubicBezTo>
                      <a:pt x="0" y="3"/>
                      <a:pt x="2" y="1"/>
                      <a:pt x="1" y="1"/>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9"/>
              <p:cNvSpPr/>
              <p:nvPr/>
            </p:nvSpPr>
            <p:spPr>
              <a:xfrm>
                <a:off x="1192214" y="6094413"/>
                <a:ext cx="11113" cy="12700"/>
              </a:xfrm>
              <a:custGeom>
                <a:rect b="b" l="l" r="r" t="t"/>
                <a:pathLst>
                  <a:path extrusionOk="0" h="2" w="2">
                    <a:moveTo>
                      <a:pt x="1" y="0"/>
                    </a:moveTo>
                    <a:cubicBezTo>
                      <a:pt x="2" y="1"/>
                      <a:pt x="0" y="1"/>
                      <a:pt x="0" y="2"/>
                    </a:cubicBezTo>
                    <a:cubicBezTo>
                      <a:pt x="0" y="1"/>
                      <a:pt x="1" y="1"/>
                      <a:pt x="1"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9"/>
              <p:cNvSpPr/>
              <p:nvPr/>
            </p:nvSpPr>
            <p:spPr>
              <a:xfrm>
                <a:off x="2949576" y="6242050"/>
                <a:ext cx="17463" cy="6350"/>
              </a:xfrm>
              <a:custGeom>
                <a:rect b="b" l="l" r="r" t="t"/>
                <a:pathLst>
                  <a:path extrusionOk="0" h="1" w="3">
                    <a:moveTo>
                      <a:pt x="2" y="0"/>
                    </a:moveTo>
                    <a:cubicBezTo>
                      <a:pt x="3" y="0"/>
                      <a:pt x="2" y="1"/>
                      <a:pt x="2" y="1"/>
                    </a:cubicBezTo>
                    <a:cubicBezTo>
                      <a:pt x="1" y="1"/>
                      <a:pt x="1" y="0"/>
                      <a:pt x="1" y="1"/>
                    </a:cubicBezTo>
                    <a:cubicBezTo>
                      <a:pt x="0" y="1"/>
                      <a:pt x="2" y="0"/>
                      <a:pt x="2"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9"/>
              <p:cNvSpPr/>
              <p:nvPr/>
            </p:nvSpPr>
            <p:spPr>
              <a:xfrm>
                <a:off x="3467101" y="6421438"/>
                <a:ext cx="23813" cy="12700"/>
              </a:xfrm>
              <a:custGeom>
                <a:rect b="b" l="l" r="r" t="t"/>
                <a:pathLst>
                  <a:path extrusionOk="0" h="2" w="4">
                    <a:moveTo>
                      <a:pt x="4" y="0"/>
                    </a:moveTo>
                    <a:cubicBezTo>
                      <a:pt x="4" y="1"/>
                      <a:pt x="1" y="2"/>
                      <a:pt x="0" y="1"/>
                    </a:cubicBezTo>
                    <a:cubicBezTo>
                      <a:pt x="2" y="1"/>
                      <a:pt x="3" y="0"/>
                      <a:pt x="4" y="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9"/>
              <p:cNvSpPr/>
              <p:nvPr/>
            </p:nvSpPr>
            <p:spPr>
              <a:xfrm>
                <a:off x="711201" y="6496050"/>
                <a:ext cx="11113" cy="23813"/>
              </a:xfrm>
              <a:custGeom>
                <a:rect b="b" l="l" r="r" t="t"/>
                <a:pathLst>
                  <a:path extrusionOk="0" h="4" w="2">
                    <a:moveTo>
                      <a:pt x="0" y="1"/>
                    </a:moveTo>
                    <a:cubicBezTo>
                      <a:pt x="0" y="0"/>
                      <a:pt x="1" y="2"/>
                      <a:pt x="1" y="1"/>
                    </a:cubicBezTo>
                    <a:cubicBezTo>
                      <a:pt x="1" y="2"/>
                      <a:pt x="1" y="2"/>
                      <a:pt x="2" y="2"/>
                    </a:cubicBezTo>
                    <a:cubicBezTo>
                      <a:pt x="2" y="3"/>
                      <a:pt x="1" y="4"/>
                      <a:pt x="2" y="4"/>
                    </a:cubicBezTo>
                    <a:cubicBezTo>
                      <a:pt x="2" y="4"/>
                      <a:pt x="2" y="4"/>
                      <a:pt x="2" y="4"/>
                    </a:cubicBezTo>
                    <a:cubicBezTo>
                      <a:pt x="1" y="3"/>
                      <a:pt x="1" y="3"/>
                      <a:pt x="0" y="1"/>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9"/>
              <p:cNvSpPr/>
              <p:nvPr/>
            </p:nvSpPr>
            <p:spPr>
              <a:xfrm>
                <a:off x="2960689" y="6230938"/>
                <a:ext cx="869950" cy="122238"/>
              </a:xfrm>
              <a:custGeom>
                <a:rect b="b" l="l" r="r" t="t"/>
                <a:pathLst>
                  <a:path extrusionOk="0" h="20" w="141">
                    <a:moveTo>
                      <a:pt x="83" y="10"/>
                    </a:moveTo>
                    <a:cubicBezTo>
                      <a:pt x="82" y="10"/>
                      <a:pt x="82" y="10"/>
                      <a:pt x="81" y="9"/>
                    </a:cubicBezTo>
                    <a:cubicBezTo>
                      <a:pt x="80" y="9"/>
                      <a:pt x="79" y="9"/>
                      <a:pt x="78" y="9"/>
                    </a:cubicBezTo>
                    <a:cubicBezTo>
                      <a:pt x="77" y="9"/>
                      <a:pt x="77" y="8"/>
                      <a:pt x="76" y="8"/>
                    </a:cubicBezTo>
                    <a:cubicBezTo>
                      <a:pt x="74" y="8"/>
                      <a:pt x="73" y="8"/>
                      <a:pt x="72" y="8"/>
                    </a:cubicBezTo>
                    <a:cubicBezTo>
                      <a:pt x="70" y="7"/>
                      <a:pt x="69" y="7"/>
                      <a:pt x="67" y="7"/>
                    </a:cubicBezTo>
                    <a:cubicBezTo>
                      <a:pt x="62" y="6"/>
                      <a:pt x="56" y="4"/>
                      <a:pt x="49" y="3"/>
                    </a:cubicBezTo>
                    <a:cubicBezTo>
                      <a:pt x="47" y="3"/>
                      <a:pt x="45" y="3"/>
                      <a:pt x="44" y="3"/>
                    </a:cubicBezTo>
                    <a:cubicBezTo>
                      <a:pt x="37" y="2"/>
                      <a:pt x="29" y="1"/>
                      <a:pt x="22" y="1"/>
                    </a:cubicBezTo>
                    <a:cubicBezTo>
                      <a:pt x="17" y="2"/>
                      <a:pt x="11" y="1"/>
                      <a:pt x="6" y="1"/>
                    </a:cubicBezTo>
                    <a:cubicBezTo>
                      <a:pt x="4" y="2"/>
                      <a:pt x="2" y="2"/>
                      <a:pt x="0" y="2"/>
                    </a:cubicBezTo>
                    <a:cubicBezTo>
                      <a:pt x="3" y="0"/>
                      <a:pt x="9" y="0"/>
                      <a:pt x="14" y="0"/>
                    </a:cubicBezTo>
                    <a:cubicBezTo>
                      <a:pt x="19" y="1"/>
                      <a:pt x="24" y="0"/>
                      <a:pt x="29" y="0"/>
                    </a:cubicBezTo>
                    <a:cubicBezTo>
                      <a:pt x="36" y="1"/>
                      <a:pt x="42" y="2"/>
                      <a:pt x="49" y="3"/>
                    </a:cubicBezTo>
                    <a:cubicBezTo>
                      <a:pt x="64" y="5"/>
                      <a:pt x="75" y="7"/>
                      <a:pt x="88" y="11"/>
                    </a:cubicBezTo>
                    <a:cubicBezTo>
                      <a:pt x="90" y="11"/>
                      <a:pt x="92" y="12"/>
                      <a:pt x="95" y="12"/>
                    </a:cubicBezTo>
                    <a:cubicBezTo>
                      <a:pt x="96" y="12"/>
                      <a:pt x="97" y="13"/>
                      <a:pt x="98" y="13"/>
                    </a:cubicBezTo>
                    <a:cubicBezTo>
                      <a:pt x="102" y="14"/>
                      <a:pt x="106" y="15"/>
                      <a:pt x="110" y="16"/>
                    </a:cubicBezTo>
                    <a:cubicBezTo>
                      <a:pt x="118" y="17"/>
                      <a:pt x="129" y="18"/>
                      <a:pt x="138" y="17"/>
                    </a:cubicBezTo>
                    <a:cubicBezTo>
                      <a:pt x="139" y="17"/>
                      <a:pt x="140" y="16"/>
                      <a:pt x="141" y="18"/>
                    </a:cubicBezTo>
                    <a:cubicBezTo>
                      <a:pt x="140" y="19"/>
                      <a:pt x="137" y="20"/>
                      <a:pt x="135" y="19"/>
                    </a:cubicBezTo>
                    <a:cubicBezTo>
                      <a:pt x="134" y="19"/>
                      <a:pt x="134" y="18"/>
                      <a:pt x="134" y="18"/>
                    </a:cubicBezTo>
                    <a:cubicBezTo>
                      <a:pt x="133" y="18"/>
                      <a:pt x="131" y="18"/>
                      <a:pt x="129" y="18"/>
                    </a:cubicBezTo>
                    <a:cubicBezTo>
                      <a:pt x="127" y="18"/>
                      <a:pt x="125" y="18"/>
                      <a:pt x="123" y="18"/>
                    </a:cubicBezTo>
                    <a:cubicBezTo>
                      <a:pt x="122" y="17"/>
                      <a:pt x="120" y="18"/>
                      <a:pt x="119" y="18"/>
                    </a:cubicBezTo>
                    <a:cubicBezTo>
                      <a:pt x="116" y="18"/>
                      <a:pt x="112" y="17"/>
                      <a:pt x="109" y="16"/>
                    </a:cubicBezTo>
                    <a:cubicBezTo>
                      <a:pt x="104" y="15"/>
                      <a:pt x="100" y="15"/>
                      <a:pt x="96" y="14"/>
                    </a:cubicBezTo>
                    <a:cubicBezTo>
                      <a:pt x="96" y="14"/>
                      <a:pt x="95" y="14"/>
                      <a:pt x="95" y="15"/>
                    </a:cubicBezTo>
                    <a:cubicBezTo>
                      <a:pt x="91" y="13"/>
                      <a:pt x="86" y="12"/>
                      <a:pt x="83" y="11"/>
                    </a:cubicBezTo>
                    <a:cubicBezTo>
                      <a:pt x="83" y="10"/>
                      <a:pt x="83" y="10"/>
                      <a:pt x="83" y="10"/>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9"/>
              <p:cNvSpPr/>
              <p:nvPr/>
            </p:nvSpPr>
            <p:spPr>
              <a:xfrm>
                <a:off x="1185863" y="4991100"/>
                <a:ext cx="23813" cy="11113"/>
              </a:xfrm>
              <a:custGeom>
                <a:rect b="b" l="l" r="r" t="t"/>
                <a:pathLst>
                  <a:path extrusionOk="0" h="2" w="4">
                    <a:moveTo>
                      <a:pt x="4" y="1"/>
                    </a:moveTo>
                    <a:cubicBezTo>
                      <a:pt x="3" y="1"/>
                      <a:pt x="1" y="2"/>
                      <a:pt x="0" y="2"/>
                    </a:cubicBezTo>
                    <a:cubicBezTo>
                      <a:pt x="0" y="1"/>
                      <a:pt x="3" y="0"/>
                      <a:pt x="4" y="1"/>
                    </a:cubicBezTo>
                    <a:close/>
                  </a:path>
                </a:pathLst>
              </a:custGeom>
              <a:solidFill>
                <a:srgbClr val="7A89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 name="Google Shape;173;p29"/>
            <p:cNvSpPr txBox="1"/>
            <p:nvPr/>
          </p:nvSpPr>
          <p:spPr>
            <a:xfrm>
              <a:off x="4067047" y="3690129"/>
              <a:ext cx="4328429"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1A5595"/>
                  </a:solidFill>
                  <a:latin typeface="Impact"/>
                  <a:ea typeface="Impact"/>
                  <a:cs typeface="Impact"/>
                  <a:sym typeface="Impact"/>
                </a:rPr>
                <a:t>CONTENTS</a:t>
              </a:r>
              <a:endParaRPr b="0" i="0" sz="8000" u="none" cap="none" strike="noStrike">
                <a:solidFill>
                  <a:srgbClr val="1A5595"/>
                </a:solidFill>
                <a:latin typeface="Impact"/>
                <a:ea typeface="Impact"/>
                <a:cs typeface="Impact"/>
                <a:sym typeface="Impact"/>
              </a:endParaRPr>
            </a:p>
          </p:txBody>
        </p:sp>
      </p:grpSp>
      <p:sp>
        <p:nvSpPr>
          <p:cNvPr id="174" name="Google Shape;174;p29"/>
          <p:cNvSpPr/>
          <p:nvPr/>
        </p:nvSpPr>
        <p:spPr>
          <a:xfrm>
            <a:off x="317775" y="1286325"/>
            <a:ext cx="2800800" cy="11409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en-US" sz="3000">
                <a:solidFill>
                  <a:srgbClr val="1A5595"/>
                </a:solidFill>
                <a:latin typeface="Impact"/>
                <a:ea typeface="Impact"/>
                <a:cs typeface="Impact"/>
                <a:sym typeface="Impact"/>
              </a:rPr>
              <a:t>Background</a:t>
            </a:r>
            <a:endParaRPr b="0" i="0" sz="3000" u="none" cap="none" strike="noStrike">
              <a:solidFill>
                <a:srgbClr val="1A5595"/>
              </a:solidFill>
              <a:latin typeface="Impact"/>
              <a:ea typeface="Impact"/>
              <a:cs typeface="Impact"/>
              <a:sym typeface="Impact"/>
            </a:endParaRPr>
          </a:p>
        </p:txBody>
      </p:sp>
      <p:sp>
        <p:nvSpPr>
          <p:cNvPr id="175" name="Google Shape;175;p29"/>
          <p:cNvSpPr/>
          <p:nvPr/>
        </p:nvSpPr>
        <p:spPr>
          <a:xfrm>
            <a:off x="3006020" y="1032063"/>
            <a:ext cx="5613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1A5595"/>
                </a:solidFill>
                <a:latin typeface="Impact"/>
                <a:ea typeface="Impact"/>
                <a:cs typeface="Impact"/>
                <a:sym typeface="Impact"/>
              </a:rPr>
              <a:t>01</a:t>
            </a:r>
            <a:endParaRPr b="0" i="0" sz="3200" u="none" cap="none" strike="noStrike">
              <a:solidFill>
                <a:srgbClr val="1A5595"/>
              </a:solidFill>
              <a:latin typeface="Impact"/>
              <a:ea typeface="Impact"/>
              <a:cs typeface="Impact"/>
              <a:sym typeface="Impact"/>
            </a:endParaRPr>
          </a:p>
        </p:txBody>
      </p:sp>
      <p:sp>
        <p:nvSpPr>
          <p:cNvPr id="176" name="Google Shape;176;p29"/>
          <p:cNvSpPr/>
          <p:nvPr/>
        </p:nvSpPr>
        <p:spPr>
          <a:xfrm>
            <a:off x="235418" y="3035561"/>
            <a:ext cx="2965500" cy="1140900"/>
          </a:xfrm>
          <a:prstGeom prst="snip1Rect">
            <a:avLst>
              <a:gd fmla="val 36703"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7" name="Google Shape;177;p29"/>
          <p:cNvSpPr/>
          <p:nvPr/>
        </p:nvSpPr>
        <p:spPr>
          <a:xfrm>
            <a:off x="250275" y="4784775"/>
            <a:ext cx="2868300" cy="11316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n-US" sz="3000">
                <a:solidFill>
                  <a:srgbClr val="1A5595"/>
                </a:solidFill>
                <a:latin typeface="Impact"/>
                <a:ea typeface="Impact"/>
                <a:cs typeface="Impact"/>
                <a:sym typeface="Impact"/>
              </a:rPr>
              <a:t>Architecture</a:t>
            </a:r>
            <a:endParaRPr b="0" i="0" sz="3000" u="none" cap="none" strike="noStrike">
              <a:solidFill>
                <a:srgbClr val="000000"/>
              </a:solidFill>
              <a:latin typeface="Arial"/>
              <a:ea typeface="Arial"/>
              <a:cs typeface="Arial"/>
              <a:sym typeface="Arial"/>
            </a:endParaRPr>
          </a:p>
        </p:txBody>
      </p:sp>
      <p:sp>
        <p:nvSpPr>
          <p:cNvPr id="178" name="Google Shape;178;p29"/>
          <p:cNvSpPr/>
          <p:nvPr/>
        </p:nvSpPr>
        <p:spPr>
          <a:xfrm>
            <a:off x="2981136" y="2832929"/>
            <a:ext cx="6111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1A5595"/>
                </a:solidFill>
                <a:latin typeface="Impact"/>
                <a:ea typeface="Impact"/>
                <a:cs typeface="Impact"/>
                <a:sym typeface="Impact"/>
              </a:rPr>
              <a:t>02</a:t>
            </a:r>
            <a:endParaRPr b="0" i="0" sz="3200" u="none" cap="none" strike="noStrike">
              <a:solidFill>
                <a:srgbClr val="1A5595"/>
              </a:solidFill>
              <a:latin typeface="Impact"/>
              <a:ea typeface="Impact"/>
              <a:cs typeface="Impact"/>
              <a:sym typeface="Impact"/>
            </a:endParaRPr>
          </a:p>
        </p:txBody>
      </p:sp>
      <p:sp>
        <p:nvSpPr>
          <p:cNvPr id="179" name="Google Shape;179;p29"/>
          <p:cNvSpPr/>
          <p:nvPr/>
        </p:nvSpPr>
        <p:spPr>
          <a:xfrm flipH="1">
            <a:off x="8822381" y="1806382"/>
            <a:ext cx="2965500" cy="1140900"/>
          </a:xfrm>
          <a:prstGeom prst="snip1Rect">
            <a:avLst>
              <a:gd fmla="val 36703"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0" name="Google Shape;180;p29"/>
          <p:cNvSpPr/>
          <p:nvPr/>
        </p:nvSpPr>
        <p:spPr>
          <a:xfrm>
            <a:off x="8822375" y="1811025"/>
            <a:ext cx="2965500" cy="11316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en-US" sz="3000">
                <a:solidFill>
                  <a:srgbClr val="1A5595"/>
                </a:solidFill>
                <a:latin typeface="Impact"/>
                <a:ea typeface="Impact"/>
                <a:cs typeface="Impact"/>
                <a:sym typeface="Impact"/>
              </a:rPr>
              <a:t>Modules</a:t>
            </a:r>
            <a:endParaRPr b="0" i="0" sz="3000" u="none" cap="none" strike="noStrike">
              <a:solidFill>
                <a:srgbClr val="000000"/>
              </a:solidFill>
              <a:latin typeface="Arial"/>
              <a:ea typeface="Arial"/>
              <a:cs typeface="Arial"/>
              <a:sym typeface="Arial"/>
            </a:endParaRPr>
          </a:p>
        </p:txBody>
      </p:sp>
      <p:sp>
        <p:nvSpPr>
          <p:cNvPr id="181" name="Google Shape;181;p29"/>
          <p:cNvSpPr/>
          <p:nvPr/>
        </p:nvSpPr>
        <p:spPr>
          <a:xfrm>
            <a:off x="8454055" y="1564425"/>
            <a:ext cx="6222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1A5595"/>
                </a:solidFill>
                <a:latin typeface="Impact"/>
                <a:ea typeface="Impact"/>
                <a:cs typeface="Impact"/>
                <a:sym typeface="Impact"/>
              </a:rPr>
              <a:t>0</a:t>
            </a:r>
            <a:r>
              <a:rPr lang="en-US" sz="3200">
                <a:solidFill>
                  <a:srgbClr val="1A5595"/>
                </a:solidFill>
                <a:latin typeface="Impact"/>
                <a:ea typeface="Impact"/>
                <a:cs typeface="Impact"/>
                <a:sym typeface="Impact"/>
              </a:rPr>
              <a:t>4</a:t>
            </a:r>
            <a:endParaRPr b="0" i="0" sz="3200" u="none" cap="none" strike="noStrike">
              <a:solidFill>
                <a:srgbClr val="1A5595"/>
              </a:solidFill>
              <a:latin typeface="Impact"/>
              <a:ea typeface="Impact"/>
              <a:cs typeface="Impact"/>
              <a:sym typeface="Impact"/>
            </a:endParaRPr>
          </a:p>
        </p:txBody>
      </p:sp>
      <p:sp>
        <p:nvSpPr>
          <p:cNvPr id="182" name="Google Shape;182;p29"/>
          <p:cNvSpPr/>
          <p:nvPr/>
        </p:nvSpPr>
        <p:spPr>
          <a:xfrm flipH="1">
            <a:off x="8740031" y="3903136"/>
            <a:ext cx="2965500" cy="1140900"/>
          </a:xfrm>
          <a:prstGeom prst="snip1Rect">
            <a:avLst>
              <a:gd fmla="val 36703"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3" name="Google Shape;183;p29"/>
          <p:cNvSpPr/>
          <p:nvPr/>
        </p:nvSpPr>
        <p:spPr>
          <a:xfrm>
            <a:off x="8822375" y="3907775"/>
            <a:ext cx="2965500" cy="11316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en-US" sz="3000">
                <a:solidFill>
                  <a:srgbClr val="1A5595"/>
                </a:solidFill>
                <a:latin typeface="Impact"/>
                <a:ea typeface="Impact"/>
                <a:cs typeface="Impact"/>
                <a:sym typeface="Impact"/>
              </a:rPr>
              <a:t>Demo</a:t>
            </a:r>
            <a:endParaRPr b="0" i="0" sz="3000" u="none" cap="none" strike="noStrike">
              <a:solidFill>
                <a:srgbClr val="000000"/>
              </a:solidFill>
              <a:latin typeface="Arial"/>
              <a:ea typeface="Arial"/>
              <a:cs typeface="Arial"/>
              <a:sym typeface="Arial"/>
            </a:endParaRPr>
          </a:p>
        </p:txBody>
      </p:sp>
      <p:sp>
        <p:nvSpPr>
          <p:cNvPr id="184" name="Google Shape;184;p29"/>
          <p:cNvSpPr/>
          <p:nvPr/>
        </p:nvSpPr>
        <p:spPr>
          <a:xfrm>
            <a:off x="8388625" y="3591750"/>
            <a:ext cx="6813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1A5595"/>
                </a:solidFill>
                <a:latin typeface="Impact"/>
                <a:ea typeface="Impact"/>
                <a:cs typeface="Impact"/>
                <a:sym typeface="Impact"/>
              </a:rPr>
              <a:t>0</a:t>
            </a:r>
            <a:r>
              <a:rPr lang="en-US" sz="3200">
                <a:solidFill>
                  <a:srgbClr val="1A5595"/>
                </a:solidFill>
                <a:latin typeface="Impact"/>
                <a:ea typeface="Impact"/>
                <a:cs typeface="Impact"/>
                <a:sym typeface="Impact"/>
              </a:rPr>
              <a:t>5</a:t>
            </a:r>
            <a:endParaRPr b="0" i="0" sz="3200" u="none" cap="none" strike="noStrike">
              <a:solidFill>
                <a:srgbClr val="1A5595"/>
              </a:solidFill>
              <a:latin typeface="Impact"/>
              <a:ea typeface="Impact"/>
              <a:cs typeface="Impact"/>
              <a:sym typeface="Impact"/>
            </a:endParaRPr>
          </a:p>
        </p:txBody>
      </p:sp>
      <p:sp>
        <p:nvSpPr>
          <p:cNvPr id="185" name="Google Shape;185;p29"/>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6" name="Google Shape;186;p29"/>
          <p:cNvSpPr/>
          <p:nvPr/>
        </p:nvSpPr>
        <p:spPr>
          <a:xfrm>
            <a:off x="250275" y="3040200"/>
            <a:ext cx="2868300" cy="1131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lang="en-US" sz="3000">
                <a:solidFill>
                  <a:srgbClr val="1A5595"/>
                </a:solidFill>
                <a:latin typeface="Impact"/>
                <a:ea typeface="Impact"/>
                <a:cs typeface="Impact"/>
                <a:sym typeface="Impact"/>
              </a:rPr>
              <a:t>Platforms</a:t>
            </a:r>
            <a:endParaRPr b="0" i="0" sz="3000" u="none" cap="none" strike="noStrike">
              <a:solidFill>
                <a:srgbClr val="000000"/>
              </a:solidFill>
              <a:latin typeface="Arial"/>
              <a:ea typeface="Arial"/>
              <a:cs typeface="Arial"/>
              <a:sym typeface="Arial"/>
            </a:endParaRPr>
          </a:p>
        </p:txBody>
      </p:sp>
      <p:sp>
        <p:nvSpPr>
          <p:cNvPr id="187" name="Google Shape;187;p29"/>
          <p:cNvSpPr/>
          <p:nvPr/>
        </p:nvSpPr>
        <p:spPr>
          <a:xfrm>
            <a:off x="2920825" y="4487375"/>
            <a:ext cx="7317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1A5595"/>
                </a:solidFill>
                <a:latin typeface="Impact"/>
                <a:ea typeface="Impact"/>
                <a:cs typeface="Impact"/>
                <a:sym typeface="Impact"/>
              </a:rPr>
              <a:t>0</a:t>
            </a:r>
            <a:r>
              <a:rPr lang="en-US" sz="3200">
                <a:solidFill>
                  <a:srgbClr val="1A5595"/>
                </a:solidFill>
                <a:latin typeface="Impact"/>
                <a:ea typeface="Impact"/>
                <a:cs typeface="Impact"/>
                <a:sym typeface="Impact"/>
              </a:rPr>
              <a:t>3</a:t>
            </a:r>
            <a:endParaRPr b="0" i="0" sz="3200" u="none" cap="none" strike="noStrike">
              <a:solidFill>
                <a:srgbClr val="1A5595"/>
              </a:solidFill>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grpSp>
        <p:nvGrpSpPr>
          <p:cNvPr id="193" name="Google Shape;193;p12"/>
          <p:cNvGrpSpPr/>
          <p:nvPr/>
        </p:nvGrpSpPr>
        <p:grpSpPr>
          <a:xfrm>
            <a:off x="405218" y="206577"/>
            <a:ext cx="10834407" cy="714123"/>
            <a:chOff x="405218" y="206577"/>
            <a:chExt cx="10834407" cy="714123"/>
          </a:xfrm>
        </p:grpSpPr>
        <p:grpSp>
          <p:nvGrpSpPr>
            <p:cNvPr id="194" name="Google Shape;194;p12"/>
            <p:cNvGrpSpPr/>
            <p:nvPr/>
          </p:nvGrpSpPr>
          <p:grpSpPr>
            <a:xfrm>
              <a:off x="405218" y="206577"/>
              <a:ext cx="3811441" cy="714123"/>
              <a:chOff x="1068598" y="1136535"/>
              <a:chExt cx="4313940" cy="808272"/>
            </a:xfrm>
          </p:grpSpPr>
          <p:sp>
            <p:nvSpPr>
              <p:cNvPr id="195" name="Google Shape;195;p12"/>
              <p:cNvSpPr/>
              <p:nvPr/>
            </p:nvSpPr>
            <p:spPr>
              <a:xfrm>
                <a:off x="1068598" y="1893060"/>
                <a:ext cx="4313940" cy="51747"/>
              </a:xfrm>
              <a:custGeom>
                <a:rect b="b" l="l" r="r" t="t"/>
                <a:pathLst>
                  <a:path extrusionOk="0" h="21" w="2209">
                    <a:moveTo>
                      <a:pt x="134" y="21"/>
                    </a:moveTo>
                    <a:cubicBezTo>
                      <a:pt x="117" y="21"/>
                      <a:pt x="108" y="20"/>
                      <a:pt x="100" y="20"/>
                    </a:cubicBezTo>
                    <a:cubicBezTo>
                      <a:pt x="91" y="19"/>
                      <a:pt x="83" y="18"/>
                      <a:pt x="67" y="18"/>
                    </a:cubicBezTo>
                    <a:cubicBezTo>
                      <a:pt x="50" y="18"/>
                      <a:pt x="41" y="18"/>
                      <a:pt x="33" y="17"/>
                    </a:cubicBezTo>
                    <a:cubicBezTo>
                      <a:pt x="25" y="17"/>
                      <a:pt x="16" y="17"/>
                      <a:pt x="0" y="17"/>
                    </a:cubicBezTo>
                    <a:cubicBezTo>
                      <a:pt x="0" y="0"/>
                      <a:pt x="0" y="0"/>
                      <a:pt x="0" y="0"/>
                    </a:cubicBezTo>
                    <a:cubicBezTo>
                      <a:pt x="17" y="0"/>
                      <a:pt x="26" y="0"/>
                      <a:pt x="34" y="1"/>
                    </a:cubicBezTo>
                    <a:cubicBezTo>
                      <a:pt x="42" y="1"/>
                      <a:pt x="50" y="2"/>
                      <a:pt x="67" y="2"/>
                    </a:cubicBezTo>
                    <a:cubicBezTo>
                      <a:pt x="84" y="2"/>
                      <a:pt x="93" y="2"/>
                      <a:pt x="101" y="3"/>
                    </a:cubicBezTo>
                    <a:cubicBezTo>
                      <a:pt x="109" y="4"/>
                      <a:pt x="117" y="4"/>
                      <a:pt x="134" y="4"/>
                    </a:cubicBezTo>
                    <a:cubicBezTo>
                      <a:pt x="150" y="4"/>
                      <a:pt x="158" y="3"/>
                      <a:pt x="166" y="2"/>
                    </a:cubicBezTo>
                    <a:cubicBezTo>
                      <a:pt x="175" y="1"/>
                      <a:pt x="184" y="1"/>
                      <a:pt x="201" y="1"/>
                    </a:cubicBezTo>
                    <a:cubicBezTo>
                      <a:pt x="218" y="1"/>
                      <a:pt x="226" y="1"/>
                      <a:pt x="234" y="1"/>
                    </a:cubicBezTo>
                    <a:cubicBezTo>
                      <a:pt x="243" y="1"/>
                      <a:pt x="251" y="1"/>
                      <a:pt x="268" y="1"/>
                    </a:cubicBezTo>
                    <a:cubicBezTo>
                      <a:pt x="285" y="1"/>
                      <a:pt x="293" y="1"/>
                      <a:pt x="301" y="1"/>
                    </a:cubicBezTo>
                    <a:cubicBezTo>
                      <a:pt x="310" y="2"/>
                      <a:pt x="318" y="2"/>
                      <a:pt x="335" y="2"/>
                    </a:cubicBezTo>
                    <a:cubicBezTo>
                      <a:pt x="351" y="2"/>
                      <a:pt x="360" y="1"/>
                      <a:pt x="368" y="1"/>
                    </a:cubicBezTo>
                    <a:cubicBezTo>
                      <a:pt x="376" y="1"/>
                      <a:pt x="385" y="1"/>
                      <a:pt x="402" y="1"/>
                    </a:cubicBezTo>
                    <a:cubicBezTo>
                      <a:pt x="418" y="1"/>
                      <a:pt x="427" y="1"/>
                      <a:pt x="435" y="1"/>
                    </a:cubicBezTo>
                    <a:cubicBezTo>
                      <a:pt x="444" y="1"/>
                      <a:pt x="452" y="1"/>
                      <a:pt x="469" y="1"/>
                    </a:cubicBezTo>
                    <a:cubicBezTo>
                      <a:pt x="485" y="1"/>
                      <a:pt x="493" y="1"/>
                      <a:pt x="502" y="1"/>
                    </a:cubicBezTo>
                    <a:cubicBezTo>
                      <a:pt x="510" y="0"/>
                      <a:pt x="519" y="0"/>
                      <a:pt x="536" y="0"/>
                    </a:cubicBezTo>
                    <a:cubicBezTo>
                      <a:pt x="553" y="0"/>
                      <a:pt x="561" y="1"/>
                      <a:pt x="570" y="2"/>
                    </a:cubicBezTo>
                    <a:cubicBezTo>
                      <a:pt x="578" y="2"/>
                      <a:pt x="586" y="3"/>
                      <a:pt x="602" y="3"/>
                    </a:cubicBezTo>
                    <a:cubicBezTo>
                      <a:pt x="619" y="3"/>
                      <a:pt x="627" y="2"/>
                      <a:pt x="635" y="2"/>
                    </a:cubicBezTo>
                    <a:cubicBezTo>
                      <a:pt x="644" y="2"/>
                      <a:pt x="652" y="1"/>
                      <a:pt x="669" y="1"/>
                    </a:cubicBezTo>
                    <a:cubicBezTo>
                      <a:pt x="686" y="1"/>
                      <a:pt x="694" y="1"/>
                      <a:pt x="703" y="1"/>
                    </a:cubicBezTo>
                    <a:cubicBezTo>
                      <a:pt x="711" y="1"/>
                      <a:pt x="720" y="2"/>
                      <a:pt x="736" y="2"/>
                    </a:cubicBezTo>
                    <a:cubicBezTo>
                      <a:pt x="753" y="2"/>
                      <a:pt x="762" y="2"/>
                      <a:pt x="770" y="2"/>
                    </a:cubicBezTo>
                    <a:cubicBezTo>
                      <a:pt x="779" y="3"/>
                      <a:pt x="787" y="3"/>
                      <a:pt x="803" y="3"/>
                    </a:cubicBezTo>
                    <a:cubicBezTo>
                      <a:pt x="820" y="3"/>
                      <a:pt x="828" y="3"/>
                      <a:pt x="836" y="3"/>
                    </a:cubicBezTo>
                    <a:cubicBezTo>
                      <a:pt x="845" y="2"/>
                      <a:pt x="853" y="2"/>
                      <a:pt x="870" y="2"/>
                    </a:cubicBezTo>
                    <a:cubicBezTo>
                      <a:pt x="887" y="2"/>
                      <a:pt x="895" y="2"/>
                      <a:pt x="904" y="2"/>
                    </a:cubicBezTo>
                    <a:cubicBezTo>
                      <a:pt x="912" y="2"/>
                      <a:pt x="920" y="3"/>
                      <a:pt x="937" y="3"/>
                    </a:cubicBezTo>
                    <a:cubicBezTo>
                      <a:pt x="954" y="3"/>
                      <a:pt x="962" y="3"/>
                      <a:pt x="971" y="3"/>
                    </a:cubicBezTo>
                    <a:cubicBezTo>
                      <a:pt x="979" y="3"/>
                      <a:pt x="987" y="3"/>
                      <a:pt x="1004" y="3"/>
                    </a:cubicBezTo>
                    <a:cubicBezTo>
                      <a:pt x="1020" y="3"/>
                      <a:pt x="1028" y="3"/>
                      <a:pt x="1037" y="2"/>
                    </a:cubicBezTo>
                    <a:cubicBezTo>
                      <a:pt x="1045" y="1"/>
                      <a:pt x="1054" y="1"/>
                      <a:pt x="1071" y="1"/>
                    </a:cubicBezTo>
                    <a:cubicBezTo>
                      <a:pt x="1088" y="1"/>
                      <a:pt x="1097" y="2"/>
                      <a:pt x="1105" y="2"/>
                    </a:cubicBezTo>
                    <a:cubicBezTo>
                      <a:pt x="1114" y="3"/>
                      <a:pt x="1122" y="4"/>
                      <a:pt x="1138" y="4"/>
                    </a:cubicBezTo>
                    <a:cubicBezTo>
                      <a:pt x="1154" y="4"/>
                      <a:pt x="1163" y="4"/>
                      <a:pt x="1171" y="3"/>
                    </a:cubicBezTo>
                    <a:cubicBezTo>
                      <a:pt x="1180" y="3"/>
                      <a:pt x="1188" y="3"/>
                      <a:pt x="1205" y="3"/>
                    </a:cubicBezTo>
                    <a:cubicBezTo>
                      <a:pt x="1222" y="3"/>
                      <a:pt x="1230" y="3"/>
                      <a:pt x="1238" y="3"/>
                    </a:cubicBezTo>
                    <a:cubicBezTo>
                      <a:pt x="1247" y="3"/>
                      <a:pt x="1255" y="4"/>
                      <a:pt x="1272" y="4"/>
                    </a:cubicBezTo>
                    <a:cubicBezTo>
                      <a:pt x="1288" y="4"/>
                      <a:pt x="1296" y="3"/>
                      <a:pt x="1304" y="2"/>
                    </a:cubicBezTo>
                    <a:cubicBezTo>
                      <a:pt x="1313" y="1"/>
                      <a:pt x="1322" y="0"/>
                      <a:pt x="1339" y="0"/>
                    </a:cubicBezTo>
                    <a:cubicBezTo>
                      <a:pt x="1356" y="0"/>
                      <a:pt x="1364" y="0"/>
                      <a:pt x="1372" y="0"/>
                    </a:cubicBezTo>
                    <a:cubicBezTo>
                      <a:pt x="1381" y="0"/>
                      <a:pt x="1389" y="0"/>
                      <a:pt x="1406" y="0"/>
                    </a:cubicBezTo>
                    <a:cubicBezTo>
                      <a:pt x="1423" y="0"/>
                      <a:pt x="1431" y="1"/>
                      <a:pt x="1439" y="1"/>
                    </a:cubicBezTo>
                    <a:cubicBezTo>
                      <a:pt x="1448" y="1"/>
                      <a:pt x="1456" y="1"/>
                      <a:pt x="1473" y="1"/>
                    </a:cubicBezTo>
                    <a:cubicBezTo>
                      <a:pt x="1490" y="1"/>
                      <a:pt x="1498" y="2"/>
                      <a:pt x="1507" y="3"/>
                    </a:cubicBezTo>
                    <a:cubicBezTo>
                      <a:pt x="1515" y="3"/>
                      <a:pt x="1523" y="4"/>
                      <a:pt x="1540" y="4"/>
                    </a:cubicBezTo>
                    <a:cubicBezTo>
                      <a:pt x="1607" y="4"/>
                      <a:pt x="1607" y="4"/>
                      <a:pt x="1607" y="4"/>
                    </a:cubicBezTo>
                    <a:cubicBezTo>
                      <a:pt x="1623" y="4"/>
                      <a:pt x="1631" y="3"/>
                      <a:pt x="1639" y="2"/>
                    </a:cubicBezTo>
                    <a:cubicBezTo>
                      <a:pt x="1648" y="2"/>
                      <a:pt x="1656" y="1"/>
                      <a:pt x="1674" y="1"/>
                    </a:cubicBezTo>
                    <a:cubicBezTo>
                      <a:pt x="1690" y="1"/>
                      <a:pt x="1699" y="1"/>
                      <a:pt x="1707" y="1"/>
                    </a:cubicBezTo>
                    <a:cubicBezTo>
                      <a:pt x="1715" y="1"/>
                      <a:pt x="1724" y="1"/>
                      <a:pt x="1741" y="1"/>
                    </a:cubicBezTo>
                    <a:cubicBezTo>
                      <a:pt x="1757" y="1"/>
                      <a:pt x="1766" y="2"/>
                      <a:pt x="1774" y="2"/>
                    </a:cubicBezTo>
                    <a:cubicBezTo>
                      <a:pt x="1782" y="3"/>
                      <a:pt x="1791" y="3"/>
                      <a:pt x="1807" y="3"/>
                    </a:cubicBezTo>
                    <a:cubicBezTo>
                      <a:pt x="1824" y="3"/>
                      <a:pt x="1832" y="3"/>
                      <a:pt x="1841" y="3"/>
                    </a:cubicBezTo>
                    <a:cubicBezTo>
                      <a:pt x="1849" y="2"/>
                      <a:pt x="1858" y="2"/>
                      <a:pt x="1874" y="2"/>
                    </a:cubicBezTo>
                    <a:cubicBezTo>
                      <a:pt x="1891" y="2"/>
                      <a:pt x="1900" y="3"/>
                      <a:pt x="1908" y="3"/>
                    </a:cubicBezTo>
                    <a:cubicBezTo>
                      <a:pt x="1916" y="3"/>
                      <a:pt x="1925" y="3"/>
                      <a:pt x="1941" y="3"/>
                    </a:cubicBezTo>
                    <a:cubicBezTo>
                      <a:pt x="1958" y="3"/>
                      <a:pt x="1966" y="3"/>
                      <a:pt x="1974" y="2"/>
                    </a:cubicBezTo>
                    <a:cubicBezTo>
                      <a:pt x="1982" y="1"/>
                      <a:pt x="1991" y="0"/>
                      <a:pt x="2008" y="0"/>
                    </a:cubicBezTo>
                    <a:cubicBezTo>
                      <a:pt x="2026" y="0"/>
                      <a:pt x="2034" y="1"/>
                      <a:pt x="2043" y="2"/>
                    </a:cubicBezTo>
                    <a:cubicBezTo>
                      <a:pt x="2051" y="2"/>
                      <a:pt x="2059" y="3"/>
                      <a:pt x="2075" y="3"/>
                    </a:cubicBezTo>
                    <a:cubicBezTo>
                      <a:pt x="2092" y="3"/>
                      <a:pt x="2100" y="3"/>
                      <a:pt x="2108" y="2"/>
                    </a:cubicBezTo>
                    <a:cubicBezTo>
                      <a:pt x="2117" y="1"/>
                      <a:pt x="2125" y="1"/>
                      <a:pt x="2142" y="1"/>
                    </a:cubicBezTo>
                    <a:cubicBezTo>
                      <a:pt x="2159" y="1"/>
                      <a:pt x="2168" y="1"/>
                      <a:pt x="2176" y="2"/>
                    </a:cubicBezTo>
                    <a:cubicBezTo>
                      <a:pt x="2185" y="2"/>
                      <a:pt x="2193" y="3"/>
                      <a:pt x="2209" y="3"/>
                    </a:cubicBezTo>
                    <a:cubicBezTo>
                      <a:pt x="2209" y="19"/>
                      <a:pt x="2209" y="19"/>
                      <a:pt x="2209" y="19"/>
                    </a:cubicBezTo>
                    <a:cubicBezTo>
                      <a:pt x="2192" y="19"/>
                      <a:pt x="2184" y="19"/>
                      <a:pt x="2175" y="18"/>
                    </a:cubicBezTo>
                    <a:cubicBezTo>
                      <a:pt x="2167" y="18"/>
                      <a:pt x="2159" y="17"/>
                      <a:pt x="2142" y="17"/>
                    </a:cubicBezTo>
                    <a:cubicBezTo>
                      <a:pt x="2126" y="17"/>
                      <a:pt x="2118" y="18"/>
                      <a:pt x="2110" y="19"/>
                    </a:cubicBezTo>
                    <a:cubicBezTo>
                      <a:pt x="2101" y="19"/>
                      <a:pt x="2092" y="20"/>
                      <a:pt x="2075" y="20"/>
                    </a:cubicBezTo>
                    <a:cubicBezTo>
                      <a:pt x="2058" y="20"/>
                      <a:pt x="2049" y="19"/>
                      <a:pt x="2041" y="18"/>
                    </a:cubicBezTo>
                    <a:cubicBezTo>
                      <a:pt x="2033" y="17"/>
                      <a:pt x="2025" y="17"/>
                      <a:pt x="2008" y="17"/>
                    </a:cubicBezTo>
                    <a:cubicBezTo>
                      <a:pt x="1992" y="17"/>
                      <a:pt x="1984" y="17"/>
                      <a:pt x="1976" y="18"/>
                    </a:cubicBezTo>
                    <a:cubicBezTo>
                      <a:pt x="1967" y="19"/>
                      <a:pt x="1959" y="20"/>
                      <a:pt x="1941" y="20"/>
                    </a:cubicBezTo>
                    <a:cubicBezTo>
                      <a:pt x="1925" y="20"/>
                      <a:pt x="1916" y="20"/>
                      <a:pt x="1908" y="19"/>
                    </a:cubicBezTo>
                    <a:cubicBezTo>
                      <a:pt x="1899" y="19"/>
                      <a:pt x="1891" y="19"/>
                      <a:pt x="1874" y="19"/>
                    </a:cubicBezTo>
                    <a:cubicBezTo>
                      <a:pt x="1858" y="19"/>
                      <a:pt x="1849" y="19"/>
                      <a:pt x="1841" y="19"/>
                    </a:cubicBezTo>
                    <a:cubicBezTo>
                      <a:pt x="1833" y="19"/>
                      <a:pt x="1824" y="20"/>
                      <a:pt x="1807" y="20"/>
                    </a:cubicBezTo>
                    <a:cubicBezTo>
                      <a:pt x="1791" y="20"/>
                      <a:pt x="1782" y="19"/>
                      <a:pt x="1774" y="19"/>
                    </a:cubicBezTo>
                    <a:cubicBezTo>
                      <a:pt x="1765" y="18"/>
                      <a:pt x="1757" y="18"/>
                      <a:pt x="1741" y="18"/>
                    </a:cubicBezTo>
                    <a:cubicBezTo>
                      <a:pt x="1724" y="18"/>
                      <a:pt x="1715" y="18"/>
                      <a:pt x="1707" y="18"/>
                    </a:cubicBezTo>
                    <a:cubicBezTo>
                      <a:pt x="1699" y="18"/>
                      <a:pt x="1690" y="18"/>
                      <a:pt x="1674" y="18"/>
                    </a:cubicBezTo>
                    <a:cubicBezTo>
                      <a:pt x="1657" y="18"/>
                      <a:pt x="1649" y="18"/>
                      <a:pt x="1641" y="19"/>
                    </a:cubicBezTo>
                    <a:cubicBezTo>
                      <a:pt x="1632" y="20"/>
                      <a:pt x="1624" y="20"/>
                      <a:pt x="1607" y="20"/>
                    </a:cubicBezTo>
                    <a:cubicBezTo>
                      <a:pt x="1540" y="20"/>
                      <a:pt x="1540" y="20"/>
                      <a:pt x="1540" y="20"/>
                    </a:cubicBezTo>
                    <a:cubicBezTo>
                      <a:pt x="1523" y="20"/>
                      <a:pt x="1514" y="20"/>
                      <a:pt x="1506" y="19"/>
                    </a:cubicBezTo>
                    <a:cubicBezTo>
                      <a:pt x="1497" y="19"/>
                      <a:pt x="1489" y="18"/>
                      <a:pt x="1473" y="18"/>
                    </a:cubicBezTo>
                    <a:cubicBezTo>
                      <a:pt x="1456" y="18"/>
                      <a:pt x="1447" y="18"/>
                      <a:pt x="1439" y="18"/>
                    </a:cubicBezTo>
                    <a:cubicBezTo>
                      <a:pt x="1431" y="17"/>
                      <a:pt x="1422" y="17"/>
                      <a:pt x="1406" y="17"/>
                    </a:cubicBezTo>
                    <a:cubicBezTo>
                      <a:pt x="1389" y="17"/>
                      <a:pt x="1381" y="17"/>
                      <a:pt x="1372" y="17"/>
                    </a:cubicBezTo>
                    <a:cubicBezTo>
                      <a:pt x="1364" y="17"/>
                      <a:pt x="1355" y="17"/>
                      <a:pt x="1339" y="17"/>
                    </a:cubicBezTo>
                    <a:cubicBezTo>
                      <a:pt x="1322" y="17"/>
                      <a:pt x="1314" y="18"/>
                      <a:pt x="1306" y="19"/>
                    </a:cubicBezTo>
                    <a:cubicBezTo>
                      <a:pt x="1298" y="19"/>
                      <a:pt x="1289" y="20"/>
                      <a:pt x="1272" y="20"/>
                    </a:cubicBezTo>
                    <a:cubicBezTo>
                      <a:pt x="1255" y="20"/>
                      <a:pt x="1247" y="20"/>
                      <a:pt x="1238" y="20"/>
                    </a:cubicBezTo>
                    <a:cubicBezTo>
                      <a:pt x="1230" y="20"/>
                      <a:pt x="1221" y="20"/>
                      <a:pt x="1205" y="20"/>
                    </a:cubicBezTo>
                    <a:cubicBezTo>
                      <a:pt x="1188" y="20"/>
                      <a:pt x="1180" y="20"/>
                      <a:pt x="1172" y="20"/>
                    </a:cubicBezTo>
                    <a:cubicBezTo>
                      <a:pt x="1163" y="20"/>
                      <a:pt x="1155" y="21"/>
                      <a:pt x="1138" y="21"/>
                    </a:cubicBezTo>
                    <a:cubicBezTo>
                      <a:pt x="1121" y="21"/>
                      <a:pt x="1112" y="20"/>
                      <a:pt x="1104" y="19"/>
                    </a:cubicBezTo>
                    <a:cubicBezTo>
                      <a:pt x="1095" y="18"/>
                      <a:pt x="1087" y="17"/>
                      <a:pt x="1071" y="17"/>
                    </a:cubicBezTo>
                    <a:cubicBezTo>
                      <a:pt x="1055" y="17"/>
                      <a:pt x="1047" y="18"/>
                      <a:pt x="1038" y="19"/>
                    </a:cubicBezTo>
                    <a:cubicBezTo>
                      <a:pt x="1030" y="19"/>
                      <a:pt x="1021" y="20"/>
                      <a:pt x="1004" y="20"/>
                    </a:cubicBezTo>
                    <a:cubicBezTo>
                      <a:pt x="987" y="20"/>
                      <a:pt x="979" y="20"/>
                      <a:pt x="970" y="20"/>
                    </a:cubicBezTo>
                    <a:cubicBezTo>
                      <a:pt x="962" y="19"/>
                      <a:pt x="954" y="19"/>
                      <a:pt x="937" y="19"/>
                    </a:cubicBezTo>
                    <a:cubicBezTo>
                      <a:pt x="920" y="19"/>
                      <a:pt x="912" y="19"/>
                      <a:pt x="903" y="19"/>
                    </a:cubicBezTo>
                    <a:cubicBezTo>
                      <a:pt x="895" y="19"/>
                      <a:pt x="887" y="18"/>
                      <a:pt x="870" y="18"/>
                    </a:cubicBezTo>
                    <a:cubicBezTo>
                      <a:pt x="854" y="18"/>
                      <a:pt x="846" y="19"/>
                      <a:pt x="837" y="19"/>
                    </a:cubicBezTo>
                    <a:cubicBezTo>
                      <a:pt x="829" y="20"/>
                      <a:pt x="820" y="20"/>
                      <a:pt x="803" y="20"/>
                    </a:cubicBezTo>
                    <a:cubicBezTo>
                      <a:pt x="786" y="20"/>
                      <a:pt x="778" y="20"/>
                      <a:pt x="769" y="19"/>
                    </a:cubicBezTo>
                    <a:cubicBezTo>
                      <a:pt x="761" y="19"/>
                      <a:pt x="753" y="18"/>
                      <a:pt x="736" y="18"/>
                    </a:cubicBezTo>
                    <a:cubicBezTo>
                      <a:pt x="719" y="18"/>
                      <a:pt x="711" y="18"/>
                      <a:pt x="703" y="18"/>
                    </a:cubicBezTo>
                    <a:cubicBezTo>
                      <a:pt x="694" y="18"/>
                      <a:pt x="686" y="18"/>
                      <a:pt x="669" y="18"/>
                    </a:cubicBezTo>
                    <a:cubicBezTo>
                      <a:pt x="653" y="18"/>
                      <a:pt x="645" y="18"/>
                      <a:pt x="636" y="19"/>
                    </a:cubicBezTo>
                    <a:cubicBezTo>
                      <a:pt x="628" y="19"/>
                      <a:pt x="619" y="20"/>
                      <a:pt x="602" y="20"/>
                    </a:cubicBezTo>
                    <a:cubicBezTo>
                      <a:pt x="585" y="20"/>
                      <a:pt x="577" y="19"/>
                      <a:pt x="568" y="18"/>
                    </a:cubicBezTo>
                    <a:cubicBezTo>
                      <a:pt x="560" y="17"/>
                      <a:pt x="552" y="17"/>
                      <a:pt x="536" y="17"/>
                    </a:cubicBezTo>
                    <a:cubicBezTo>
                      <a:pt x="519" y="17"/>
                      <a:pt x="511" y="17"/>
                      <a:pt x="502" y="17"/>
                    </a:cubicBezTo>
                    <a:cubicBezTo>
                      <a:pt x="494" y="18"/>
                      <a:pt x="485" y="18"/>
                      <a:pt x="469" y="18"/>
                    </a:cubicBezTo>
                    <a:cubicBezTo>
                      <a:pt x="452" y="18"/>
                      <a:pt x="443" y="18"/>
                      <a:pt x="435" y="18"/>
                    </a:cubicBezTo>
                    <a:cubicBezTo>
                      <a:pt x="427" y="18"/>
                      <a:pt x="418" y="17"/>
                      <a:pt x="402" y="17"/>
                    </a:cubicBezTo>
                    <a:cubicBezTo>
                      <a:pt x="385" y="17"/>
                      <a:pt x="377" y="18"/>
                      <a:pt x="368" y="18"/>
                    </a:cubicBezTo>
                    <a:cubicBezTo>
                      <a:pt x="360" y="18"/>
                      <a:pt x="352" y="18"/>
                      <a:pt x="335" y="18"/>
                    </a:cubicBezTo>
                    <a:cubicBezTo>
                      <a:pt x="318" y="18"/>
                      <a:pt x="309" y="18"/>
                      <a:pt x="301" y="18"/>
                    </a:cubicBezTo>
                    <a:cubicBezTo>
                      <a:pt x="293" y="18"/>
                      <a:pt x="284" y="18"/>
                      <a:pt x="268" y="18"/>
                    </a:cubicBezTo>
                    <a:cubicBezTo>
                      <a:pt x="251" y="18"/>
                      <a:pt x="243" y="18"/>
                      <a:pt x="234" y="17"/>
                    </a:cubicBezTo>
                    <a:cubicBezTo>
                      <a:pt x="226" y="17"/>
                      <a:pt x="217" y="17"/>
                      <a:pt x="201" y="17"/>
                    </a:cubicBezTo>
                    <a:cubicBezTo>
                      <a:pt x="185" y="17"/>
                      <a:pt x="177" y="18"/>
                      <a:pt x="168" y="19"/>
                    </a:cubicBezTo>
                    <a:cubicBezTo>
                      <a:pt x="160" y="20"/>
                      <a:pt x="151" y="21"/>
                      <a:pt x="134"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96" name="Google Shape;196;p12"/>
              <p:cNvGrpSpPr/>
              <p:nvPr/>
            </p:nvGrpSpPr>
            <p:grpSpPr>
              <a:xfrm>
                <a:off x="1085597" y="1136535"/>
                <a:ext cx="743201" cy="785101"/>
                <a:chOff x="8728077" y="3130551"/>
                <a:chExt cx="1717675" cy="1814513"/>
              </a:xfrm>
            </p:grpSpPr>
            <p:sp>
              <p:nvSpPr>
                <p:cNvPr id="197" name="Google Shape;197;p12"/>
                <p:cNvSpPr/>
                <p:nvPr/>
              </p:nvSpPr>
              <p:spPr>
                <a:xfrm>
                  <a:off x="9250364" y="3771901"/>
                  <a:ext cx="65088" cy="46038"/>
                </a:xfrm>
                <a:custGeom>
                  <a:rect b="b" l="l" r="r" t="t"/>
                  <a:pathLst>
                    <a:path extrusionOk="0" h="21" w="30">
                      <a:moveTo>
                        <a:pt x="7" y="20"/>
                      </a:moveTo>
                      <a:cubicBezTo>
                        <a:pt x="16" y="17"/>
                        <a:pt x="24" y="8"/>
                        <a:pt x="30" y="0"/>
                      </a:cubicBezTo>
                      <a:cubicBezTo>
                        <a:pt x="30" y="0"/>
                        <a:pt x="25" y="0"/>
                        <a:pt x="24" y="1"/>
                      </a:cubicBezTo>
                      <a:cubicBezTo>
                        <a:pt x="19" y="8"/>
                        <a:pt x="12" y="16"/>
                        <a:pt x="5" y="19"/>
                      </a:cubicBezTo>
                      <a:cubicBezTo>
                        <a:pt x="0" y="21"/>
                        <a:pt x="4" y="21"/>
                        <a:pt x="7" y="2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12"/>
                <p:cNvSpPr/>
                <p:nvPr/>
              </p:nvSpPr>
              <p:spPr>
                <a:xfrm>
                  <a:off x="9320214" y="3681413"/>
                  <a:ext cx="17463" cy="12700"/>
                </a:xfrm>
                <a:custGeom>
                  <a:rect b="b" l="l" r="r" t="t"/>
                  <a:pathLst>
                    <a:path extrusionOk="0" h="6" w="8">
                      <a:moveTo>
                        <a:pt x="3" y="6"/>
                      </a:moveTo>
                      <a:cubicBezTo>
                        <a:pt x="5" y="6"/>
                        <a:pt x="6" y="6"/>
                        <a:pt x="8" y="5"/>
                      </a:cubicBezTo>
                      <a:cubicBezTo>
                        <a:pt x="8" y="4"/>
                        <a:pt x="8" y="3"/>
                        <a:pt x="7" y="3"/>
                      </a:cubicBezTo>
                      <a:cubicBezTo>
                        <a:pt x="6" y="3"/>
                        <a:pt x="6" y="3"/>
                        <a:pt x="6" y="2"/>
                      </a:cubicBezTo>
                      <a:cubicBezTo>
                        <a:pt x="6" y="0"/>
                        <a:pt x="0" y="1"/>
                        <a:pt x="0" y="3"/>
                      </a:cubicBezTo>
                      <a:cubicBezTo>
                        <a:pt x="0" y="5"/>
                        <a:pt x="2" y="6"/>
                        <a:pt x="3" y="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12"/>
                <p:cNvSpPr/>
                <p:nvPr/>
              </p:nvSpPr>
              <p:spPr>
                <a:xfrm>
                  <a:off x="9467852" y="3130551"/>
                  <a:ext cx="755650" cy="768350"/>
                </a:xfrm>
                <a:custGeom>
                  <a:rect b="b" l="l" r="r" t="t"/>
                  <a:pathLst>
                    <a:path extrusionOk="0" h="353" w="347">
                      <a:moveTo>
                        <a:pt x="18" y="208"/>
                      </a:moveTo>
                      <a:cubicBezTo>
                        <a:pt x="26" y="198"/>
                        <a:pt x="35" y="188"/>
                        <a:pt x="44" y="179"/>
                      </a:cubicBezTo>
                      <a:cubicBezTo>
                        <a:pt x="36" y="193"/>
                        <a:pt x="29" y="207"/>
                        <a:pt x="25" y="222"/>
                      </a:cubicBezTo>
                      <a:cubicBezTo>
                        <a:pt x="25" y="223"/>
                        <a:pt x="31" y="222"/>
                        <a:pt x="31" y="221"/>
                      </a:cubicBezTo>
                      <a:cubicBezTo>
                        <a:pt x="33" y="215"/>
                        <a:pt x="35" y="209"/>
                        <a:pt x="38" y="203"/>
                      </a:cubicBezTo>
                      <a:cubicBezTo>
                        <a:pt x="39" y="203"/>
                        <a:pt x="42" y="202"/>
                        <a:pt x="43" y="201"/>
                      </a:cubicBezTo>
                      <a:cubicBezTo>
                        <a:pt x="48" y="194"/>
                        <a:pt x="53" y="187"/>
                        <a:pt x="58" y="180"/>
                      </a:cubicBezTo>
                      <a:cubicBezTo>
                        <a:pt x="58" y="180"/>
                        <a:pt x="59" y="179"/>
                        <a:pt x="59" y="179"/>
                      </a:cubicBezTo>
                      <a:cubicBezTo>
                        <a:pt x="78" y="166"/>
                        <a:pt x="87" y="147"/>
                        <a:pt x="98" y="128"/>
                      </a:cubicBezTo>
                      <a:cubicBezTo>
                        <a:pt x="104" y="123"/>
                        <a:pt x="111" y="117"/>
                        <a:pt x="118" y="112"/>
                      </a:cubicBezTo>
                      <a:cubicBezTo>
                        <a:pt x="111" y="122"/>
                        <a:pt x="105" y="133"/>
                        <a:pt x="96" y="141"/>
                      </a:cubicBezTo>
                      <a:cubicBezTo>
                        <a:pt x="95" y="143"/>
                        <a:pt x="95" y="144"/>
                        <a:pt x="97" y="145"/>
                      </a:cubicBezTo>
                      <a:cubicBezTo>
                        <a:pt x="77" y="168"/>
                        <a:pt x="57" y="193"/>
                        <a:pt x="42" y="220"/>
                      </a:cubicBezTo>
                      <a:cubicBezTo>
                        <a:pt x="19" y="260"/>
                        <a:pt x="11" y="307"/>
                        <a:pt x="1" y="351"/>
                      </a:cubicBezTo>
                      <a:cubicBezTo>
                        <a:pt x="0" y="353"/>
                        <a:pt x="6" y="352"/>
                        <a:pt x="7" y="350"/>
                      </a:cubicBezTo>
                      <a:cubicBezTo>
                        <a:pt x="17" y="307"/>
                        <a:pt x="26" y="264"/>
                        <a:pt x="46" y="223"/>
                      </a:cubicBezTo>
                      <a:cubicBezTo>
                        <a:pt x="65" y="183"/>
                        <a:pt x="98" y="149"/>
                        <a:pt x="128" y="115"/>
                      </a:cubicBezTo>
                      <a:cubicBezTo>
                        <a:pt x="128" y="114"/>
                        <a:pt x="127" y="114"/>
                        <a:pt x="125" y="114"/>
                      </a:cubicBezTo>
                      <a:cubicBezTo>
                        <a:pt x="131" y="107"/>
                        <a:pt x="137" y="100"/>
                        <a:pt x="143" y="93"/>
                      </a:cubicBezTo>
                      <a:cubicBezTo>
                        <a:pt x="151" y="87"/>
                        <a:pt x="159" y="82"/>
                        <a:pt x="167" y="76"/>
                      </a:cubicBezTo>
                      <a:cubicBezTo>
                        <a:pt x="168" y="76"/>
                        <a:pt x="169" y="75"/>
                        <a:pt x="170" y="75"/>
                      </a:cubicBezTo>
                      <a:cubicBezTo>
                        <a:pt x="168" y="77"/>
                        <a:pt x="165" y="79"/>
                        <a:pt x="163" y="82"/>
                      </a:cubicBezTo>
                      <a:cubicBezTo>
                        <a:pt x="162" y="82"/>
                        <a:pt x="160" y="83"/>
                        <a:pt x="160" y="83"/>
                      </a:cubicBezTo>
                      <a:cubicBezTo>
                        <a:pt x="160" y="84"/>
                        <a:pt x="159" y="85"/>
                        <a:pt x="159" y="86"/>
                      </a:cubicBezTo>
                      <a:cubicBezTo>
                        <a:pt x="148" y="98"/>
                        <a:pt x="136" y="110"/>
                        <a:pt x="124" y="121"/>
                      </a:cubicBezTo>
                      <a:cubicBezTo>
                        <a:pt x="122" y="124"/>
                        <a:pt x="128" y="124"/>
                        <a:pt x="129" y="123"/>
                      </a:cubicBezTo>
                      <a:cubicBezTo>
                        <a:pt x="138" y="114"/>
                        <a:pt x="147" y="104"/>
                        <a:pt x="156" y="95"/>
                      </a:cubicBezTo>
                      <a:cubicBezTo>
                        <a:pt x="147" y="118"/>
                        <a:pt x="130" y="135"/>
                        <a:pt x="115" y="153"/>
                      </a:cubicBezTo>
                      <a:cubicBezTo>
                        <a:pt x="93" y="178"/>
                        <a:pt x="81" y="203"/>
                        <a:pt x="72" y="235"/>
                      </a:cubicBezTo>
                      <a:cubicBezTo>
                        <a:pt x="72" y="236"/>
                        <a:pt x="78" y="235"/>
                        <a:pt x="78" y="234"/>
                      </a:cubicBezTo>
                      <a:cubicBezTo>
                        <a:pt x="87" y="204"/>
                        <a:pt x="97" y="179"/>
                        <a:pt x="118" y="156"/>
                      </a:cubicBezTo>
                      <a:cubicBezTo>
                        <a:pt x="136" y="134"/>
                        <a:pt x="157" y="114"/>
                        <a:pt x="165" y="86"/>
                      </a:cubicBezTo>
                      <a:cubicBezTo>
                        <a:pt x="172" y="79"/>
                        <a:pt x="179" y="72"/>
                        <a:pt x="186" y="64"/>
                      </a:cubicBezTo>
                      <a:cubicBezTo>
                        <a:pt x="193" y="60"/>
                        <a:pt x="201" y="56"/>
                        <a:pt x="208" y="52"/>
                      </a:cubicBezTo>
                      <a:cubicBezTo>
                        <a:pt x="195" y="66"/>
                        <a:pt x="180" y="80"/>
                        <a:pt x="173" y="99"/>
                      </a:cubicBezTo>
                      <a:cubicBezTo>
                        <a:pt x="172" y="101"/>
                        <a:pt x="178" y="100"/>
                        <a:pt x="179" y="99"/>
                      </a:cubicBezTo>
                      <a:cubicBezTo>
                        <a:pt x="183" y="86"/>
                        <a:pt x="191" y="76"/>
                        <a:pt x="200" y="66"/>
                      </a:cubicBezTo>
                      <a:cubicBezTo>
                        <a:pt x="184" y="119"/>
                        <a:pt x="163" y="170"/>
                        <a:pt x="131" y="215"/>
                      </a:cubicBezTo>
                      <a:cubicBezTo>
                        <a:pt x="128" y="218"/>
                        <a:pt x="134" y="219"/>
                        <a:pt x="136" y="217"/>
                      </a:cubicBezTo>
                      <a:cubicBezTo>
                        <a:pt x="170" y="170"/>
                        <a:pt x="191" y="116"/>
                        <a:pt x="208" y="61"/>
                      </a:cubicBezTo>
                      <a:cubicBezTo>
                        <a:pt x="208" y="60"/>
                        <a:pt x="208" y="59"/>
                        <a:pt x="207" y="59"/>
                      </a:cubicBezTo>
                      <a:cubicBezTo>
                        <a:pt x="210" y="56"/>
                        <a:pt x="212" y="53"/>
                        <a:pt x="215" y="50"/>
                      </a:cubicBezTo>
                      <a:cubicBezTo>
                        <a:pt x="216" y="49"/>
                        <a:pt x="215" y="49"/>
                        <a:pt x="213" y="49"/>
                      </a:cubicBezTo>
                      <a:cubicBezTo>
                        <a:pt x="220" y="45"/>
                        <a:pt x="227" y="42"/>
                        <a:pt x="234" y="38"/>
                      </a:cubicBezTo>
                      <a:cubicBezTo>
                        <a:pt x="220" y="53"/>
                        <a:pt x="216" y="76"/>
                        <a:pt x="199" y="89"/>
                      </a:cubicBezTo>
                      <a:cubicBezTo>
                        <a:pt x="198" y="90"/>
                        <a:pt x="204" y="90"/>
                        <a:pt x="205" y="89"/>
                      </a:cubicBezTo>
                      <a:cubicBezTo>
                        <a:pt x="217" y="79"/>
                        <a:pt x="222" y="64"/>
                        <a:pt x="229" y="52"/>
                      </a:cubicBezTo>
                      <a:cubicBezTo>
                        <a:pt x="230" y="52"/>
                        <a:pt x="234" y="51"/>
                        <a:pt x="235" y="51"/>
                      </a:cubicBezTo>
                      <a:cubicBezTo>
                        <a:pt x="237" y="49"/>
                        <a:pt x="239" y="46"/>
                        <a:pt x="242" y="44"/>
                      </a:cubicBezTo>
                      <a:cubicBezTo>
                        <a:pt x="240" y="47"/>
                        <a:pt x="238" y="50"/>
                        <a:pt x="236" y="54"/>
                      </a:cubicBezTo>
                      <a:cubicBezTo>
                        <a:pt x="235" y="55"/>
                        <a:pt x="241" y="54"/>
                        <a:pt x="242" y="53"/>
                      </a:cubicBezTo>
                      <a:cubicBezTo>
                        <a:pt x="246" y="48"/>
                        <a:pt x="250" y="42"/>
                        <a:pt x="253" y="36"/>
                      </a:cubicBezTo>
                      <a:cubicBezTo>
                        <a:pt x="253" y="35"/>
                        <a:pt x="254" y="35"/>
                        <a:pt x="254" y="34"/>
                      </a:cubicBezTo>
                      <a:cubicBezTo>
                        <a:pt x="254" y="35"/>
                        <a:pt x="254" y="35"/>
                        <a:pt x="254" y="36"/>
                      </a:cubicBezTo>
                      <a:cubicBezTo>
                        <a:pt x="251" y="42"/>
                        <a:pt x="249" y="48"/>
                        <a:pt x="247" y="53"/>
                      </a:cubicBezTo>
                      <a:cubicBezTo>
                        <a:pt x="246" y="53"/>
                        <a:pt x="243" y="53"/>
                        <a:pt x="242" y="55"/>
                      </a:cubicBezTo>
                      <a:cubicBezTo>
                        <a:pt x="231" y="86"/>
                        <a:pt x="222" y="120"/>
                        <a:pt x="199" y="144"/>
                      </a:cubicBezTo>
                      <a:cubicBezTo>
                        <a:pt x="197" y="147"/>
                        <a:pt x="202" y="148"/>
                        <a:pt x="204" y="146"/>
                      </a:cubicBezTo>
                      <a:cubicBezTo>
                        <a:pt x="225" y="124"/>
                        <a:pt x="234" y="95"/>
                        <a:pt x="244" y="67"/>
                      </a:cubicBezTo>
                      <a:cubicBezTo>
                        <a:pt x="246" y="67"/>
                        <a:pt x="248" y="66"/>
                        <a:pt x="249" y="65"/>
                      </a:cubicBezTo>
                      <a:cubicBezTo>
                        <a:pt x="250" y="61"/>
                        <a:pt x="252" y="57"/>
                        <a:pt x="253" y="53"/>
                      </a:cubicBezTo>
                      <a:cubicBezTo>
                        <a:pt x="255" y="53"/>
                        <a:pt x="257" y="52"/>
                        <a:pt x="257" y="51"/>
                      </a:cubicBezTo>
                      <a:cubicBezTo>
                        <a:pt x="259" y="47"/>
                        <a:pt x="261" y="44"/>
                        <a:pt x="263" y="40"/>
                      </a:cubicBezTo>
                      <a:cubicBezTo>
                        <a:pt x="263" y="40"/>
                        <a:pt x="263" y="40"/>
                        <a:pt x="263" y="40"/>
                      </a:cubicBezTo>
                      <a:cubicBezTo>
                        <a:pt x="263" y="40"/>
                        <a:pt x="264" y="40"/>
                        <a:pt x="265" y="40"/>
                      </a:cubicBezTo>
                      <a:cubicBezTo>
                        <a:pt x="261" y="61"/>
                        <a:pt x="253" y="81"/>
                        <a:pt x="244" y="100"/>
                      </a:cubicBezTo>
                      <a:cubicBezTo>
                        <a:pt x="243" y="103"/>
                        <a:pt x="249" y="103"/>
                        <a:pt x="250" y="101"/>
                      </a:cubicBezTo>
                      <a:cubicBezTo>
                        <a:pt x="260" y="80"/>
                        <a:pt x="268" y="60"/>
                        <a:pt x="271" y="37"/>
                      </a:cubicBezTo>
                      <a:cubicBezTo>
                        <a:pt x="271" y="37"/>
                        <a:pt x="271" y="37"/>
                        <a:pt x="271" y="36"/>
                      </a:cubicBezTo>
                      <a:cubicBezTo>
                        <a:pt x="277" y="31"/>
                        <a:pt x="281" y="25"/>
                        <a:pt x="287" y="21"/>
                      </a:cubicBezTo>
                      <a:cubicBezTo>
                        <a:pt x="287" y="25"/>
                        <a:pt x="286" y="29"/>
                        <a:pt x="286" y="33"/>
                      </a:cubicBezTo>
                      <a:cubicBezTo>
                        <a:pt x="286" y="35"/>
                        <a:pt x="291" y="33"/>
                        <a:pt x="291" y="33"/>
                      </a:cubicBezTo>
                      <a:cubicBezTo>
                        <a:pt x="294" y="31"/>
                        <a:pt x="296" y="30"/>
                        <a:pt x="298" y="28"/>
                      </a:cubicBezTo>
                      <a:cubicBezTo>
                        <a:pt x="297" y="31"/>
                        <a:pt x="296" y="33"/>
                        <a:pt x="295" y="36"/>
                      </a:cubicBezTo>
                      <a:cubicBezTo>
                        <a:pt x="295" y="38"/>
                        <a:pt x="300" y="37"/>
                        <a:pt x="300" y="36"/>
                      </a:cubicBezTo>
                      <a:cubicBezTo>
                        <a:pt x="306" y="33"/>
                        <a:pt x="311" y="29"/>
                        <a:pt x="316" y="25"/>
                      </a:cubicBezTo>
                      <a:cubicBezTo>
                        <a:pt x="314" y="30"/>
                        <a:pt x="311" y="35"/>
                        <a:pt x="308" y="40"/>
                      </a:cubicBezTo>
                      <a:cubicBezTo>
                        <a:pt x="307" y="41"/>
                        <a:pt x="309" y="41"/>
                        <a:pt x="310" y="41"/>
                      </a:cubicBezTo>
                      <a:cubicBezTo>
                        <a:pt x="309" y="48"/>
                        <a:pt x="307" y="55"/>
                        <a:pt x="306" y="62"/>
                      </a:cubicBezTo>
                      <a:cubicBezTo>
                        <a:pt x="306" y="64"/>
                        <a:pt x="312" y="62"/>
                        <a:pt x="312" y="61"/>
                      </a:cubicBezTo>
                      <a:cubicBezTo>
                        <a:pt x="315" y="58"/>
                        <a:pt x="316" y="54"/>
                        <a:pt x="319" y="51"/>
                      </a:cubicBezTo>
                      <a:cubicBezTo>
                        <a:pt x="319" y="50"/>
                        <a:pt x="316" y="50"/>
                        <a:pt x="314" y="51"/>
                      </a:cubicBezTo>
                      <a:cubicBezTo>
                        <a:pt x="315" y="47"/>
                        <a:pt x="316" y="43"/>
                        <a:pt x="317" y="39"/>
                      </a:cubicBezTo>
                      <a:cubicBezTo>
                        <a:pt x="317" y="38"/>
                        <a:pt x="315" y="38"/>
                        <a:pt x="314" y="39"/>
                      </a:cubicBezTo>
                      <a:cubicBezTo>
                        <a:pt x="319" y="32"/>
                        <a:pt x="322" y="25"/>
                        <a:pt x="323" y="17"/>
                      </a:cubicBezTo>
                      <a:cubicBezTo>
                        <a:pt x="323" y="15"/>
                        <a:pt x="318" y="17"/>
                        <a:pt x="317" y="18"/>
                      </a:cubicBezTo>
                      <a:cubicBezTo>
                        <a:pt x="312" y="23"/>
                        <a:pt x="308" y="28"/>
                        <a:pt x="302" y="32"/>
                      </a:cubicBezTo>
                      <a:cubicBezTo>
                        <a:pt x="303" y="28"/>
                        <a:pt x="305" y="24"/>
                        <a:pt x="305" y="20"/>
                      </a:cubicBezTo>
                      <a:cubicBezTo>
                        <a:pt x="306" y="18"/>
                        <a:pt x="300" y="20"/>
                        <a:pt x="300" y="21"/>
                      </a:cubicBezTo>
                      <a:cubicBezTo>
                        <a:pt x="297" y="23"/>
                        <a:pt x="295" y="25"/>
                        <a:pt x="292" y="28"/>
                      </a:cubicBezTo>
                      <a:cubicBezTo>
                        <a:pt x="293" y="24"/>
                        <a:pt x="293" y="20"/>
                        <a:pt x="294" y="16"/>
                      </a:cubicBezTo>
                      <a:cubicBezTo>
                        <a:pt x="294" y="16"/>
                        <a:pt x="294" y="16"/>
                        <a:pt x="294" y="16"/>
                      </a:cubicBezTo>
                      <a:cubicBezTo>
                        <a:pt x="309" y="12"/>
                        <a:pt x="325" y="12"/>
                        <a:pt x="340" y="15"/>
                      </a:cubicBezTo>
                      <a:cubicBezTo>
                        <a:pt x="342" y="15"/>
                        <a:pt x="347" y="12"/>
                        <a:pt x="344" y="11"/>
                      </a:cubicBezTo>
                      <a:cubicBezTo>
                        <a:pt x="291" y="0"/>
                        <a:pt x="235" y="31"/>
                        <a:pt x="189" y="58"/>
                      </a:cubicBezTo>
                      <a:cubicBezTo>
                        <a:pt x="188" y="58"/>
                        <a:pt x="186" y="58"/>
                        <a:pt x="185" y="59"/>
                      </a:cubicBezTo>
                      <a:cubicBezTo>
                        <a:pt x="184" y="60"/>
                        <a:pt x="183" y="61"/>
                        <a:pt x="182" y="63"/>
                      </a:cubicBezTo>
                      <a:cubicBezTo>
                        <a:pt x="180" y="63"/>
                        <a:pt x="179" y="64"/>
                        <a:pt x="178" y="65"/>
                      </a:cubicBezTo>
                      <a:cubicBezTo>
                        <a:pt x="171" y="69"/>
                        <a:pt x="165" y="73"/>
                        <a:pt x="158" y="77"/>
                      </a:cubicBezTo>
                      <a:cubicBezTo>
                        <a:pt x="164" y="72"/>
                        <a:pt x="171" y="66"/>
                        <a:pt x="178" y="62"/>
                      </a:cubicBezTo>
                      <a:cubicBezTo>
                        <a:pt x="181" y="60"/>
                        <a:pt x="175" y="61"/>
                        <a:pt x="174" y="62"/>
                      </a:cubicBezTo>
                      <a:cubicBezTo>
                        <a:pt x="163" y="69"/>
                        <a:pt x="153" y="77"/>
                        <a:pt x="145" y="86"/>
                      </a:cubicBezTo>
                      <a:cubicBezTo>
                        <a:pt x="143" y="86"/>
                        <a:pt x="142" y="86"/>
                        <a:pt x="141" y="86"/>
                      </a:cubicBezTo>
                      <a:cubicBezTo>
                        <a:pt x="135" y="90"/>
                        <a:pt x="131" y="94"/>
                        <a:pt x="127" y="99"/>
                      </a:cubicBezTo>
                      <a:cubicBezTo>
                        <a:pt x="120" y="104"/>
                        <a:pt x="113" y="110"/>
                        <a:pt x="106" y="115"/>
                      </a:cubicBezTo>
                      <a:cubicBezTo>
                        <a:pt x="109" y="112"/>
                        <a:pt x="111" y="109"/>
                        <a:pt x="114" y="106"/>
                      </a:cubicBezTo>
                      <a:cubicBezTo>
                        <a:pt x="116" y="103"/>
                        <a:pt x="110" y="103"/>
                        <a:pt x="109" y="105"/>
                      </a:cubicBezTo>
                      <a:cubicBezTo>
                        <a:pt x="103" y="111"/>
                        <a:pt x="98" y="118"/>
                        <a:pt x="94" y="125"/>
                      </a:cubicBezTo>
                      <a:cubicBezTo>
                        <a:pt x="91" y="127"/>
                        <a:pt x="89" y="129"/>
                        <a:pt x="87" y="131"/>
                      </a:cubicBezTo>
                      <a:cubicBezTo>
                        <a:pt x="86" y="132"/>
                        <a:pt x="84" y="132"/>
                        <a:pt x="84" y="133"/>
                      </a:cubicBezTo>
                      <a:cubicBezTo>
                        <a:pt x="83" y="134"/>
                        <a:pt x="82" y="135"/>
                        <a:pt x="82" y="136"/>
                      </a:cubicBezTo>
                      <a:cubicBezTo>
                        <a:pt x="79" y="139"/>
                        <a:pt x="75" y="142"/>
                        <a:pt x="72" y="145"/>
                      </a:cubicBezTo>
                      <a:cubicBezTo>
                        <a:pt x="70" y="144"/>
                        <a:pt x="67" y="145"/>
                        <a:pt x="67" y="147"/>
                      </a:cubicBezTo>
                      <a:cubicBezTo>
                        <a:pt x="67" y="148"/>
                        <a:pt x="66" y="149"/>
                        <a:pt x="66" y="150"/>
                      </a:cubicBezTo>
                      <a:cubicBezTo>
                        <a:pt x="47" y="168"/>
                        <a:pt x="29" y="187"/>
                        <a:pt x="13" y="206"/>
                      </a:cubicBezTo>
                      <a:cubicBezTo>
                        <a:pt x="10" y="209"/>
                        <a:pt x="16" y="210"/>
                        <a:pt x="18" y="208"/>
                      </a:cubicBezTo>
                      <a:close/>
                      <a:moveTo>
                        <a:pt x="268" y="27"/>
                      </a:moveTo>
                      <a:cubicBezTo>
                        <a:pt x="268" y="26"/>
                        <a:pt x="268" y="26"/>
                        <a:pt x="268" y="25"/>
                      </a:cubicBezTo>
                      <a:cubicBezTo>
                        <a:pt x="269" y="24"/>
                        <a:pt x="268" y="24"/>
                        <a:pt x="267" y="24"/>
                      </a:cubicBezTo>
                      <a:cubicBezTo>
                        <a:pt x="267" y="24"/>
                        <a:pt x="267" y="24"/>
                        <a:pt x="267" y="24"/>
                      </a:cubicBezTo>
                      <a:cubicBezTo>
                        <a:pt x="267" y="24"/>
                        <a:pt x="267" y="24"/>
                        <a:pt x="267" y="24"/>
                      </a:cubicBezTo>
                      <a:cubicBezTo>
                        <a:pt x="268" y="23"/>
                        <a:pt x="269" y="23"/>
                        <a:pt x="271" y="22"/>
                      </a:cubicBezTo>
                      <a:cubicBezTo>
                        <a:pt x="270" y="24"/>
                        <a:pt x="269" y="25"/>
                        <a:pt x="268" y="27"/>
                      </a:cubicBezTo>
                      <a:close/>
                      <a:moveTo>
                        <a:pt x="259" y="27"/>
                      </a:moveTo>
                      <a:cubicBezTo>
                        <a:pt x="259" y="27"/>
                        <a:pt x="259" y="27"/>
                        <a:pt x="259" y="27"/>
                      </a:cubicBezTo>
                      <a:cubicBezTo>
                        <a:pt x="259" y="27"/>
                        <a:pt x="258" y="27"/>
                        <a:pt x="258" y="27"/>
                      </a:cubicBezTo>
                      <a:cubicBezTo>
                        <a:pt x="258" y="27"/>
                        <a:pt x="259" y="27"/>
                        <a:pt x="260" y="27"/>
                      </a:cubicBezTo>
                      <a:cubicBezTo>
                        <a:pt x="260" y="27"/>
                        <a:pt x="260" y="27"/>
                        <a:pt x="259" y="27"/>
                      </a:cubicBezTo>
                      <a:close/>
                      <a:moveTo>
                        <a:pt x="273" y="29"/>
                      </a:moveTo>
                      <a:cubicBezTo>
                        <a:pt x="275" y="26"/>
                        <a:pt x="277" y="23"/>
                        <a:pt x="278" y="20"/>
                      </a:cubicBezTo>
                      <a:cubicBezTo>
                        <a:pt x="281" y="19"/>
                        <a:pt x="284" y="18"/>
                        <a:pt x="287" y="17"/>
                      </a:cubicBezTo>
                      <a:cubicBezTo>
                        <a:pt x="282" y="21"/>
                        <a:pt x="277" y="25"/>
                        <a:pt x="273" y="29"/>
                      </a:cubicBezTo>
                      <a:close/>
                      <a:moveTo>
                        <a:pt x="247" y="32"/>
                      </a:moveTo>
                      <a:cubicBezTo>
                        <a:pt x="241" y="38"/>
                        <a:pt x="235" y="44"/>
                        <a:pt x="230" y="50"/>
                      </a:cubicBezTo>
                      <a:cubicBezTo>
                        <a:pt x="234" y="44"/>
                        <a:pt x="238" y="38"/>
                        <a:pt x="244" y="34"/>
                      </a:cubicBezTo>
                      <a:cubicBezTo>
                        <a:pt x="244" y="34"/>
                        <a:pt x="244" y="33"/>
                        <a:pt x="244" y="33"/>
                      </a:cubicBezTo>
                      <a:cubicBezTo>
                        <a:pt x="245" y="33"/>
                        <a:pt x="245" y="33"/>
                        <a:pt x="245" y="33"/>
                      </a:cubicBezTo>
                      <a:cubicBezTo>
                        <a:pt x="246" y="33"/>
                        <a:pt x="246" y="32"/>
                        <a:pt x="247" y="32"/>
                      </a:cubicBezTo>
                      <a:close/>
                      <a:moveTo>
                        <a:pt x="63" y="159"/>
                      </a:moveTo>
                      <a:cubicBezTo>
                        <a:pt x="58" y="171"/>
                        <a:pt x="50" y="180"/>
                        <a:pt x="43" y="190"/>
                      </a:cubicBezTo>
                      <a:cubicBezTo>
                        <a:pt x="46" y="185"/>
                        <a:pt x="48" y="180"/>
                        <a:pt x="51" y="175"/>
                      </a:cubicBezTo>
                      <a:cubicBezTo>
                        <a:pt x="51" y="175"/>
                        <a:pt x="49" y="175"/>
                        <a:pt x="47" y="175"/>
                      </a:cubicBezTo>
                      <a:cubicBezTo>
                        <a:pt x="52" y="170"/>
                        <a:pt x="58" y="165"/>
                        <a:pt x="63" y="15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p12"/>
                <p:cNvSpPr/>
                <p:nvPr/>
              </p:nvSpPr>
              <p:spPr>
                <a:xfrm>
                  <a:off x="9029702" y="3970338"/>
                  <a:ext cx="90488" cy="449263"/>
                </a:xfrm>
                <a:custGeom>
                  <a:rect b="b" l="l" r="r" t="t"/>
                  <a:pathLst>
                    <a:path extrusionOk="0" h="206" w="41">
                      <a:moveTo>
                        <a:pt x="7" y="203"/>
                      </a:moveTo>
                      <a:cubicBezTo>
                        <a:pt x="10" y="173"/>
                        <a:pt x="9" y="143"/>
                        <a:pt x="16" y="114"/>
                      </a:cubicBezTo>
                      <a:cubicBezTo>
                        <a:pt x="17" y="109"/>
                        <a:pt x="18" y="104"/>
                        <a:pt x="20" y="98"/>
                      </a:cubicBezTo>
                      <a:cubicBezTo>
                        <a:pt x="16" y="126"/>
                        <a:pt x="22" y="154"/>
                        <a:pt x="16" y="182"/>
                      </a:cubicBezTo>
                      <a:cubicBezTo>
                        <a:pt x="16" y="184"/>
                        <a:pt x="22" y="183"/>
                        <a:pt x="23" y="181"/>
                      </a:cubicBezTo>
                      <a:cubicBezTo>
                        <a:pt x="29" y="151"/>
                        <a:pt x="22" y="121"/>
                        <a:pt x="27" y="92"/>
                      </a:cubicBezTo>
                      <a:cubicBezTo>
                        <a:pt x="32" y="62"/>
                        <a:pt x="41" y="32"/>
                        <a:pt x="35" y="2"/>
                      </a:cubicBezTo>
                      <a:cubicBezTo>
                        <a:pt x="35" y="0"/>
                        <a:pt x="29" y="1"/>
                        <a:pt x="29" y="3"/>
                      </a:cubicBezTo>
                      <a:cubicBezTo>
                        <a:pt x="30" y="7"/>
                        <a:pt x="30" y="11"/>
                        <a:pt x="31" y="15"/>
                      </a:cubicBezTo>
                      <a:cubicBezTo>
                        <a:pt x="29" y="16"/>
                        <a:pt x="28" y="16"/>
                        <a:pt x="28" y="17"/>
                      </a:cubicBezTo>
                      <a:cubicBezTo>
                        <a:pt x="24" y="48"/>
                        <a:pt x="18" y="79"/>
                        <a:pt x="11" y="109"/>
                      </a:cubicBezTo>
                      <a:cubicBezTo>
                        <a:pt x="8" y="124"/>
                        <a:pt x="4" y="138"/>
                        <a:pt x="3" y="153"/>
                      </a:cubicBezTo>
                      <a:cubicBezTo>
                        <a:pt x="2" y="170"/>
                        <a:pt x="2" y="187"/>
                        <a:pt x="1" y="204"/>
                      </a:cubicBezTo>
                      <a:cubicBezTo>
                        <a:pt x="0" y="206"/>
                        <a:pt x="7" y="205"/>
                        <a:pt x="7" y="20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12"/>
                <p:cNvSpPr/>
                <p:nvPr/>
              </p:nvSpPr>
              <p:spPr>
                <a:xfrm>
                  <a:off x="8728077" y="3165476"/>
                  <a:ext cx="1665288" cy="1711325"/>
                </a:xfrm>
                <a:custGeom>
                  <a:rect b="b" l="l" r="r" t="t"/>
                  <a:pathLst>
                    <a:path extrusionOk="0" h="786" w="765">
                      <a:moveTo>
                        <a:pt x="236" y="547"/>
                      </a:moveTo>
                      <a:cubicBezTo>
                        <a:pt x="268" y="530"/>
                        <a:pt x="307" y="527"/>
                        <a:pt x="342" y="518"/>
                      </a:cubicBezTo>
                      <a:cubicBezTo>
                        <a:pt x="346" y="517"/>
                        <a:pt x="345" y="514"/>
                        <a:pt x="341" y="514"/>
                      </a:cubicBezTo>
                      <a:cubicBezTo>
                        <a:pt x="341" y="515"/>
                        <a:pt x="341" y="515"/>
                        <a:pt x="341" y="515"/>
                      </a:cubicBezTo>
                      <a:cubicBezTo>
                        <a:pt x="341" y="514"/>
                        <a:pt x="340" y="514"/>
                        <a:pt x="339" y="514"/>
                      </a:cubicBezTo>
                      <a:cubicBezTo>
                        <a:pt x="303" y="516"/>
                        <a:pt x="266" y="520"/>
                        <a:pt x="232" y="532"/>
                      </a:cubicBezTo>
                      <a:cubicBezTo>
                        <a:pt x="235" y="531"/>
                        <a:pt x="237" y="529"/>
                        <a:pt x="240" y="527"/>
                      </a:cubicBezTo>
                      <a:cubicBezTo>
                        <a:pt x="243" y="526"/>
                        <a:pt x="246" y="524"/>
                        <a:pt x="249" y="523"/>
                      </a:cubicBezTo>
                      <a:cubicBezTo>
                        <a:pt x="335" y="496"/>
                        <a:pt x="439" y="517"/>
                        <a:pt x="507" y="445"/>
                      </a:cubicBezTo>
                      <a:cubicBezTo>
                        <a:pt x="510" y="442"/>
                        <a:pt x="504" y="441"/>
                        <a:pt x="502" y="443"/>
                      </a:cubicBezTo>
                      <a:cubicBezTo>
                        <a:pt x="441" y="507"/>
                        <a:pt x="350" y="496"/>
                        <a:pt x="269" y="513"/>
                      </a:cubicBezTo>
                      <a:cubicBezTo>
                        <a:pt x="277" y="510"/>
                        <a:pt x="284" y="506"/>
                        <a:pt x="291" y="502"/>
                      </a:cubicBezTo>
                      <a:cubicBezTo>
                        <a:pt x="294" y="500"/>
                        <a:pt x="290" y="500"/>
                        <a:pt x="289" y="500"/>
                      </a:cubicBezTo>
                      <a:cubicBezTo>
                        <a:pt x="281" y="502"/>
                        <a:pt x="274" y="504"/>
                        <a:pt x="267" y="507"/>
                      </a:cubicBezTo>
                      <a:cubicBezTo>
                        <a:pt x="267" y="507"/>
                        <a:pt x="267" y="506"/>
                        <a:pt x="268" y="506"/>
                      </a:cubicBezTo>
                      <a:cubicBezTo>
                        <a:pt x="270" y="504"/>
                        <a:pt x="264" y="505"/>
                        <a:pt x="263" y="506"/>
                      </a:cubicBezTo>
                      <a:cubicBezTo>
                        <a:pt x="261" y="507"/>
                        <a:pt x="260" y="508"/>
                        <a:pt x="259" y="509"/>
                      </a:cubicBezTo>
                      <a:cubicBezTo>
                        <a:pt x="252" y="511"/>
                        <a:pt x="244" y="514"/>
                        <a:pt x="241" y="515"/>
                      </a:cubicBezTo>
                      <a:cubicBezTo>
                        <a:pt x="245" y="512"/>
                        <a:pt x="250" y="510"/>
                        <a:pt x="254" y="508"/>
                      </a:cubicBezTo>
                      <a:cubicBezTo>
                        <a:pt x="255" y="508"/>
                        <a:pt x="255" y="508"/>
                        <a:pt x="255" y="507"/>
                      </a:cubicBezTo>
                      <a:cubicBezTo>
                        <a:pt x="335" y="478"/>
                        <a:pt x="430" y="493"/>
                        <a:pt x="498" y="434"/>
                      </a:cubicBezTo>
                      <a:cubicBezTo>
                        <a:pt x="505" y="431"/>
                        <a:pt x="512" y="427"/>
                        <a:pt x="518" y="422"/>
                      </a:cubicBezTo>
                      <a:cubicBezTo>
                        <a:pt x="517" y="424"/>
                        <a:pt x="515" y="426"/>
                        <a:pt x="513" y="428"/>
                      </a:cubicBezTo>
                      <a:cubicBezTo>
                        <a:pt x="510" y="431"/>
                        <a:pt x="516" y="433"/>
                        <a:pt x="518" y="430"/>
                      </a:cubicBezTo>
                      <a:cubicBezTo>
                        <a:pt x="529" y="418"/>
                        <a:pt x="539" y="405"/>
                        <a:pt x="550" y="392"/>
                      </a:cubicBezTo>
                      <a:cubicBezTo>
                        <a:pt x="552" y="389"/>
                        <a:pt x="546" y="388"/>
                        <a:pt x="544" y="390"/>
                      </a:cubicBezTo>
                      <a:cubicBezTo>
                        <a:pt x="544" y="391"/>
                        <a:pt x="543" y="392"/>
                        <a:pt x="543" y="392"/>
                      </a:cubicBezTo>
                      <a:cubicBezTo>
                        <a:pt x="542" y="392"/>
                        <a:pt x="542" y="393"/>
                        <a:pt x="541" y="393"/>
                      </a:cubicBezTo>
                      <a:cubicBezTo>
                        <a:pt x="533" y="402"/>
                        <a:pt x="525" y="410"/>
                        <a:pt x="516" y="418"/>
                      </a:cubicBezTo>
                      <a:cubicBezTo>
                        <a:pt x="510" y="423"/>
                        <a:pt x="505" y="426"/>
                        <a:pt x="499" y="429"/>
                      </a:cubicBezTo>
                      <a:cubicBezTo>
                        <a:pt x="498" y="429"/>
                        <a:pt x="498" y="430"/>
                        <a:pt x="497" y="430"/>
                      </a:cubicBezTo>
                      <a:cubicBezTo>
                        <a:pt x="497" y="430"/>
                        <a:pt x="497" y="430"/>
                        <a:pt x="497" y="430"/>
                      </a:cubicBezTo>
                      <a:cubicBezTo>
                        <a:pt x="484" y="436"/>
                        <a:pt x="470" y="437"/>
                        <a:pt x="455" y="437"/>
                      </a:cubicBezTo>
                      <a:cubicBezTo>
                        <a:pt x="428" y="437"/>
                        <a:pt x="402" y="438"/>
                        <a:pt x="375" y="441"/>
                      </a:cubicBezTo>
                      <a:cubicBezTo>
                        <a:pt x="351" y="444"/>
                        <a:pt x="329" y="452"/>
                        <a:pt x="307" y="458"/>
                      </a:cubicBezTo>
                      <a:cubicBezTo>
                        <a:pt x="301" y="460"/>
                        <a:pt x="294" y="461"/>
                        <a:pt x="288" y="463"/>
                      </a:cubicBezTo>
                      <a:cubicBezTo>
                        <a:pt x="304" y="455"/>
                        <a:pt x="318" y="445"/>
                        <a:pt x="331" y="433"/>
                      </a:cubicBezTo>
                      <a:cubicBezTo>
                        <a:pt x="364" y="422"/>
                        <a:pt x="398" y="418"/>
                        <a:pt x="434" y="418"/>
                      </a:cubicBezTo>
                      <a:cubicBezTo>
                        <a:pt x="450" y="418"/>
                        <a:pt x="467" y="419"/>
                        <a:pt x="482" y="417"/>
                      </a:cubicBezTo>
                      <a:cubicBezTo>
                        <a:pt x="469" y="422"/>
                        <a:pt x="456" y="426"/>
                        <a:pt x="443" y="426"/>
                      </a:cubicBezTo>
                      <a:cubicBezTo>
                        <a:pt x="440" y="426"/>
                        <a:pt x="439" y="428"/>
                        <a:pt x="440" y="429"/>
                      </a:cubicBezTo>
                      <a:cubicBezTo>
                        <a:pt x="436" y="429"/>
                        <a:pt x="433" y="429"/>
                        <a:pt x="429" y="430"/>
                      </a:cubicBezTo>
                      <a:cubicBezTo>
                        <a:pt x="428" y="430"/>
                        <a:pt x="423" y="432"/>
                        <a:pt x="427" y="432"/>
                      </a:cubicBezTo>
                      <a:cubicBezTo>
                        <a:pt x="459" y="431"/>
                        <a:pt x="498" y="431"/>
                        <a:pt x="520" y="405"/>
                      </a:cubicBezTo>
                      <a:cubicBezTo>
                        <a:pt x="521" y="404"/>
                        <a:pt x="520" y="404"/>
                        <a:pt x="520" y="404"/>
                      </a:cubicBezTo>
                      <a:cubicBezTo>
                        <a:pt x="523" y="402"/>
                        <a:pt x="526" y="399"/>
                        <a:pt x="530" y="396"/>
                      </a:cubicBezTo>
                      <a:cubicBezTo>
                        <a:pt x="532" y="394"/>
                        <a:pt x="526" y="393"/>
                        <a:pt x="525" y="395"/>
                      </a:cubicBezTo>
                      <a:cubicBezTo>
                        <a:pt x="517" y="402"/>
                        <a:pt x="509" y="407"/>
                        <a:pt x="500" y="410"/>
                      </a:cubicBezTo>
                      <a:cubicBezTo>
                        <a:pt x="499" y="410"/>
                        <a:pt x="499" y="410"/>
                        <a:pt x="498" y="410"/>
                      </a:cubicBezTo>
                      <a:cubicBezTo>
                        <a:pt x="497" y="410"/>
                        <a:pt x="497" y="411"/>
                        <a:pt x="496" y="411"/>
                      </a:cubicBezTo>
                      <a:cubicBezTo>
                        <a:pt x="467" y="419"/>
                        <a:pt x="432" y="413"/>
                        <a:pt x="403" y="415"/>
                      </a:cubicBezTo>
                      <a:cubicBezTo>
                        <a:pt x="381" y="416"/>
                        <a:pt x="360" y="420"/>
                        <a:pt x="339" y="426"/>
                      </a:cubicBezTo>
                      <a:cubicBezTo>
                        <a:pt x="346" y="421"/>
                        <a:pt x="353" y="416"/>
                        <a:pt x="358" y="410"/>
                      </a:cubicBezTo>
                      <a:cubicBezTo>
                        <a:pt x="360" y="408"/>
                        <a:pt x="357" y="408"/>
                        <a:pt x="356" y="408"/>
                      </a:cubicBezTo>
                      <a:cubicBezTo>
                        <a:pt x="352" y="408"/>
                        <a:pt x="348" y="409"/>
                        <a:pt x="345" y="410"/>
                      </a:cubicBezTo>
                      <a:cubicBezTo>
                        <a:pt x="348" y="408"/>
                        <a:pt x="351" y="404"/>
                        <a:pt x="354" y="401"/>
                      </a:cubicBezTo>
                      <a:cubicBezTo>
                        <a:pt x="355" y="399"/>
                        <a:pt x="352" y="399"/>
                        <a:pt x="351" y="399"/>
                      </a:cubicBezTo>
                      <a:cubicBezTo>
                        <a:pt x="385" y="387"/>
                        <a:pt x="420" y="385"/>
                        <a:pt x="456" y="386"/>
                      </a:cubicBezTo>
                      <a:cubicBezTo>
                        <a:pt x="490" y="386"/>
                        <a:pt x="520" y="383"/>
                        <a:pt x="551" y="369"/>
                      </a:cubicBezTo>
                      <a:cubicBezTo>
                        <a:pt x="546" y="378"/>
                        <a:pt x="539" y="385"/>
                        <a:pt x="533" y="394"/>
                      </a:cubicBezTo>
                      <a:cubicBezTo>
                        <a:pt x="533" y="395"/>
                        <a:pt x="539" y="394"/>
                        <a:pt x="539" y="393"/>
                      </a:cubicBezTo>
                      <a:cubicBezTo>
                        <a:pt x="546" y="383"/>
                        <a:pt x="554" y="374"/>
                        <a:pt x="561" y="363"/>
                      </a:cubicBezTo>
                      <a:cubicBezTo>
                        <a:pt x="561" y="363"/>
                        <a:pt x="555" y="363"/>
                        <a:pt x="555" y="365"/>
                      </a:cubicBezTo>
                      <a:cubicBezTo>
                        <a:pt x="554" y="365"/>
                        <a:pt x="554" y="365"/>
                        <a:pt x="554" y="366"/>
                      </a:cubicBezTo>
                      <a:cubicBezTo>
                        <a:pt x="553" y="365"/>
                        <a:pt x="552" y="365"/>
                        <a:pt x="551" y="366"/>
                      </a:cubicBezTo>
                      <a:cubicBezTo>
                        <a:pt x="533" y="374"/>
                        <a:pt x="514" y="380"/>
                        <a:pt x="494" y="382"/>
                      </a:cubicBezTo>
                      <a:cubicBezTo>
                        <a:pt x="472" y="384"/>
                        <a:pt x="449" y="382"/>
                        <a:pt x="427" y="382"/>
                      </a:cubicBezTo>
                      <a:cubicBezTo>
                        <a:pt x="398" y="383"/>
                        <a:pt x="371" y="388"/>
                        <a:pt x="345" y="398"/>
                      </a:cubicBezTo>
                      <a:cubicBezTo>
                        <a:pt x="350" y="395"/>
                        <a:pt x="353" y="391"/>
                        <a:pt x="357" y="388"/>
                      </a:cubicBezTo>
                      <a:cubicBezTo>
                        <a:pt x="357" y="388"/>
                        <a:pt x="358" y="387"/>
                        <a:pt x="358" y="387"/>
                      </a:cubicBezTo>
                      <a:cubicBezTo>
                        <a:pt x="392" y="364"/>
                        <a:pt x="437" y="366"/>
                        <a:pt x="476" y="366"/>
                      </a:cubicBezTo>
                      <a:cubicBezTo>
                        <a:pt x="507" y="366"/>
                        <a:pt x="541" y="372"/>
                        <a:pt x="569" y="355"/>
                      </a:cubicBezTo>
                      <a:cubicBezTo>
                        <a:pt x="573" y="353"/>
                        <a:pt x="567" y="352"/>
                        <a:pt x="565" y="354"/>
                      </a:cubicBezTo>
                      <a:cubicBezTo>
                        <a:pt x="544" y="366"/>
                        <a:pt x="520" y="363"/>
                        <a:pt x="496" y="362"/>
                      </a:cubicBezTo>
                      <a:cubicBezTo>
                        <a:pt x="478" y="362"/>
                        <a:pt x="459" y="362"/>
                        <a:pt x="441" y="363"/>
                      </a:cubicBezTo>
                      <a:cubicBezTo>
                        <a:pt x="414" y="364"/>
                        <a:pt x="386" y="367"/>
                        <a:pt x="362" y="380"/>
                      </a:cubicBezTo>
                      <a:cubicBezTo>
                        <a:pt x="363" y="379"/>
                        <a:pt x="362" y="379"/>
                        <a:pt x="361" y="379"/>
                      </a:cubicBezTo>
                      <a:cubicBezTo>
                        <a:pt x="372" y="372"/>
                        <a:pt x="384" y="366"/>
                        <a:pt x="396" y="361"/>
                      </a:cubicBezTo>
                      <a:cubicBezTo>
                        <a:pt x="422" y="356"/>
                        <a:pt x="449" y="354"/>
                        <a:pt x="477" y="355"/>
                      </a:cubicBezTo>
                      <a:cubicBezTo>
                        <a:pt x="483" y="355"/>
                        <a:pt x="489" y="356"/>
                        <a:pt x="496" y="356"/>
                      </a:cubicBezTo>
                      <a:cubicBezTo>
                        <a:pt x="492" y="357"/>
                        <a:pt x="489" y="357"/>
                        <a:pt x="486" y="357"/>
                      </a:cubicBezTo>
                      <a:cubicBezTo>
                        <a:pt x="484" y="357"/>
                        <a:pt x="479" y="360"/>
                        <a:pt x="483" y="359"/>
                      </a:cubicBezTo>
                      <a:cubicBezTo>
                        <a:pt x="490" y="359"/>
                        <a:pt x="497" y="358"/>
                        <a:pt x="504" y="358"/>
                      </a:cubicBezTo>
                      <a:cubicBezTo>
                        <a:pt x="517" y="359"/>
                        <a:pt x="529" y="361"/>
                        <a:pt x="542" y="359"/>
                      </a:cubicBezTo>
                      <a:cubicBezTo>
                        <a:pt x="544" y="359"/>
                        <a:pt x="547" y="357"/>
                        <a:pt x="545" y="356"/>
                      </a:cubicBezTo>
                      <a:cubicBezTo>
                        <a:pt x="546" y="356"/>
                        <a:pt x="547" y="356"/>
                        <a:pt x="548" y="356"/>
                      </a:cubicBezTo>
                      <a:cubicBezTo>
                        <a:pt x="553" y="355"/>
                        <a:pt x="557" y="354"/>
                        <a:pt x="562" y="352"/>
                      </a:cubicBezTo>
                      <a:cubicBezTo>
                        <a:pt x="565" y="351"/>
                        <a:pt x="565" y="349"/>
                        <a:pt x="564" y="349"/>
                      </a:cubicBezTo>
                      <a:cubicBezTo>
                        <a:pt x="589" y="335"/>
                        <a:pt x="609" y="313"/>
                        <a:pt x="626" y="290"/>
                      </a:cubicBezTo>
                      <a:cubicBezTo>
                        <a:pt x="627" y="288"/>
                        <a:pt x="621" y="289"/>
                        <a:pt x="620" y="290"/>
                      </a:cubicBezTo>
                      <a:cubicBezTo>
                        <a:pt x="603" y="313"/>
                        <a:pt x="584" y="336"/>
                        <a:pt x="558" y="348"/>
                      </a:cubicBezTo>
                      <a:cubicBezTo>
                        <a:pt x="559" y="347"/>
                        <a:pt x="558" y="346"/>
                        <a:pt x="555" y="347"/>
                      </a:cubicBezTo>
                      <a:cubicBezTo>
                        <a:pt x="553" y="348"/>
                        <a:pt x="550" y="348"/>
                        <a:pt x="548" y="349"/>
                      </a:cubicBezTo>
                      <a:cubicBezTo>
                        <a:pt x="561" y="344"/>
                        <a:pt x="574" y="338"/>
                        <a:pt x="584" y="329"/>
                      </a:cubicBezTo>
                      <a:cubicBezTo>
                        <a:pt x="585" y="328"/>
                        <a:pt x="580" y="328"/>
                        <a:pt x="579" y="329"/>
                      </a:cubicBezTo>
                      <a:cubicBezTo>
                        <a:pt x="566" y="340"/>
                        <a:pt x="550" y="347"/>
                        <a:pt x="534" y="351"/>
                      </a:cubicBezTo>
                      <a:cubicBezTo>
                        <a:pt x="525" y="352"/>
                        <a:pt x="515" y="352"/>
                        <a:pt x="505" y="352"/>
                      </a:cubicBezTo>
                      <a:cubicBezTo>
                        <a:pt x="477" y="349"/>
                        <a:pt x="449" y="342"/>
                        <a:pt x="422" y="347"/>
                      </a:cubicBezTo>
                      <a:cubicBezTo>
                        <a:pt x="430" y="342"/>
                        <a:pt x="438" y="337"/>
                        <a:pt x="446" y="331"/>
                      </a:cubicBezTo>
                      <a:cubicBezTo>
                        <a:pt x="449" y="329"/>
                        <a:pt x="444" y="328"/>
                        <a:pt x="442" y="330"/>
                      </a:cubicBezTo>
                      <a:cubicBezTo>
                        <a:pt x="431" y="337"/>
                        <a:pt x="420" y="344"/>
                        <a:pt x="408" y="350"/>
                      </a:cubicBezTo>
                      <a:cubicBezTo>
                        <a:pt x="407" y="351"/>
                        <a:pt x="405" y="351"/>
                        <a:pt x="404" y="352"/>
                      </a:cubicBezTo>
                      <a:cubicBezTo>
                        <a:pt x="393" y="354"/>
                        <a:pt x="383" y="357"/>
                        <a:pt x="373" y="363"/>
                      </a:cubicBezTo>
                      <a:cubicBezTo>
                        <a:pt x="374" y="362"/>
                        <a:pt x="376" y="360"/>
                        <a:pt x="377" y="359"/>
                      </a:cubicBezTo>
                      <a:cubicBezTo>
                        <a:pt x="378" y="359"/>
                        <a:pt x="380" y="359"/>
                        <a:pt x="381" y="358"/>
                      </a:cubicBezTo>
                      <a:cubicBezTo>
                        <a:pt x="396" y="344"/>
                        <a:pt x="413" y="333"/>
                        <a:pt x="433" y="330"/>
                      </a:cubicBezTo>
                      <a:cubicBezTo>
                        <a:pt x="435" y="330"/>
                        <a:pt x="437" y="329"/>
                        <a:pt x="436" y="328"/>
                      </a:cubicBezTo>
                      <a:cubicBezTo>
                        <a:pt x="462" y="322"/>
                        <a:pt x="488" y="324"/>
                        <a:pt x="515" y="321"/>
                      </a:cubicBezTo>
                      <a:cubicBezTo>
                        <a:pt x="518" y="321"/>
                        <a:pt x="520" y="318"/>
                        <a:pt x="516" y="318"/>
                      </a:cubicBezTo>
                      <a:cubicBezTo>
                        <a:pt x="499" y="320"/>
                        <a:pt x="482" y="318"/>
                        <a:pt x="464" y="320"/>
                      </a:cubicBezTo>
                      <a:cubicBezTo>
                        <a:pt x="448" y="321"/>
                        <a:pt x="433" y="326"/>
                        <a:pt x="418" y="330"/>
                      </a:cubicBezTo>
                      <a:cubicBezTo>
                        <a:pt x="413" y="332"/>
                        <a:pt x="408" y="333"/>
                        <a:pt x="403" y="334"/>
                      </a:cubicBezTo>
                      <a:cubicBezTo>
                        <a:pt x="408" y="330"/>
                        <a:pt x="414" y="325"/>
                        <a:pt x="420" y="321"/>
                      </a:cubicBezTo>
                      <a:cubicBezTo>
                        <a:pt x="439" y="315"/>
                        <a:pt x="460" y="311"/>
                        <a:pt x="480" y="308"/>
                      </a:cubicBezTo>
                      <a:cubicBezTo>
                        <a:pt x="484" y="308"/>
                        <a:pt x="485" y="303"/>
                        <a:pt x="481" y="304"/>
                      </a:cubicBezTo>
                      <a:cubicBezTo>
                        <a:pt x="465" y="306"/>
                        <a:pt x="450" y="309"/>
                        <a:pt x="434" y="313"/>
                      </a:cubicBezTo>
                      <a:cubicBezTo>
                        <a:pt x="437" y="311"/>
                        <a:pt x="434" y="308"/>
                        <a:pt x="431" y="310"/>
                      </a:cubicBezTo>
                      <a:cubicBezTo>
                        <a:pt x="425" y="312"/>
                        <a:pt x="420" y="315"/>
                        <a:pt x="416" y="319"/>
                      </a:cubicBezTo>
                      <a:cubicBezTo>
                        <a:pt x="412" y="320"/>
                        <a:pt x="409" y="321"/>
                        <a:pt x="405" y="323"/>
                      </a:cubicBezTo>
                      <a:cubicBezTo>
                        <a:pt x="417" y="313"/>
                        <a:pt x="430" y="304"/>
                        <a:pt x="443" y="294"/>
                      </a:cubicBezTo>
                      <a:cubicBezTo>
                        <a:pt x="443" y="294"/>
                        <a:pt x="443" y="294"/>
                        <a:pt x="443" y="294"/>
                      </a:cubicBezTo>
                      <a:cubicBezTo>
                        <a:pt x="450" y="293"/>
                        <a:pt x="456" y="291"/>
                        <a:pt x="462" y="290"/>
                      </a:cubicBezTo>
                      <a:cubicBezTo>
                        <a:pt x="481" y="288"/>
                        <a:pt x="500" y="287"/>
                        <a:pt x="519" y="288"/>
                      </a:cubicBezTo>
                      <a:cubicBezTo>
                        <a:pt x="550" y="290"/>
                        <a:pt x="581" y="291"/>
                        <a:pt x="610" y="279"/>
                      </a:cubicBezTo>
                      <a:cubicBezTo>
                        <a:pt x="614" y="277"/>
                        <a:pt x="608" y="277"/>
                        <a:pt x="607" y="278"/>
                      </a:cubicBezTo>
                      <a:cubicBezTo>
                        <a:pt x="570" y="294"/>
                        <a:pt x="528" y="286"/>
                        <a:pt x="489" y="285"/>
                      </a:cubicBezTo>
                      <a:cubicBezTo>
                        <a:pt x="490" y="285"/>
                        <a:pt x="492" y="285"/>
                        <a:pt x="494" y="285"/>
                      </a:cubicBezTo>
                      <a:cubicBezTo>
                        <a:pt x="497" y="284"/>
                        <a:pt x="499" y="280"/>
                        <a:pt x="495" y="281"/>
                      </a:cubicBezTo>
                      <a:cubicBezTo>
                        <a:pt x="482" y="283"/>
                        <a:pt x="469" y="285"/>
                        <a:pt x="457" y="288"/>
                      </a:cubicBezTo>
                      <a:cubicBezTo>
                        <a:pt x="446" y="289"/>
                        <a:pt x="436" y="292"/>
                        <a:pt x="426" y="296"/>
                      </a:cubicBezTo>
                      <a:cubicBezTo>
                        <a:pt x="431" y="291"/>
                        <a:pt x="436" y="286"/>
                        <a:pt x="442" y="282"/>
                      </a:cubicBezTo>
                      <a:cubicBezTo>
                        <a:pt x="461" y="279"/>
                        <a:pt x="482" y="280"/>
                        <a:pt x="500" y="278"/>
                      </a:cubicBezTo>
                      <a:cubicBezTo>
                        <a:pt x="504" y="277"/>
                        <a:pt x="505" y="273"/>
                        <a:pt x="501" y="273"/>
                      </a:cubicBezTo>
                      <a:cubicBezTo>
                        <a:pt x="484" y="276"/>
                        <a:pt x="466" y="275"/>
                        <a:pt x="448" y="277"/>
                      </a:cubicBezTo>
                      <a:cubicBezTo>
                        <a:pt x="474" y="268"/>
                        <a:pt x="507" y="271"/>
                        <a:pt x="533" y="271"/>
                      </a:cubicBezTo>
                      <a:cubicBezTo>
                        <a:pt x="572" y="272"/>
                        <a:pt x="610" y="275"/>
                        <a:pt x="645" y="255"/>
                      </a:cubicBezTo>
                      <a:cubicBezTo>
                        <a:pt x="649" y="253"/>
                        <a:pt x="643" y="252"/>
                        <a:pt x="641" y="253"/>
                      </a:cubicBezTo>
                      <a:cubicBezTo>
                        <a:pt x="600" y="276"/>
                        <a:pt x="551" y="268"/>
                        <a:pt x="505" y="268"/>
                      </a:cubicBezTo>
                      <a:cubicBezTo>
                        <a:pt x="489" y="267"/>
                        <a:pt x="471" y="268"/>
                        <a:pt x="454" y="272"/>
                      </a:cubicBezTo>
                      <a:cubicBezTo>
                        <a:pt x="456" y="271"/>
                        <a:pt x="458" y="270"/>
                        <a:pt x="459" y="268"/>
                      </a:cubicBezTo>
                      <a:cubicBezTo>
                        <a:pt x="463" y="266"/>
                        <a:pt x="458" y="265"/>
                        <a:pt x="455" y="266"/>
                      </a:cubicBezTo>
                      <a:cubicBezTo>
                        <a:pt x="451" y="269"/>
                        <a:pt x="447" y="272"/>
                        <a:pt x="443" y="276"/>
                      </a:cubicBezTo>
                      <a:cubicBezTo>
                        <a:pt x="441" y="276"/>
                        <a:pt x="438" y="278"/>
                        <a:pt x="436" y="279"/>
                      </a:cubicBezTo>
                      <a:cubicBezTo>
                        <a:pt x="430" y="280"/>
                        <a:pt x="423" y="282"/>
                        <a:pt x="417" y="284"/>
                      </a:cubicBezTo>
                      <a:cubicBezTo>
                        <a:pt x="424" y="277"/>
                        <a:pt x="431" y="270"/>
                        <a:pt x="437" y="263"/>
                      </a:cubicBezTo>
                      <a:cubicBezTo>
                        <a:pt x="438" y="263"/>
                        <a:pt x="442" y="263"/>
                        <a:pt x="442" y="262"/>
                      </a:cubicBezTo>
                      <a:cubicBezTo>
                        <a:pt x="445" y="260"/>
                        <a:pt x="447" y="258"/>
                        <a:pt x="450" y="256"/>
                      </a:cubicBezTo>
                      <a:cubicBezTo>
                        <a:pt x="450" y="256"/>
                        <a:pt x="455" y="256"/>
                        <a:pt x="455" y="255"/>
                      </a:cubicBezTo>
                      <a:cubicBezTo>
                        <a:pt x="504" y="216"/>
                        <a:pt x="567" y="223"/>
                        <a:pt x="625" y="221"/>
                      </a:cubicBezTo>
                      <a:cubicBezTo>
                        <a:pt x="641" y="221"/>
                        <a:pt x="655" y="217"/>
                        <a:pt x="669" y="210"/>
                      </a:cubicBezTo>
                      <a:cubicBezTo>
                        <a:pt x="674" y="207"/>
                        <a:pt x="678" y="204"/>
                        <a:pt x="683" y="201"/>
                      </a:cubicBezTo>
                      <a:cubicBezTo>
                        <a:pt x="706" y="192"/>
                        <a:pt x="728" y="178"/>
                        <a:pt x="744" y="160"/>
                      </a:cubicBezTo>
                      <a:cubicBezTo>
                        <a:pt x="726" y="194"/>
                        <a:pt x="682" y="219"/>
                        <a:pt x="645" y="223"/>
                      </a:cubicBezTo>
                      <a:cubicBezTo>
                        <a:pt x="643" y="223"/>
                        <a:pt x="640" y="227"/>
                        <a:pt x="644" y="226"/>
                      </a:cubicBezTo>
                      <a:cubicBezTo>
                        <a:pt x="685" y="221"/>
                        <a:pt x="733" y="194"/>
                        <a:pt x="751" y="157"/>
                      </a:cubicBezTo>
                      <a:cubicBezTo>
                        <a:pt x="751" y="156"/>
                        <a:pt x="748" y="156"/>
                        <a:pt x="746" y="157"/>
                      </a:cubicBezTo>
                      <a:cubicBezTo>
                        <a:pt x="751" y="150"/>
                        <a:pt x="756" y="143"/>
                        <a:pt x="759" y="136"/>
                      </a:cubicBezTo>
                      <a:cubicBezTo>
                        <a:pt x="760" y="134"/>
                        <a:pt x="758" y="133"/>
                        <a:pt x="756" y="133"/>
                      </a:cubicBezTo>
                      <a:cubicBezTo>
                        <a:pt x="759" y="130"/>
                        <a:pt x="761" y="126"/>
                        <a:pt x="763" y="123"/>
                      </a:cubicBezTo>
                      <a:cubicBezTo>
                        <a:pt x="765" y="120"/>
                        <a:pt x="758" y="120"/>
                        <a:pt x="757" y="122"/>
                      </a:cubicBezTo>
                      <a:cubicBezTo>
                        <a:pt x="747" y="141"/>
                        <a:pt x="731" y="153"/>
                        <a:pt x="714" y="163"/>
                      </a:cubicBezTo>
                      <a:cubicBezTo>
                        <a:pt x="693" y="175"/>
                        <a:pt x="670" y="191"/>
                        <a:pt x="645" y="192"/>
                      </a:cubicBezTo>
                      <a:cubicBezTo>
                        <a:pt x="643" y="192"/>
                        <a:pt x="639" y="196"/>
                        <a:pt x="643" y="196"/>
                      </a:cubicBezTo>
                      <a:cubicBezTo>
                        <a:pt x="668" y="195"/>
                        <a:pt x="688" y="182"/>
                        <a:pt x="709" y="170"/>
                      </a:cubicBezTo>
                      <a:cubicBezTo>
                        <a:pt x="725" y="162"/>
                        <a:pt x="739" y="152"/>
                        <a:pt x="751" y="140"/>
                      </a:cubicBezTo>
                      <a:cubicBezTo>
                        <a:pt x="739" y="163"/>
                        <a:pt x="718" y="179"/>
                        <a:pt x="695" y="191"/>
                      </a:cubicBezTo>
                      <a:cubicBezTo>
                        <a:pt x="704" y="182"/>
                        <a:pt x="713" y="173"/>
                        <a:pt x="723" y="166"/>
                      </a:cubicBezTo>
                      <a:cubicBezTo>
                        <a:pt x="724" y="165"/>
                        <a:pt x="718" y="166"/>
                        <a:pt x="717" y="166"/>
                      </a:cubicBezTo>
                      <a:cubicBezTo>
                        <a:pt x="705" y="175"/>
                        <a:pt x="695" y="187"/>
                        <a:pt x="683" y="196"/>
                      </a:cubicBezTo>
                      <a:cubicBezTo>
                        <a:pt x="675" y="200"/>
                        <a:pt x="666" y="203"/>
                        <a:pt x="658" y="205"/>
                      </a:cubicBezTo>
                      <a:cubicBezTo>
                        <a:pt x="654" y="206"/>
                        <a:pt x="655" y="210"/>
                        <a:pt x="659" y="209"/>
                      </a:cubicBezTo>
                      <a:cubicBezTo>
                        <a:pt x="663" y="208"/>
                        <a:pt x="667" y="207"/>
                        <a:pt x="671" y="205"/>
                      </a:cubicBezTo>
                      <a:cubicBezTo>
                        <a:pt x="662" y="212"/>
                        <a:pt x="652" y="216"/>
                        <a:pt x="640" y="218"/>
                      </a:cubicBezTo>
                      <a:cubicBezTo>
                        <a:pt x="614" y="222"/>
                        <a:pt x="587" y="218"/>
                        <a:pt x="561" y="220"/>
                      </a:cubicBezTo>
                      <a:cubicBezTo>
                        <a:pt x="525" y="222"/>
                        <a:pt x="489" y="229"/>
                        <a:pt x="459" y="249"/>
                      </a:cubicBezTo>
                      <a:cubicBezTo>
                        <a:pt x="482" y="232"/>
                        <a:pt x="507" y="218"/>
                        <a:pt x="533" y="203"/>
                      </a:cubicBezTo>
                      <a:cubicBezTo>
                        <a:pt x="557" y="195"/>
                        <a:pt x="583" y="191"/>
                        <a:pt x="608" y="194"/>
                      </a:cubicBezTo>
                      <a:cubicBezTo>
                        <a:pt x="610" y="194"/>
                        <a:pt x="616" y="191"/>
                        <a:pt x="612" y="191"/>
                      </a:cubicBezTo>
                      <a:cubicBezTo>
                        <a:pt x="589" y="188"/>
                        <a:pt x="565" y="191"/>
                        <a:pt x="542" y="197"/>
                      </a:cubicBezTo>
                      <a:cubicBezTo>
                        <a:pt x="545" y="196"/>
                        <a:pt x="543" y="196"/>
                        <a:pt x="541" y="196"/>
                      </a:cubicBezTo>
                      <a:cubicBezTo>
                        <a:pt x="546" y="193"/>
                        <a:pt x="552" y="190"/>
                        <a:pt x="557" y="187"/>
                      </a:cubicBezTo>
                      <a:cubicBezTo>
                        <a:pt x="559" y="186"/>
                        <a:pt x="558" y="185"/>
                        <a:pt x="556" y="184"/>
                      </a:cubicBezTo>
                      <a:cubicBezTo>
                        <a:pt x="581" y="180"/>
                        <a:pt x="606" y="178"/>
                        <a:pt x="630" y="176"/>
                      </a:cubicBezTo>
                      <a:cubicBezTo>
                        <a:pt x="633" y="176"/>
                        <a:pt x="635" y="172"/>
                        <a:pt x="631" y="172"/>
                      </a:cubicBezTo>
                      <a:cubicBezTo>
                        <a:pt x="607" y="174"/>
                        <a:pt x="583" y="176"/>
                        <a:pt x="559" y="180"/>
                      </a:cubicBezTo>
                      <a:cubicBezTo>
                        <a:pt x="560" y="179"/>
                        <a:pt x="562" y="178"/>
                        <a:pt x="563" y="177"/>
                      </a:cubicBezTo>
                      <a:cubicBezTo>
                        <a:pt x="565" y="176"/>
                        <a:pt x="564" y="176"/>
                        <a:pt x="562" y="176"/>
                      </a:cubicBezTo>
                      <a:cubicBezTo>
                        <a:pt x="593" y="168"/>
                        <a:pt x="623" y="168"/>
                        <a:pt x="656" y="165"/>
                      </a:cubicBezTo>
                      <a:cubicBezTo>
                        <a:pt x="679" y="163"/>
                        <a:pt x="702" y="157"/>
                        <a:pt x="720" y="144"/>
                      </a:cubicBezTo>
                      <a:cubicBezTo>
                        <a:pt x="699" y="163"/>
                        <a:pt x="672" y="175"/>
                        <a:pt x="641" y="176"/>
                      </a:cubicBezTo>
                      <a:cubicBezTo>
                        <a:pt x="638" y="176"/>
                        <a:pt x="636" y="180"/>
                        <a:pt x="641" y="180"/>
                      </a:cubicBezTo>
                      <a:cubicBezTo>
                        <a:pt x="685" y="180"/>
                        <a:pt x="724" y="156"/>
                        <a:pt x="748" y="119"/>
                      </a:cubicBezTo>
                      <a:cubicBezTo>
                        <a:pt x="750" y="116"/>
                        <a:pt x="744" y="114"/>
                        <a:pt x="743" y="117"/>
                      </a:cubicBezTo>
                      <a:cubicBezTo>
                        <a:pt x="739" y="123"/>
                        <a:pt x="735" y="128"/>
                        <a:pt x="730" y="133"/>
                      </a:cubicBezTo>
                      <a:cubicBezTo>
                        <a:pt x="729" y="133"/>
                        <a:pt x="726" y="134"/>
                        <a:pt x="725" y="134"/>
                      </a:cubicBezTo>
                      <a:cubicBezTo>
                        <a:pt x="694" y="166"/>
                        <a:pt x="650" y="162"/>
                        <a:pt x="610" y="164"/>
                      </a:cubicBezTo>
                      <a:cubicBezTo>
                        <a:pt x="595" y="165"/>
                        <a:pt x="581" y="168"/>
                        <a:pt x="567" y="172"/>
                      </a:cubicBezTo>
                      <a:cubicBezTo>
                        <a:pt x="579" y="165"/>
                        <a:pt x="591" y="158"/>
                        <a:pt x="602" y="151"/>
                      </a:cubicBezTo>
                      <a:cubicBezTo>
                        <a:pt x="606" y="149"/>
                        <a:pt x="601" y="148"/>
                        <a:pt x="599" y="149"/>
                      </a:cubicBezTo>
                      <a:cubicBezTo>
                        <a:pt x="583" y="159"/>
                        <a:pt x="567" y="168"/>
                        <a:pt x="551" y="177"/>
                      </a:cubicBezTo>
                      <a:cubicBezTo>
                        <a:pt x="544" y="179"/>
                        <a:pt x="536" y="182"/>
                        <a:pt x="529" y="186"/>
                      </a:cubicBezTo>
                      <a:cubicBezTo>
                        <a:pt x="529" y="186"/>
                        <a:pt x="528" y="186"/>
                        <a:pt x="527" y="186"/>
                      </a:cubicBezTo>
                      <a:cubicBezTo>
                        <a:pt x="527" y="186"/>
                        <a:pt x="528" y="185"/>
                        <a:pt x="528" y="185"/>
                      </a:cubicBezTo>
                      <a:cubicBezTo>
                        <a:pt x="531" y="182"/>
                        <a:pt x="533" y="179"/>
                        <a:pt x="536" y="177"/>
                      </a:cubicBezTo>
                      <a:cubicBezTo>
                        <a:pt x="538" y="175"/>
                        <a:pt x="541" y="173"/>
                        <a:pt x="544" y="172"/>
                      </a:cubicBezTo>
                      <a:cubicBezTo>
                        <a:pt x="545" y="172"/>
                        <a:pt x="548" y="171"/>
                        <a:pt x="548" y="171"/>
                      </a:cubicBezTo>
                      <a:cubicBezTo>
                        <a:pt x="549" y="170"/>
                        <a:pt x="550" y="169"/>
                        <a:pt x="551" y="168"/>
                      </a:cubicBezTo>
                      <a:cubicBezTo>
                        <a:pt x="570" y="158"/>
                        <a:pt x="591" y="150"/>
                        <a:pt x="610" y="138"/>
                      </a:cubicBezTo>
                      <a:cubicBezTo>
                        <a:pt x="621" y="137"/>
                        <a:pt x="633" y="136"/>
                        <a:pt x="644" y="133"/>
                      </a:cubicBezTo>
                      <a:cubicBezTo>
                        <a:pt x="638" y="136"/>
                        <a:pt x="632" y="138"/>
                        <a:pt x="625" y="140"/>
                      </a:cubicBezTo>
                      <a:cubicBezTo>
                        <a:pt x="622" y="141"/>
                        <a:pt x="623" y="146"/>
                        <a:pt x="626" y="144"/>
                      </a:cubicBezTo>
                      <a:cubicBezTo>
                        <a:pt x="655" y="136"/>
                        <a:pt x="680" y="122"/>
                        <a:pt x="704" y="103"/>
                      </a:cubicBezTo>
                      <a:cubicBezTo>
                        <a:pt x="707" y="101"/>
                        <a:pt x="702" y="99"/>
                        <a:pt x="700" y="101"/>
                      </a:cubicBezTo>
                      <a:cubicBezTo>
                        <a:pt x="684" y="112"/>
                        <a:pt x="668" y="122"/>
                        <a:pt x="651" y="130"/>
                      </a:cubicBezTo>
                      <a:cubicBezTo>
                        <a:pt x="638" y="134"/>
                        <a:pt x="624" y="136"/>
                        <a:pt x="611" y="137"/>
                      </a:cubicBezTo>
                      <a:cubicBezTo>
                        <a:pt x="611" y="136"/>
                        <a:pt x="611" y="136"/>
                        <a:pt x="610" y="135"/>
                      </a:cubicBezTo>
                      <a:cubicBezTo>
                        <a:pt x="637" y="123"/>
                        <a:pt x="661" y="106"/>
                        <a:pt x="684" y="87"/>
                      </a:cubicBezTo>
                      <a:cubicBezTo>
                        <a:pt x="687" y="85"/>
                        <a:pt x="681" y="85"/>
                        <a:pt x="680" y="86"/>
                      </a:cubicBezTo>
                      <a:cubicBezTo>
                        <a:pt x="652" y="109"/>
                        <a:pt x="622" y="128"/>
                        <a:pt x="588" y="140"/>
                      </a:cubicBezTo>
                      <a:cubicBezTo>
                        <a:pt x="583" y="141"/>
                        <a:pt x="577" y="142"/>
                        <a:pt x="571" y="143"/>
                      </a:cubicBezTo>
                      <a:cubicBezTo>
                        <a:pt x="572" y="143"/>
                        <a:pt x="572" y="142"/>
                        <a:pt x="573" y="142"/>
                      </a:cubicBezTo>
                      <a:cubicBezTo>
                        <a:pt x="573" y="142"/>
                        <a:pt x="577" y="142"/>
                        <a:pt x="578" y="141"/>
                      </a:cubicBezTo>
                      <a:cubicBezTo>
                        <a:pt x="586" y="135"/>
                        <a:pt x="595" y="129"/>
                        <a:pt x="603" y="124"/>
                      </a:cubicBezTo>
                      <a:cubicBezTo>
                        <a:pt x="606" y="123"/>
                        <a:pt x="608" y="121"/>
                        <a:pt x="611" y="120"/>
                      </a:cubicBezTo>
                      <a:cubicBezTo>
                        <a:pt x="611" y="120"/>
                        <a:pt x="610" y="120"/>
                        <a:pt x="610" y="121"/>
                      </a:cubicBezTo>
                      <a:cubicBezTo>
                        <a:pt x="609" y="122"/>
                        <a:pt x="613" y="121"/>
                        <a:pt x="613" y="121"/>
                      </a:cubicBezTo>
                      <a:cubicBezTo>
                        <a:pt x="616" y="120"/>
                        <a:pt x="617" y="120"/>
                        <a:pt x="619" y="118"/>
                      </a:cubicBezTo>
                      <a:cubicBezTo>
                        <a:pt x="620" y="117"/>
                        <a:pt x="615" y="118"/>
                        <a:pt x="614" y="119"/>
                      </a:cubicBezTo>
                      <a:cubicBezTo>
                        <a:pt x="614" y="119"/>
                        <a:pt x="614" y="118"/>
                        <a:pt x="614" y="118"/>
                      </a:cubicBezTo>
                      <a:cubicBezTo>
                        <a:pt x="620" y="115"/>
                        <a:pt x="626" y="113"/>
                        <a:pt x="632" y="110"/>
                      </a:cubicBezTo>
                      <a:cubicBezTo>
                        <a:pt x="635" y="109"/>
                        <a:pt x="633" y="107"/>
                        <a:pt x="631" y="106"/>
                      </a:cubicBezTo>
                      <a:cubicBezTo>
                        <a:pt x="637" y="103"/>
                        <a:pt x="642" y="99"/>
                        <a:pt x="648" y="96"/>
                      </a:cubicBezTo>
                      <a:cubicBezTo>
                        <a:pt x="647" y="96"/>
                        <a:pt x="647" y="97"/>
                        <a:pt x="646" y="98"/>
                      </a:cubicBezTo>
                      <a:cubicBezTo>
                        <a:pt x="645" y="99"/>
                        <a:pt x="651" y="98"/>
                        <a:pt x="652" y="97"/>
                      </a:cubicBezTo>
                      <a:cubicBezTo>
                        <a:pt x="658" y="91"/>
                        <a:pt x="664" y="85"/>
                        <a:pt x="670" y="79"/>
                      </a:cubicBezTo>
                      <a:cubicBezTo>
                        <a:pt x="681" y="70"/>
                        <a:pt x="692" y="62"/>
                        <a:pt x="702" y="52"/>
                      </a:cubicBezTo>
                      <a:cubicBezTo>
                        <a:pt x="707" y="48"/>
                        <a:pt x="712" y="44"/>
                        <a:pt x="716" y="39"/>
                      </a:cubicBezTo>
                      <a:cubicBezTo>
                        <a:pt x="717" y="39"/>
                        <a:pt x="716" y="39"/>
                        <a:pt x="715" y="39"/>
                      </a:cubicBezTo>
                      <a:cubicBezTo>
                        <a:pt x="717" y="36"/>
                        <a:pt x="718" y="34"/>
                        <a:pt x="720" y="32"/>
                      </a:cubicBezTo>
                      <a:cubicBezTo>
                        <a:pt x="720" y="31"/>
                        <a:pt x="715" y="32"/>
                        <a:pt x="714" y="33"/>
                      </a:cubicBezTo>
                      <a:cubicBezTo>
                        <a:pt x="713" y="33"/>
                        <a:pt x="713" y="34"/>
                        <a:pt x="712" y="35"/>
                      </a:cubicBezTo>
                      <a:cubicBezTo>
                        <a:pt x="717" y="28"/>
                        <a:pt x="722" y="22"/>
                        <a:pt x="726" y="15"/>
                      </a:cubicBezTo>
                      <a:cubicBezTo>
                        <a:pt x="727" y="13"/>
                        <a:pt x="721" y="14"/>
                        <a:pt x="720" y="15"/>
                      </a:cubicBezTo>
                      <a:cubicBezTo>
                        <a:pt x="704" y="40"/>
                        <a:pt x="684" y="63"/>
                        <a:pt x="657" y="77"/>
                      </a:cubicBezTo>
                      <a:cubicBezTo>
                        <a:pt x="657" y="76"/>
                        <a:pt x="657" y="76"/>
                        <a:pt x="657" y="76"/>
                      </a:cubicBezTo>
                      <a:cubicBezTo>
                        <a:pt x="660" y="73"/>
                        <a:pt x="663" y="71"/>
                        <a:pt x="667" y="68"/>
                      </a:cubicBezTo>
                      <a:cubicBezTo>
                        <a:pt x="667" y="67"/>
                        <a:pt x="667" y="67"/>
                        <a:pt x="666" y="67"/>
                      </a:cubicBezTo>
                      <a:cubicBezTo>
                        <a:pt x="672" y="61"/>
                        <a:pt x="678" y="54"/>
                        <a:pt x="684" y="47"/>
                      </a:cubicBezTo>
                      <a:cubicBezTo>
                        <a:pt x="686" y="46"/>
                        <a:pt x="687" y="45"/>
                        <a:pt x="688" y="43"/>
                      </a:cubicBezTo>
                      <a:cubicBezTo>
                        <a:pt x="698" y="34"/>
                        <a:pt x="706" y="23"/>
                        <a:pt x="713" y="11"/>
                      </a:cubicBezTo>
                      <a:cubicBezTo>
                        <a:pt x="714" y="11"/>
                        <a:pt x="715" y="11"/>
                        <a:pt x="717" y="11"/>
                      </a:cubicBezTo>
                      <a:cubicBezTo>
                        <a:pt x="718" y="11"/>
                        <a:pt x="723" y="8"/>
                        <a:pt x="719" y="8"/>
                      </a:cubicBezTo>
                      <a:cubicBezTo>
                        <a:pt x="718" y="8"/>
                        <a:pt x="716" y="8"/>
                        <a:pt x="715" y="8"/>
                      </a:cubicBezTo>
                      <a:cubicBezTo>
                        <a:pt x="716" y="6"/>
                        <a:pt x="718" y="4"/>
                        <a:pt x="719" y="2"/>
                      </a:cubicBezTo>
                      <a:cubicBezTo>
                        <a:pt x="720" y="0"/>
                        <a:pt x="714" y="1"/>
                        <a:pt x="713" y="2"/>
                      </a:cubicBezTo>
                      <a:cubicBezTo>
                        <a:pt x="712" y="4"/>
                        <a:pt x="711" y="6"/>
                        <a:pt x="709" y="8"/>
                      </a:cubicBezTo>
                      <a:cubicBezTo>
                        <a:pt x="708" y="8"/>
                        <a:pt x="706" y="8"/>
                        <a:pt x="704" y="8"/>
                      </a:cubicBezTo>
                      <a:cubicBezTo>
                        <a:pt x="703" y="8"/>
                        <a:pt x="698" y="11"/>
                        <a:pt x="702" y="11"/>
                      </a:cubicBezTo>
                      <a:cubicBezTo>
                        <a:pt x="704" y="11"/>
                        <a:pt x="706" y="11"/>
                        <a:pt x="708" y="11"/>
                      </a:cubicBezTo>
                      <a:cubicBezTo>
                        <a:pt x="699" y="24"/>
                        <a:pt x="690" y="36"/>
                        <a:pt x="680" y="46"/>
                      </a:cubicBezTo>
                      <a:cubicBezTo>
                        <a:pt x="680" y="46"/>
                        <a:pt x="679" y="47"/>
                        <a:pt x="679" y="47"/>
                      </a:cubicBezTo>
                      <a:cubicBezTo>
                        <a:pt x="679" y="47"/>
                        <a:pt x="678" y="48"/>
                        <a:pt x="678" y="48"/>
                      </a:cubicBezTo>
                      <a:cubicBezTo>
                        <a:pt x="669" y="57"/>
                        <a:pt x="659" y="65"/>
                        <a:pt x="652" y="75"/>
                      </a:cubicBezTo>
                      <a:cubicBezTo>
                        <a:pt x="645" y="82"/>
                        <a:pt x="638" y="89"/>
                        <a:pt x="630" y="95"/>
                      </a:cubicBezTo>
                      <a:cubicBezTo>
                        <a:pt x="629" y="94"/>
                        <a:pt x="628" y="94"/>
                        <a:pt x="626" y="95"/>
                      </a:cubicBezTo>
                      <a:cubicBezTo>
                        <a:pt x="619" y="98"/>
                        <a:pt x="612" y="102"/>
                        <a:pt x="605" y="106"/>
                      </a:cubicBezTo>
                      <a:cubicBezTo>
                        <a:pt x="607" y="103"/>
                        <a:pt x="609" y="101"/>
                        <a:pt x="612" y="98"/>
                      </a:cubicBezTo>
                      <a:cubicBezTo>
                        <a:pt x="614" y="96"/>
                        <a:pt x="616" y="94"/>
                        <a:pt x="619" y="92"/>
                      </a:cubicBezTo>
                      <a:cubicBezTo>
                        <a:pt x="630" y="82"/>
                        <a:pt x="640" y="72"/>
                        <a:pt x="649" y="60"/>
                      </a:cubicBezTo>
                      <a:cubicBezTo>
                        <a:pt x="654" y="57"/>
                        <a:pt x="658" y="53"/>
                        <a:pt x="663" y="49"/>
                      </a:cubicBezTo>
                      <a:cubicBezTo>
                        <a:pt x="665" y="47"/>
                        <a:pt x="663" y="46"/>
                        <a:pt x="661" y="46"/>
                      </a:cubicBezTo>
                      <a:cubicBezTo>
                        <a:pt x="662" y="45"/>
                        <a:pt x="662" y="45"/>
                        <a:pt x="663" y="44"/>
                      </a:cubicBezTo>
                      <a:cubicBezTo>
                        <a:pt x="663" y="44"/>
                        <a:pt x="663" y="44"/>
                        <a:pt x="663" y="44"/>
                      </a:cubicBezTo>
                      <a:cubicBezTo>
                        <a:pt x="663" y="44"/>
                        <a:pt x="663" y="44"/>
                        <a:pt x="663" y="43"/>
                      </a:cubicBezTo>
                      <a:cubicBezTo>
                        <a:pt x="668" y="39"/>
                        <a:pt x="672" y="33"/>
                        <a:pt x="675" y="27"/>
                      </a:cubicBezTo>
                      <a:cubicBezTo>
                        <a:pt x="675" y="28"/>
                        <a:pt x="675" y="28"/>
                        <a:pt x="675" y="29"/>
                      </a:cubicBezTo>
                      <a:cubicBezTo>
                        <a:pt x="675" y="32"/>
                        <a:pt x="680" y="31"/>
                        <a:pt x="681" y="29"/>
                      </a:cubicBezTo>
                      <a:cubicBezTo>
                        <a:pt x="681" y="28"/>
                        <a:pt x="682" y="27"/>
                        <a:pt x="682" y="26"/>
                      </a:cubicBezTo>
                      <a:cubicBezTo>
                        <a:pt x="684" y="26"/>
                        <a:pt x="687" y="25"/>
                        <a:pt x="687" y="24"/>
                      </a:cubicBezTo>
                      <a:cubicBezTo>
                        <a:pt x="689" y="19"/>
                        <a:pt x="690" y="13"/>
                        <a:pt x="691" y="7"/>
                      </a:cubicBezTo>
                      <a:cubicBezTo>
                        <a:pt x="692" y="5"/>
                        <a:pt x="686" y="6"/>
                        <a:pt x="685" y="8"/>
                      </a:cubicBezTo>
                      <a:cubicBezTo>
                        <a:pt x="685" y="9"/>
                        <a:pt x="685" y="9"/>
                        <a:pt x="685" y="10"/>
                      </a:cubicBezTo>
                      <a:cubicBezTo>
                        <a:pt x="684" y="10"/>
                        <a:pt x="683" y="11"/>
                        <a:pt x="682" y="12"/>
                      </a:cubicBezTo>
                      <a:cubicBezTo>
                        <a:pt x="682" y="13"/>
                        <a:pt x="681" y="14"/>
                        <a:pt x="681" y="15"/>
                      </a:cubicBezTo>
                      <a:cubicBezTo>
                        <a:pt x="681" y="15"/>
                        <a:pt x="681" y="14"/>
                        <a:pt x="681" y="14"/>
                      </a:cubicBezTo>
                      <a:cubicBezTo>
                        <a:pt x="681" y="11"/>
                        <a:pt x="675" y="12"/>
                        <a:pt x="675" y="14"/>
                      </a:cubicBezTo>
                      <a:cubicBezTo>
                        <a:pt x="675" y="16"/>
                        <a:pt x="675" y="17"/>
                        <a:pt x="675" y="18"/>
                      </a:cubicBezTo>
                      <a:cubicBezTo>
                        <a:pt x="673" y="18"/>
                        <a:pt x="672" y="19"/>
                        <a:pt x="672" y="20"/>
                      </a:cubicBezTo>
                      <a:cubicBezTo>
                        <a:pt x="670" y="24"/>
                        <a:pt x="668" y="28"/>
                        <a:pt x="666" y="32"/>
                      </a:cubicBezTo>
                      <a:cubicBezTo>
                        <a:pt x="666" y="29"/>
                        <a:pt x="667" y="25"/>
                        <a:pt x="667" y="22"/>
                      </a:cubicBezTo>
                      <a:cubicBezTo>
                        <a:pt x="668" y="19"/>
                        <a:pt x="661" y="20"/>
                        <a:pt x="661" y="23"/>
                      </a:cubicBezTo>
                      <a:cubicBezTo>
                        <a:pt x="660" y="29"/>
                        <a:pt x="659" y="36"/>
                        <a:pt x="658" y="43"/>
                      </a:cubicBezTo>
                      <a:cubicBezTo>
                        <a:pt x="658" y="43"/>
                        <a:pt x="658" y="43"/>
                        <a:pt x="658" y="44"/>
                      </a:cubicBezTo>
                      <a:cubicBezTo>
                        <a:pt x="658" y="44"/>
                        <a:pt x="657" y="44"/>
                        <a:pt x="657" y="44"/>
                      </a:cubicBezTo>
                      <a:cubicBezTo>
                        <a:pt x="654" y="48"/>
                        <a:pt x="650" y="52"/>
                        <a:pt x="647" y="56"/>
                      </a:cubicBezTo>
                      <a:cubicBezTo>
                        <a:pt x="619" y="79"/>
                        <a:pt x="590" y="101"/>
                        <a:pt x="563" y="125"/>
                      </a:cubicBezTo>
                      <a:cubicBezTo>
                        <a:pt x="531" y="153"/>
                        <a:pt x="501" y="183"/>
                        <a:pt x="471" y="213"/>
                      </a:cubicBezTo>
                      <a:cubicBezTo>
                        <a:pt x="410" y="273"/>
                        <a:pt x="352" y="336"/>
                        <a:pt x="294" y="399"/>
                      </a:cubicBezTo>
                      <a:cubicBezTo>
                        <a:pt x="266" y="430"/>
                        <a:pt x="238" y="461"/>
                        <a:pt x="210" y="492"/>
                      </a:cubicBezTo>
                      <a:cubicBezTo>
                        <a:pt x="208" y="495"/>
                        <a:pt x="206" y="498"/>
                        <a:pt x="204" y="500"/>
                      </a:cubicBezTo>
                      <a:cubicBezTo>
                        <a:pt x="203" y="500"/>
                        <a:pt x="203" y="500"/>
                        <a:pt x="203" y="500"/>
                      </a:cubicBezTo>
                      <a:cubicBezTo>
                        <a:pt x="204" y="498"/>
                        <a:pt x="204" y="496"/>
                        <a:pt x="205" y="494"/>
                      </a:cubicBezTo>
                      <a:cubicBezTo>
                        <a:pt x="206" y="492"/>
                        <a:pt x="200" y="493"/>
                        <a:pt x="199" y="494"/>
                      </a:cubicBezTo>
                      <a:cubicBezTo>
                        <a:pt x="199" y="494"/>
                        <a:pt x="199" y="494"/>
                        <a:pt x="199" y="494"/>
                      </a:cubicBezTo>
                      <a:cubicBezTo>
                        <a:pt x="199" y="494"/>
                        <a:pt x="199" y="494"/>
                        <a:pt x="199" y="494"/>
                      </a:cubicBezTo>
                      <a:cubicBezTo>
                        <a:pt x="201" y="492"/>
                        <a:pt x="195" y="493"/>
                        <a:pt x="194" y="494"/>
                      </a:cubicBezTo>
                      <a:cubicBezTo>
                        <a:pt x="191" y="498"/>
                        <a:pt x="189" y="502"/>
                        <a:pt x="187" y="506"/>
                      </a:cubicBezTo>
                      <a:cubicBezTo>
                        <a:pt x="187" y="506"/>
                        <a:pt x="188" y="505"/>
                        <a:pt x="188" y="504"/>
                      </a:cubicBezTo>
                      <a:cubicBezTo>
                        <a:pt x="188" y="504"/>
                        <a:pt x="188" y="503"/>
                        <a:pt x="188" y="503"/>
                      </a:cubicBezTo>
                      <a:cubicBezTo>
                        <a:pt x="189" y="503"/>
                        <a:pt x="189" y="502"/>
                        <a:pt x="189" y="502"/>
                      </a:cubicBezTo>
                      <a:cubicBezTo>
                        <a:pt x="194" y="490"/>
                        <a:pt x="199" y="479"/>
                        <a:pt x="200" y="466"/>
                      </a:cubicBezTo>
                      <a:cubicBezTo>
                        <a:pt x="200" y="466"/>
                        <a:pt x="200" y="465"/>
                        <a:pt x="200" y="465"/>
                      </a:cubicBezTo>
                      <a:cubicBezTo>
                        <a:pt x="205" y="435"/>
                        <a:pt x="207" y="404"/>
                        <a:pt x="220" y="375"/>
                      </a:cubicBezTo>
                      <a:cubicBezTo>
                        <a:pt x="224" y="366"/>
                        <a:pt x="229" y="357"/>
                        <a:pt x="234" y="349"/>
                      </a:cubicBezTo>
                      <a:cubicBezTo>
                        <a:pt x="229" y="359"/>
                        <a:pt x="225" y="370"/>
                        <a:pt x="220" y="381"/>
                      </a:cubicBezTo>
                      <a:cubicBezTo>
                        <a:pt x="207" y="415"/>
                        <a:pt x="201" y="448"/>
                        <a:pt x="201" y="485"/>
                      </a:cubicBezTo>
                      <a:cubicBezTo>
                        <a:pt x="201" y="489"/>
                        <a:pt x="207" y="488"/>
                        <a:pt x="207" y="485"/>
                      </a:cubicBezTo>
                      <a:cubicBezTo>
                        <a:pt x="208" y="450"/>
                        <a:pt x="212" y="419"/>
                        <a:pt x="224" y="386"/>
                      </a:cubicBezTo>
                      <a:cubicBezTo>
                        <a:pt x="236" y="355"/>
                        <a:pt x="252" y="324"/>
                        <a:pt x="272" y="297"/>
                      </a:cubicBezTo>
                      <a:cubicBezTo>
                        <a:pt x="269" y="305"/>
                        <a:pt x="266" y="312"/>
                        <a:pt x="262" y="319"/>
                      </a:cubicBezTo>
                      <a:cubicBezTo>
                        <a:pt x="257" y="328"/>
                        <a:pt x="252" y="337"/>
                        <a:pt x="248" y="346"/>
                      </a:cubicBezTo>
                      <a:cubicBezTo>
                        <a:pt x="244" y="354"/>
                        <a:pt x="239" y="362"/>
                        <a:pt x="235" y="371"/>
                      </a:cubicBezTo>
                      <a:cubicBezTo>
                        <a:pt x="231" y="379"/>
                        <a:pt x="228" y="389"/>
                        <a:pt x="225" y="398"/>
                      </a:cubicBezTo>
                      <a:cubicBezTo>
                        <a:pt x="223" y="402"/>
                        <a:pt x="221" y="406"/>
                        <a:pt x="219" y="410"/>
                      </a:cubicBezTo>
                      <a:cubicBezTo>
                        <a:pt x="218" y="411"/>
                        <a:pt x="220" y="411"/>
                        <a:pt x="221" y="411"/>
                      </a:cubicBezTo>
                      <a:cubicBezTo>
                        <a:pt x="220" y="414"/>
                        <a:pt x="219" y="417"/>
                        <a:pt x="218" y="420"/>
                      </a:cubicBezTo>
                      <a:cubicBezTo>
                        <a:pt x="217" y="427"/>
                        <a:pt x="216" y="434"/>
                        <a:pt x="216" y="441"/>
                      </a:cubicBezTo>
                      <a:cubicBezTo>
                        <a:pt x="216" y="452"/>
                        <a:pt x="226" y="461"/>
                        <a:pt x="218" y="473"/>
                      </a:cubicBezTo>
                      <a:cubicBezTo>
                        <a:pt x="217" y="475"/>
                        <a:pt x="223" y="474"/>
                        <a:pt x="224" y="473"/>
                      </a:cubicBezTo>
                      <a:cubicBezTo>
                        <a:pt x="231" y="461"/>
                        <a:pt x="224" y="451"/>
                        <a:pt x="222" y="439"/>
                      </a:cubicBezTo>
                      <a:cubicBezTo>
                        <a:pt x="220" y="428"/>
                        <a:pt x="224" y="414"/>
                        <a:pt x="229" y="402"/>
                      </a:cubicBezTo>
                      <a:cubicBezTo>
                        <a:pt x="244" y="372"/>
                        <a:pt x="255" y="340"/>
                        <a:pt x="273" y="312"/>
                      </a:cubicBezTo>
                      <a:cubicBezTo>
                        <a:pt x="290" y="285"/>
                        <a:pt x="310" y="261"/>
                        <a:pt x="319" y="231"/>
                      </a:cubicBezTo>
                      <a:cubicBezTo>
                        <a:pt x="329" y="221"/>
                        <a:pt x="338" y="209"/>
                        <a:pt x="349" y="200"/>
                      </a:cubicBezTo>
                      <a:cubicBezTo>
                        <a:pt x="340" y="236"/>
                        <a:pt x="314" y="263"/>
                        <a:pt x="296" y="295"/>
                      </a:cubicBezTo>
                      <a:cubicBezTo>
                        <a:pt x="278" y="329"/>
                        <a:pt x="264" y="366"/>
                        <a:pt x="266" y="405"/>
                      </a:cubicBezTo>
                      <a:cubicBezTo>
                        <a:pt x="266" y="409"/>
                        <a:pt x="272" y="408"/>
                        <a:pt x="272" y="405"/>
                      </a:cubicBezTo>
                      <a:cubicBezTo>
                        <a:pt x="271" y="362"/>
                        <a:pt x="287" y="323"/>
                        <a:pt x="307" y="286"/>
                      </a:cubicBezTo>
                      <a:cubicBezTo>
                        <a:pt x="325" y="256"/>
                        <a:pt x="348" y="232"/>
                        <a:pt x="356" y="196"/>
                      </a:cubicBezTo>
                      <a:cubicBezTo>
                        <a:pt x="356" y="195"/>
                        <a:pt x="355" y="194"/>
                        <a:pt x="354" y="194"/>
                      </a:cubicBezTo>
                      <a:cubicBezTo>
                        <a:pt x="353" y="193"/>
                        <a:pt x="350" y="193"/>
                        <a:pt x="349" y="194"/>
                      </a:cubicBezTo>
                      <a:cubicBezTo>
                        <a:pt x="336" y="203"/>
                        <a:pt x="327" y="217"/>
                        <a:pt x="316" y="227"/>
                      </a:cubicBezTo>
                      <a:cubicBezTo>
                        <a:pt x="315" y="228"/>
                        <a:pt x="314" y="228"/>
                        <a:pt x="314" y="229"/>
                      </a:cubicBezTo>
                      <a:cubicBezTo>
                        <a:pt x="314" y="229"/>
                        <a:pt x="314" y="229"/>
                        <a:pt x="313" y="229"/>
                      </a:cubicBezTo>
                      <a:cubicBezTo>
                        <a:pt x="311" y="232"/>
                        <a:pt x="308" y="234"/>
                        <a:pt x="305" y="236"/>
                      </a:cubicBezTo>
                      <a:cubicBezTo>
                        <a:pt x="305" y="236"/>
                        <a:pt x="304" y="236"/>
                        <a:pt x="304" y="236"/>
                      </a:cubicBezTo>
                      <a:cubicBezTo>
                        <a:pt x="288" y="237"/>
                        <a:pt x="275" y="246"/>
                        <a:pt x="264" y="256"/>
                      </a:cubicBezTo>
                      <a:cubicBezTo>
                        <a:pt x="249" y="268"/>
                        <a:pt x="234" y="284"/>
                        <a:pt x="230" y="303"/>
                      </a:cubicBezTo>
                      <a:cubicBezTo>
                        <a:pt x="229" y="305"/>
                        <a:pt x="236" y="304"/>
                        <a:pt x="236" y="302"/>
                      </a:cubicBezTo>
                      <a:cubicBezTo>
                        <a:pt x="239" y="289"/>
                        <a:pt x="247" y="278"/>
                        <a:pt x="256" y="268"/>
                      </a:cubicBezTo>
                      <a:cubicBezTo>
                        <a:pt x="267" y="256"/>
                        <a:pt x="284" y="240"/>
                        <a:pt x="301" y="239"/>
                      </a:cubicBezTo>
                      <a:cubicBezTo>
                        <a:pt x="302" y="239"/>
                        <a:pt x="303" y="239"/>
                        <a:pt x="304" y="238"/>
                      </a:cubicBezTo>
                      <a:cubicBezTo>
                        <a:pt x="304" y="239"/>
                        <a:pt x="307" y="240"/>
                        <a:pt x="309" y="239"/>
                      </a:cubicBezTo>
                      <a:cubicBezTo>
                        <a:pt x="309" y="238"/>
                        <a:pt x="310" y="238"/>
                        <a:pt x="311" y="237"/>
                      </a:cubicBezTo>
                      <a:cubicBezTo>
                        <a:pt x="303" y="258"/>
                        <a:pt x="291" y="277"/>
                        <a:pt x="278" y="295"/>
                      </a:cubicBezTo>
                      <a:cubicBezTo>
                        <a:pt x="280" y="290"/>
                        <a:pt x="282" y="284"/>
                        <a:pt x="283" y="278"/>
                      </a:cubicBezTo>
                      <a:cubicBezTo>
                        <a:pt x="284" y="276"/>
                        <a:pt x="278" y="277"/>
                        <a:pt x="277" y="279"/>
                      </a:cubicBezTo>
                      <a:cubicBezTo>
                        <a:pt x="276" y="284"/>
                        <a:pt x="275" y="288"/>
                        <a:pt x="273" y="293"/>
                      </a:cubicBezTo>
                      <a:cubicBezTo>
                        <a:pt x="272" y="292"/>
                        <a:pt x="269" y="292"/>
                        <a:pt x="268" y="294"/>
                      </a:cubicBezTo>
                      <a:cubicBezTo>
                        <a:pt x="267" y="296"/>
                        <a:pt x="265" y="298"/>
                        <a:pt x="264" y="300"/>
                      </a:cubicBezTo>
                      <a:cubicBezTo>
                        <a:pt x="264" y="300"/>
                        <a:pt x="263" y="300"/>
                        <a:pt x="263" y="300"/>
                      </a:cubicBezTo>
                      <a:cubicBezTo>
                        <a:pt x="246" y="326"/>
                        <a:pt x="225" y="350"/>
                        <a:pt x="212" y="379"/>
                      </a:cubicBezTo>
                      <a:cubicBezTo>
                        <a:pt x="202" y="401"/>
                        <a:pt x="200" y="425"/>
                        <a:pt x="196" y="449"/>
                      </a:cubicBezTo>
                      <a:cubicBezTo>
                        <a:pt x="196" y="448"/>
                        <a:pt x="196" y="447"/>
                        <a:pt x="196" y="447"/>
                      </a:cubicBezTo>
                      <a:cubicBezTo>
                        <a:pt x="196" y="445"/>
                        <a:pt x="190" y="446"/>
                        <a:pt x="190" y="448"/>
                      </a:cubicBezTo>
                      <a:cubicBezTo>
                        <a:pt x="189" y="467"/>
                        <a:pt x="186" y="485"/>
                        <a:pt x="183" y="503"/>
                      </a:cubicBezTo>
                      <a:cubicBezTo>
                        <a:pt x="183" y="503"/>
                        <a:pt x="182" y="503"/>
                        <a:pt x="182" y="503"/>
                      </a:cubicBezTo>
                      <a:cubicBezTo>
                        <a:pt x="181" y="505"/>
                        <a:pt x="180" y="507"/>
                        <a:pt x="179" y="509"/>
                      </a:cubicBezTo>
                      <a:cubicBezTo>
                        <a:pt x="180" y="502"/>
                        <a:pt x="182" y="495"/>
                        <a:pt x="183" y="488"/>
                      </a:cubicBezTo>
                      <a:cubicBezTo>
                        <a:pt x="183" y="486"/>
                        <a:pt x="184" y="484"/>
                        <a:pt x="185" y="482"/>
                      </a:cubicBezTo>
                      <a:cubicBezTo>
                        <a:pt x="185" y="481"/>
                        <a:pt x="184" y="481"/>
                        <a:pt x="184" y="481"/>
                      </a:cubicBezTo>
                      <a:cubicBezTo>
                        <a:pt x="189" y="445"/>
                        <a:pt x="192" y="410"/>
                        <a:pt x="203" y="377"/>
                      </a:cubicBezTo>
                      <a:cubicBezTo>
                        <a:pt x="214" y="356"/>
                        <a:pt x="230" y="337"/>
                        <a:pt x="243" y="316"/>
                      </a:cubicBezTo>
                      <a:cubicBezTo>
                        <a:pt x="245" y="314"/>
                        <a:pt x="238" y="314"/>
                        <a:pt x="237" y="316"/>
                      </a:cubicBezTo>
                      <a:cubicBezTo>
                        <a:pt x="229" y="329"/>
                        <a:pt x="220" y="341"/>
                        <a:pt x="212" y="354"/>
                      </a:cubicBezTo>
                      <a:cubicBezTo>
                        <a:pt x="220" y="336"/>
                        <a:pt x="231" y="319"/>
                        <a:pt x="246" y="304"/>
                      </a:cubicBezTo>
                      <a:cubicBezTo>
                        <a:pt x="249" y="301"/>
                        <a:pt x="243" y="300"/>
                        <a:pt x="241" y="302"/>
                      </a:cubicBezTo>
                      <a:cubicBezTo>
                        <a:pt x="218" y="325"/>
                        <a:pt x="205" y="351"/>
                        <a:pt x="196" y="379"/>
                      </a:cubicBezTo>
                      <a:cubicBezTo>
                        <a:pt x="193" y="384"/>
                        <a:pt x="191" y="389"/>
                        <a:pt x="189" y="395"/>
                      </a:cubicBezTo>
                      <a:cubicBezTo>
                        <a:pt x="175" y="426"/>
                        <a:pt x="178" y="463"/>
                        <a:pt x="174" y="497"/>
                      </a:cubicBezTo>
                      <a:cubicBezTo>
                        <a:pt x="174" y="498"/>
                        <a:pt x="174" y="498"/>
                        <a:pt x="175" y="498"/>
                      </a:cubicBezTo>
                      <a:cubicBezTo>
                        <a:pt x="173" y="509"/>
                        <a:pt x="171" y="520"/>
                        <a:pt x="169" y="531"/>
                      </a:cubicBezTo>
                      <a:cubicBezTo>
                        <a:pt x="168" y="534"/>
                        <a:pt x="174" y="533"/>
                        <a:pt x="175" y="530"/>
                      </a:cubicBezTo>
                      <a:cubicBezTo>
                        <a:pt x="175" y="530"/>
                        <a:pt x="175" y="529"/>
                        <a:pt x="175" y="529"/>
                      </a:cubicBezTo>
                      <a:cubicBezTo>
                        <a:pt x="177" y="528"/>
                        <a:pt x="178" y="528"/>
                        <a:pt x="179" y="527"/>
                      </a:cubicBezTo>
                      <a:cubicBezTo>
                        <a:pt x="182" y="523"/>
                        <a:pt x="185" y="519"/>
                        <a:pt x="188" y="514"/>
                      </a:cubicBezTo>
                      <a:cubicBezTo>
                        <a:pt x="190" y="512"/>
                        <a:pt x="192" y="509"/>
                        <a:pt x="195" y="506"/>
                      </a:cubicBezTo>
                      <a:cubicBezTo>
                        <a:pt x="194" y="508"/>
                        <a:pt x="193" y="510"/>
                        <a:pt x="192" y="512"/>
                      </a:cubicBezTo>
                      <a:cubicBezTo>
                        <a:pt x="190" y="515"/>
                        <a:pt x="188" y="518"/>
                        <a:pt x="186" y="521"/>
                      </a:cubicBezTo>
                      <a:cubicBezTo>
                        <a:pt x="186" y="521"/>
                        <a:pt x="186" y="521"/>
                        <a:pt x="186" y="521"/>
                      </a:cubicBezTo>
                      <a:cubicBezTo>
                        <a:pt x="186" y="521"/>
                        <a:pt x="186" y="521"/>
                        <a:pt x="186" y="521"/>
                      </a:cubicBezTo>
                      <a:cubicBezTo>
                        <a:pt x="186" y="521"/>
                        <a:pt x="186" y="521"/>
                        <a:pt x="186" y="522"/>
                      </a:cubicBezTo>
                      <a:cubicBezTo>
                        <a:pt x="185" y="522"/>
                        <a:pt x="186" y="522"/>
                        <a:pt x="186" y="522"/>
                      </a:cubicBezTo>
                      <a:cubicBezTo>
                        <a:pt x="167" y="545"/>
                        <a:pt x="150" y="569"/>
                        <a:pt x="132" y="593"/>
                      </a:cubicBezTo>
                      <a:cubicBezTo>
                        <a:pt x="129" y="597"/>
                        <a:pt x="126" y="600"/>
                        <a:pt x="124" y="604"/>
                      </a:cubicBezTo>
                      <a:cubicBezTo>
                        <a:pt x="124" y="604"/>
                        <a:pt x="124" y="604"/>
                        <a:pt x="124" y="604"/>
                      </a:cubicBezTo>
                      <a:cubicBezTo>
                        <a:pt x="119" y="574"/>
                        <a:pt x="109" y="548"/>
                        <a:pt x="115" y="517"/>
                      </a:cubicBezTo>
                      <a:cubicBezTo>
                        <a:pt x="121" y="493"/>
                        <a:pt x="132" y="470"/>
                        <a:pt x="128" y="444"/>
                      </a:cubicBezTo>
                      <a:cubicBezTo>
                        <a:pt x="128" y="443"/>
                        <a:pt x="122" y="444"/>
                        <a:pt x="122" y="446"/>
                      </a:cubicBezTo>
                      <a:cubicBezTo>
                        <a:pt x="126" y="473"/>
                        <a:pt x="113" y="497"/>
                        <a:pt x="108" y="523"/>
                      </a:cubicBezTo>
                      <a:cubicBezTo>
                        <a:pt x="103" y="552"/>
                        <a:pt x="113" y="578"/>
                        <a:pt x="118" y="606"/>
                      </a:cubicBezTo>
                      <a:cubicBezTo>
                        <a:pt x="118" y="607"/>
                        <a:pt x="122" y="606"/>
                        <a:pt x="123" y="605"/>
                      </a:cubicBezTo>
                      <a:cubicBezTo>
                        <a:pt x="104" y="631"/>
                        <a:pt x="85" y="657"/>
                        <a:pt x="68" y="685"/>
                      </a:cubicBezTo>
                      <a:cubicBezTo>
                        <a:pt x="48" y="719"/>
                        <a:pt x="29" y="753"/>
                        <a:pt x="3" y="783"/>
                      </a:cubicBezTo>
                      <a:cubicBezTo>
                        <a:pt x="0" y="786"/>
                        <a:pt x="6" y="786"/>
                        <a:pt x="8" y="784"/>
                      </a:cubicBezTo>
                      <a:cubicBezTo>
                        <a:pt x="8" y="784"/>
                        <a:pt x="9" y="783"/>
                        <a:pt x="9" y="783"/>
                      </a:cubicBezTo>
                      <a:cubicBezTo>
                        <a:pt x="10" y="783"/>
                        <a:pt x="10" y="782"/>
                        <a:pt x="11" y="782"/>
                      </a:cubicBezTo>
                      <a:cubicBezTo>
                        <a:pt x="44" y="761"/>
                        <a:pt x="70" y="733"/>
                        <a:pt x="92" y="701"/>
                      </a:cubicBezTo>
                      <a:cubicBezTo>
                        <a:pt x="116" y="667"/>
                        <a:pt x="133" y="629"/>
                        <a:pt x="156" y="595"/>
                      </a:cubicBezTo>
                      <a:cubicBezTo>
                        <a:pt x="185" y="582"/>
                        <a:pt x="208" y="561"/>
                        <a:pt x="236" y="547"/>
                      </a:cubicBezTo>
                      <a:close/>
                      <a:moveTo>
                        <a:pt x="462" y="428"/>
                      </a:moveTo>
                      <a:cubicBezTo>
                        <a:pt x="476" y="425"/>
                        <a:pt x="488" y="420"/>
                        <a:pt x="501" y="414"/>
                      </a:cubicBezTo>
                      <a:cubicBezTo>
                        <a:pt x="501" y="414"/>
                        <a:pt x="501" y="413"/>
                        <a:pt x="502" y="413"/>
                      </a:cubicBezTo>
                      <a:cubicBezTo>
                        <a:pt x="504" y="412"/>
                        <a:pt x="507" y="411"/>
                        <a:pt x="510" y="410"/>
                      </a:cubicBezTo>
                      <a:cubicBezTo>
                        <a:pt x="497" y="422"/>
                        <a:pt x="480" y="426"/>
                        <a:pt x="462" y="428"/>
                      </a:cubicBezTo>
                      <a:close/>
                      <a:moveTo>
                        <a:pt x="243" y="539"/>
                      </a:moveTo>
                      <a:cubicBezTo>
                        <a:pt x="213" y="551"/>
                        <a:pt x="189" y="574"/>
                        <a:pt x="161" y="588"/>
                      </a:cubicBezTo>
                      <a:cubicBezTo>
                        <a:pt x="166" y="581"/>
                        <a:pt x="172" y="573"/>
                        <a:pt x="177" y="566"/>
                      </a:cubicBezTo>
                      <a:cubicBezTo>
                        <a:pt x="178" y="566"/>
                        <a:pt x="180" y="566"/>
                        <a:pt x="181" y="565"/>
                      </a:cubicBezTo>
                      <a:cubicBezTo>
                        <a:pt x="220" y="533"/>
                        <a:pt x="270" y="524"/>
                        <a:pt x="320" y="520"/>
                      </a:cubicBezTo>
                      <a:cubicBezTo>
                        <a:pt x="294" y="525"/>
                        <a:pt x="268" y="530"/>
                        <a:pt x="243" y="539"/>
                      </a:cubicBezTo>
                      <a:close/>
                      <a:moveTo>
                        <a:pt x="653" y="82"/>
                      </a:moveTo>
                      <a:cubicBezTo>
                        <a:pt x="656" y="80"/>
                        <a:pt x="659" y="79"/>
                        <a:pt x="662" y="77"/>
                      </a:cubicBezTo>
                      <a:cubicBezTo>
                        <a:pt x="659" y="79"/>
                        <a:pt x="657" y="81"/>
                        <a:pt x="654" y="83"/>
                      </a:cubicBezTo>
                      <a:cubicBezTo>
                        <a:pt x="648" y="88"/>
                        <a:pt x="641" y="93"/>
                        <a:pt x="634" y="98"/>
                      </a:cubicBezTo>
                      <a:cubicBezTo>
                        <a:pt x="640" y="92"/>
                        <a:pt x="645" y="87"/>
                        <a:pt x="651" y="82"/>
                      </a:cubicBezTo>
                      <a:cubicBezTo>
                        <a:pt x="652" y="82"/>
                        <a:pt x="653" y="82"/>
                        <a:pt x="653" y="82"/>
                      </a:cubicBezTo>
                      <a:close/>
                      <a:moveTo>
                        <a:pt x="541" y="168"/>
                      </a:moveTo>
                      <a:cubicBezTo>
                        <a:pt x="543" y="166"/>
                        <a:pt x="545" y="164"/>
                        <a:pt x="547" y="163"/>
                      </a:cubicBezTo>
                      <a:cubicBezTo>
                        <a:pt x="546" y="164"/>
                        <a:pt x="545" y="165"/>
                        <a:pt x="545" y="166"/>
                      </a:cubicBezTo>
                      <a:cubicBezTo>
                        <a:pt x="544" y="167"/>
                        <a:pt x="542" y="168"/>
                        <a:pt x="541" y="168"/>
                      </a:cubicBezTo>
                      <a:close/>
                      <a:moveTo>
                        <a:pt x="479" y="224"/>
                      </a:moveTo>
                      <a:cubicBezTo>
                        <a:pt x="481" y="223"/>
                        <a:pt x="484" y="222"/>
                        <a:pt x="486" y="221"/>
                      </a:cubicBezTo>
                      <a:cubicBezTo>
                        <a:pt x="482" y="224"/>
                        <a:pt x="478" y="226"/>
                        <a:pt x="474" y="229"/>
                      </a:cubicBezTo>
                      <a:cubicBezTo>
                        <a:pt x="476" y="227"/>
                        <a:pt x="478" y="226"/>
                        <a:pt x="479" y="224"/>
                      </a:cubicBezTo>
                      <a:close/>
                      <a:moveTo>
                        <a:pt x="509" y="208"/>
                      </a:moveTo>
                      <a:cubicBezTo>
                        <a:pt x="509" y="208"/>
                        <a:pt x="509" y="208"/>
                        <a:pt x="510" y="207"/>
                      </a:cubicBezTo>
                      <a:cubicBezTo>
                        <a:pt x="509" y="208"/>
                        <a:pt x="509" y="208"/>
                        <a:pt x="509" y="208"/>
                      </a:cubicBezTo>
                      <a:cubicBezTo>
                        <a:pt x="509" y="208"/>
                        <a:pt x="509" y="208"/>
                        <a:pt x="509" y="208"/>
                      </a:cubicBezTo>
                      <a:close/>
                      <a:moveTo>
                        <a:pt x="489" y="216"/>
                      </a:moveTo>
                      <a:cubicBezTo>
                        <a:pt x="496" y="209"/>
                        <a:pt x="503" y="203"/>
                        <a:pt x="510" y="196"/>
                      </a:cubicBezTo>
                      <a:cubicBezTo>
                        <a:pt x="510" y="196"/>
                        <a:pt x="511" y="196"/>
                        <a:pt x="511" y="196"/>
                      </a:cubicBezTo>
                      <a:cubicBezTo>
                        <a:pt x="511" y="196"/>
                        <a:pt x="510" y="196"/>
                        <a:pt x="510" y="197"/>
                      </a:cubicBezTo>
                      <a:cubicBezTo>
                        <a:pt x="509" y="199"/>
                        <a:pt x="515" y="197"/>
                        <a:pt x="516" y="196"/>
                      </a:cubicBezTo>
                      <a:cubicBezTo>
                        <a:pt x="517" y="196"/>
                        <a:pt x="518" y="195"/>
                        <a:pt x="518" y="194"/>
                      </a:cubicBezTo>
                      <a:cubicBezTo>
                        <a:pt x="519" y="194"/>
                        <a:pt x="520" y="194"/>
                        <a:pt x="520" y="194"/>
                      </a:cubicBezTo>
                      <a:cubicBezTo>
                        <a:pt x="516" y="197"/>
                        <a:pt x="511" y="200"/>
                        <a:pt x="506" y="202"/>
                      </a:cubicBezTo>
                      <a:cubicBezTo>
                        <a:pt x="503" y="204"/>
                        <a:pt x="508" y="205"/>
                        <a:pt x="510" y="204"/>
                      </a:cubicBezTo>
                      <a:cubicBezTo>
                        <a:pt x="519" y="199"/>
                        <a:pt x="529" y="193"/>
                        <a:pt x="538" y="188"/>
                      </a:cubicBezTo>
                      <a:cubicBezTo>
                        <a:pt x="539" y="188"/>
                        <a:pt x="540" y="187"/>
                        <a:pt x="541" y="187"/>
                      </a:cubicBezTo>
                      <a:cubicBezTo>
                        <a:pt x="524" y="197"/>
                        <a:pt x="507" y="207"/>
                        <a:pt x="489" y="216"/>
                      </a:cubicBezTo>
                      <a:close/>
                      <a:moveTo>
                        <a:pt x="536" y="161"/>
                      </a:moveTo>
                      <a:cubicBezTo>
                        <a:pt x="533" y="164"/>
                        <a:pt x="530" y="168"/>
                        <a:pt x="527" y="171"/>
                      </a:cubicBezTo>
                      <a:cubicBezTo>
                        <a:pt x="525" y="173"/>
                        <a:pt x="523" y="175"/>
                        <a:pt x="521" y="178"/>
                      </a:cubicBezTo>
                      <a:cubicBezTo>
                        <a:pt x="521" y="178"/>
                        <a:pt x="521" y="179"/>
                        <a:pt x="521" y="179"/>
                      </a:cubicBezTo>
                      <a:cubicBezTo>
                        <a:pt x="516" y="184"/>
                        <a:pt x="511" y="188"/>
                        <a:pt x="506" y="193"/>
                      </a:cubicBezTo>
                      <a:cubicBezTo>
                        <a:pt x="505" y="193"/>
                        <a:pt x="504" y="194"/>
                        <a:pt x="504" y="194"/>
                      </a:cubicBezTo>
                      <a:cubicBezTo>
                        <a:pt x="514" y="183"/>
                        <a:pt x="525" y="172"/>
                        <a:pt x="536" y="161"/>
                      </a:cubicBezTo>
                      <a:close/>
                      <a:moveTo>
                        <a:pt x="556" y="156"/>
                      </a:moveTo>
                      <a:cubicBezTo>
                        <a:pt x="556" y="156"/>
                        <a:pt x="555" y="156"/>
                        <a:pt x="555" y="156"/>
                      </a:cubicBezTo>
                      <a:cubicBezTo>
                        <a:pt x="556" y="155"/>
                        <a:pt x="557" y="154"/>
                        <a:pt x="558" y="153"/>
                      </a:cubicBezTo>
                      <a:cubicBezTo>
                        <a:pt x="557" y="154"/>
                        <a:pt x="556" y="155"/>
                        <a:pt x="556" y="156"/>
                      </a:cubicBezTo>
                      <a:close/>
                      <a:moveTo>
                        <a:pt x="524" y="192"/>
                      </a:moveTo>
                      <a:cubicBezTo>
                        <a:pt x="524" y="192"/>
                        <a:pt x="524" y="192"/>
                        <a:pt x="524" y="191"/>
                      </a:cubicBezTo>
                      <a:cubicBezTo>
                        <a:pt x="525" y="191"/>
                        <a:pt x="525" y="191"/>
                        <a:pt x="525" y="191"/>
                      </a:cubicBezTo>
                      <a:cubicBezTo>
                        <a:pt x="525" y="191"/>
                        <a:pt x="525" y="192"/>
                        <a:pt x="524" y="192"/>
                      </a:cubicBezTo>
                      <a:close/>
                      <a:moveTo>
                        <a:pt x="522" y="185"/>
                      </a:moveTo>
                      <a:cubicBezTo>
                        <a:pt x="522" y="185"/>
                        <a:pt x="522" y="185"/>
                        <a:pt x="523" y="185"/>
                      </a:cubicBezTo>
                      <a:cubicBezTo>
                        <a:pt x="523" y="185"/>
                        <a:pt x="523" y="185"/>
                        <a:pt x="523" y="184"/>
                      </a:cubicBezTo>
                      <a:cubicBezTo>
                        <a:pt x="523" y="184"/>
                        <a:pt x="523" y="185"/>
                        <a:pt x="523" y="185"/>
                      </a:cubicBezTo>
                      <a:cubicBezTo>
                        <a:pt x="523" y="185"/>
                        <a:pt x="522" y="185"/>
                        <a:pt x="522" y="185"/>
                      </a:cubicBezTo>
                      <a:close/>
                      <a:moveTo>
                        <a:pt x="562" y="157"/>
                      </a:moveTo>
                      <a:cubicBezTo>
                        <a:pt x="563" y="156"/>
                        <a:pt x="564" y="154"/>
                        <a:pt x="565" y="153"/>
                      </a:cubicBezTo>
                      <a:cubicBezTo>
                        <a:pt x="564" y="154"/>
                        <a:pt x="563" y="156"/>
                        <a:pt x="562" y="157"/>
                      </a:cubicBezTo>
                      <a:close/>
                      <a:moveTo>
                        <a:pt x="591" y="126"/>
                      </a:moveTo>
                      <a:cubicBezTo>
                        <a:pt x="600" y="120"/>
                        <a:pt x="610" y="115"/>
                        <a:pt x="619" y="109"/>
                      </a:cubicBezTo>
                      <a:cubicBezTo>
                        <a:pt x="620" y="109"/>
                        <a:pt x="620" y="109"/>
                        <a:pt x="621" y="109"/>
                      </a:cubicBezTo>
                      <a:cubicBezTo>
                        <a:pt x="620" y="110"/>
                        <a:pt x="620" y="111"/>
                        <a:pt x="619" y="111"/>
                      </a:cubicBezTo>
                      <a:cubicBezTo>
                        <a:pt x="618" y="112"/>
                        <a:pt x="618" y="112"/>
                        <a:pt x="617" y="112"/>
                      </a:cubicBezTo>
                      <a:cubicBezTo>
                        <a:pt x="608" y="117"/>
                        <a:pt x="599" y="121"/>
                        <a:pt x="591" y="126"/>
                      </a:cubicBezTo>
                      <a:close/>
                      <a:moveTo>
                        <a:pt x="638" y="99"/>
                      </a:moveTo>
                      <a:cubicBezTo>
                        <a:pt x="638" y="99"/>
                        <a:pt x="638" y="99"/>
                        <a:pt x="639" y="99"/>
                      </a:cubicBezTo>
                      <a:cubicBezTo>
                        <a:pt x="638" y="99"/>
                        <a:pt x="637" y="100"/>
                        <a:pt x="637" y="100"/>
                      </a:cubicBezTo>
                      <a:cubicBezTo>
                        <a:pt x="637" y="100"/>
                        <a:pt x="637" y="100"/>
                        <a:pt x="638" y="99"/>
                      </a:cubicBezTo>
                      <a:close/>
                      <a:moveTo>
                        <a:pt x="655" y="88"/>
                      </a:moveTo>
                      <a:cubicBezTo>
                        <a:pt x="653" y="90"/>
                        <a:pt x="652" y="91"/>
                        <a:pt x="651" y="93"/>
                      </a:cubicBezTo>
                      <a:cubicBezTo>
                        <a:pt x="650" y="93"/>
                        <a:pt x="649" y="93"/>
                        <a:pt x="648" y="93"/>
                      </a:cubicBezTo>
                      <a:cubicBezTo>
                        <a:pt x="650" y="91"/>
                        <a:pt x="653" y="90"/>
                        <a:pt x="655" y="88"/>
                      </a:cubicBezTo>
                      <a:close/>
                      <a:moveTo>
                        <a:pt x="590" y="123"/>
                      </a:moveTo>
                      <a:cubicBezTo>
                        <a:pt x="586" y="125"/>
                        <a:pt x="583" y="128"/>
                        <a:pt x="579" y="130"/>
                      </a:cubicBezTo>
                      <a:cubicBezTo>
                        <a:pt x="583" y="128"/>
                        <a:pt x="586" y="125"/>
                        <a:pt x="590" y="122"/>
                      </a:cubicBezTo>
                      <a:cubicBezTo>
                        <a:pt x="590" y="122"/>
                        <a:pt x="590" y="122"/>
                        <a:pt x="590" y="122"/>
                      </a:cubicBezTo>
                      <a:cubicBezTo>
                        <a:pt x="589" y="123"/>
                        <a:pt x="590" y="123"/>
                        <a:pt x="590" y="123"/>
                      </a:cubicBezTo>
                      <a:close/>
                      <a:moveTo>
                        <a:pt x="545" y="154"/>
                      </a:moveTo>
                      <a:cubicBezTo>
                        <a:pt x="545" y="154"/>
                        <a:pt x="544" y="154"/>
                        <a:pt x="544" y="154"/>
                      </a:cubicBezTo>
                      <a:cubicBezTo>
                        <a:pt x="545" y="154"/>
                        <a:pt x="546" y="153"/>
                        <a:pt x="547" y="152"/>
                      </a:cubicBezTo>
                      <a:cubicBezTo>
                        <a:pt x="547" y="153"/>
                        <a:pt x="546" y="154"/>
                        <a:pt x="545" y="154"/>
                      </a:cubicBezTo>
                      <a:close/>
                      <a:moveTo>
                        <a:pt x="497" y="200"/>
                      </a:moveTo>
                      <a:cubicBezTo>
                        <a:pt x="497" y="200"/>
                        <a:pt x="498" y="200"/>
                        <a:pt x="498" y="200"/>
                      </a:cubicBezTo>
                      <a:cubicBezTo>
                        <a:pt x="494" y="204"/>
                        <a:pt x="491" y="207"/>
                        <a:pt x="487" y="211"/>
                      </a:cubicBezTo>
                      <a:cubicBezTo>
                        <a:pt x="488" y="210"/>
                        <a:pt x="488" y="210"/>
                        <a:pt x="488" y="209"/>
                      </a:cubicBezTo>
                      <a:cubicBezTo>
                        <a:pt x="491" y="206"/>
                        <a:pt x="494" y="203"/>
                        <a:pt x="497" y="200"/>
                      </a:cubicBezTo>
                      <a:close/>
                      <a:moveTo>
                        <a:pt x="422" y="293"/>
                      </a:moveTo>
                      <a:cubicBezTo>
                        <a:pt x="420" y="296"/>
                        <a:pt x="417" y="298"/>
                        <a:pt x="415" y="300"/>
                      </a:cubicBezTo>
                      <a:cubicBezTo>
                        <a:pt x="413" y="301"/>
                        <a:pt x="412" y="302"/>
                        <a:pt x="410" y="302"/>
                      </a:cubicBezTo>
                      <a:cubicBezTo>
                        <a:pt x="414" y="299"/>
                        <a:pt x="418" y="296"/>
                        <a:pt x="422" y="293"/>
                      </a:cubicBezTo>
                      <a:close/>
                      <a:moveTo>
                        <a:pt x="355" y="364"/>
                      </a:moveTo>
                      <a:cubicBezTo>
                        <a:pt x="356" y="364"/>
                        <a:pt x="356" y="364"/>
                        <a:pt x="357" y="364"/>
                      </a:cubicBezTo>
                      <a:cubicBezTo>
                        <a:pt x="353" y="369"/>
                        <a:pt x="349" y="373"/>
                        <a:pt x="344" y="377"/>
                      </a:cubicBezTo>
                      <a:cubicBezTo>
                        <a:pt x="347" y="372"/>
                        <a:pt x="351" y="368"/>
                        <a:pt x="355" y="364"/>
                      </a:cubicBezTo>
                      <a:close/>
                      <a:moveTo>
                        <a:pt x="378" y="343"/>
                      </a:moveTo>
                      <a:cubicBezTo>
                        <a:pt x="378" y="343"/>
                        <a:pt x="378" y="343"/>
                        <a:pt x="379" y="343"/>
                      </a:cubicBezTo>
                      <a:cubicBezTo>
                        <a:pt x="379" y="343"/>
                        <a:pt x="379" y="343"/>
                        <a:pt x="379" y="343"/>
                      </a:cubicBezTo>
                      <a:cubicBezTo>
                        <a:pt x="379" y="343"/>
                        <a:pt x="378" y="343"/>
                        <a:pt x="378" y="343"/>
                      </a:cubicBezTo>
                      <a:close/>
                      <a:moveTo>
                        <a:pt x="364" y="343"/>
                      </a:moveTo>
                      <a:cubicBezTo>
                        <a:pt x="361" y="346"/>
                        <a:pt x="358" y="350"/>
                        <a:pt x="355" y="353"/>
                      </a:cubicBezTo>
                      <a:cubicBezTo>
                        <a:pt x="355" y="353"/>
                        <a:pt x="356" y="352"/>
                        <a:pt x="356" y="352"/>
                      </a:cubicBezTo>
                      <a:cubicBezTo>
                        <a:pt x="359" y="349"/>
                        <a:pt x="361" y="346"/>
                        <a:pt x="364" y="343"/>
                      </a:cubicBezTo>
                      <a:close/>
                      <a:moveTo>
                        <a:pt x="343" y="366"/>
                      </a:moveTo>
                      <a:cubicBezTo>
                        <a:pt x="343" y="367"/>
                        <a:pt x="344" y="367"/>
                        <a:pt x="345" y="367"/>
                      </a:cubicBezTo>
                      <a:cubicBezTo>
                        <a:pt x="337" y="376"/>
                        <a:pt x="329" y="385"/>
                        <a:pt x="320" y="393"/>
                      </a:cubicBezTo>
                      <a:cubicBezTo>
                        <a:pt x="324" y="389"/>
                        <a:pt x="327" y="386"/>
                        <a:pt x="330" y="382"/>
                      </a:cubicBezTo>
                      <a:cubicBezTo>
                        <a:pt x="330" y="382"/>
                        <a:pt x="330" y="381"/>
                        <a:pt x="330" y="381"/>
                      </a:cubicBezTo>
                      <a:cubicBezTo>
                        <a:pt x="334" y="376"/>
                        <a:pt x="339" y="371"/>
                        <a:pt x="343" y="366"/>
                      </a:cubicBezTo>
                      <a:close/>
                      <a:moveTo>
                        <a:pt x="270" y="469"/>
                      </a:moveTo>
                      <a:cubicBezTo>
                        <a:pt x="269" y="468"/>
                        <a:pt x="265" y="469"/>
                        <a:pt x="265" y="469"/>
                      </a:cubicBezTo>
                      <a:cubicBezTo>
                        <a:pt x="265" y="469"/>
                        <a:pt x="265" y="469"/>
                        <a:pt x="264" y="469"/>
                      </a:cubicBezTo>
                      <a:cubicBezTo>
                        <a:pt x="264" y="469"/>
                        <a:pt x="264" y="469"/>
                        <a:pt x="264" y="469"/>
                      </a:cubicBezTo>
                      <a:cubicBezTo>
                        <a:pt x="265" y="467"/>
                        <a:pt x="266" y="465"/>
                        <a:pt x="266" y="463"/>
                      </a:cubicBezTo>
                      <a:cubicBezTo>
                        <a:pt x="267" y="462"/>
                        <a:pt x="268" y="462"/>
                        <a:pt x="269" y="461"/>
                      </a:cubicBezTo>
                      <a:cubicBezTo>
                        <a:pt x="270" y="461"/>
                        <a:pt x="271" y="460"/>
                        <a:pt x="272" y="460"/>
                      </a:cubicBezTo>
                      <a:cubicBezTo>
                        <a:pt x="274" y="458"/>
                        <a:pt x="276" y="457"/>
                        <a:pt x="277" y="456"/>
                      </a:cubicBezTo>
                      <a:cubicBezTo>
                        <a:pt x="277" y="457"/>
                        <a:pt x="281" y="458"/>
                        <a:pt x="282" y="457"/>
                      </a:cubicBezTo>
                      <a:cubicBezTo>
                        <a:pt x="283" y="456"/>
                        <a:pt x="284" y="455"/>
                        <a:pt x="285" y="454"/>
                      </a:cubicBezTo>
                      <a:cubicBezTo>
                        <a:pt x="286" y="454"/>
                        <a:pt x="287" y="454"/>
                        <a:pt x="288" y="454"/>
                      </a:cubicBezTo>
                      <a:cubicBezTo>
                        <a:pt x="298" y="447"/>
                        <a:pt x="309" y="441"/>
                        <a:pt x="321" y="436"/>
                      </a:cubicBezTo>
                      <a:cubicBezTo>
                        <a:pt x="306" y="450"/>
                        <a:pt x="288" y="460"/>
                        <a:pt x="270" y="468"/>
                      </a:cubicBezTo>
                      <a:cubicBezTo>
                        <a:pt x="270" y="468"/>
                        <a:pt x="270" y="469"/>
                        <a:pt x="270" y="469"/>
                      </a:cubicBezTo>
                      <a:close/>
                      <a:moveTo>
                        <a:pt x="264" y="501"/>
                      </a:moveTo>
                      <a:cubicBezTo>
                        <a:pt x="260" y="503"/>
                        <a:pt x="256" y="504"/>
                        <a:pt x="253" y="505"/>
                      </a:cubicBezTo>
                      <a:cubicBezTo>
                        <a:pt x="251" y="506"/>
                        <a:pt x="251" y="507"/>
                        <a:pt x="251" y="507"/>
                      </a:cubicBezTo>
                      <a:cubicBezTo>
                        <a:pt x="248" y="509"/>
                        <a:pt x="245" y="510"/>
                        <a:pt x="242" y="512"/>
                      </a:cubicBezTo>
                      <a:cubicBezTo>
                        <a:pt x="243" y="510"/>
                        <a:pt x="245" y="508"/>
                        <a:pt x="247" y="507"/>
                      </a:cubicBezTo>
                      <a:cubicBezTo>
                        <a:pt x="247" y="507"/>
                        <a:pt x="247" y="506"/>
                        <a:pt x="247" y="506"/>
                      </a:cubicBezTo>
                      <a:cubicBezTo>
                        <a:pt x="248" y="506"/>
                        <a:pt x="249" y="506"/>
                        <a:pt x="250" y="506"/>
                      </a:cubicBezTo>
                      <a:cubicBezTo>
                        <a:pt x="255" y="503"/>
                        <a:pt x="260" y="500"/>
                        <a:pt x="266" y="498"/>
                      </a:cubicBezTo>
                      <a:cubicBezTo>
                        <a:pt x="270" y="495"/>
                        <a:pt x="274" y="494"/>
                        <a:pt x="278" y="494"/>
                      </a:cubicBezTo>
                      <a:cubicBezTo>
                        <a:pt x="275" y="496"/>
                        <a:pt x="271" y="498"/>
                        <a:pt x="267" y="500"/>
                      </a:cubicBezTo>
                      <a:cubicBezTo>
                        <a:pt x="266" y="501"/>
                        <a:pt x="265" y="501"/>
                        <a:pt x="264" y="501"/>
                      </a:cubicBezTo>
                      <a:close/>
                      <a:moveTo>
                        <a:pt x="211" y="524"/>
                      </a:moveTo>
                      <a:cubicBezTo>
                        <a:pt x="211" y="524"/>
                        <a:pt x="211" y="524"/>
                        <a:pt x="211" y="524"/>
                      </a:cubicBezTo>
                      <a:cubicBezTo>
                        <a:pt x="211" y="524"/>
                        <a:pt x="211" y="524"/>
                        <a:pt x="210" y="525"/>
                      </a:cubicBezTo>
                      <a:cubicBezTo>
                        <a:pt x="211" y="524"/>
                        <a:pt x="211" y="524"/>
                        <a:pt x="211" y="524"/>
                      </a:cubicBezTo>
                      <a:close/>
                      <a:moveTo>
                        <a:pt x="248" y="499"/>
                      </a:moveTo>
                      <a:cubicBezTo>
                        <a:pt x="249" y="498"/>
                        <a:pt x="250" y="497"/>
                        <a:pt x="251" y="495"/>
                      </a:cubicBezTo>
                      <a:cubicBezTo>
                        <a:pt x="252" y="495"/>
                        <a:pt x="253" y="495"/>
                        <a:pt x="253" y="495"/>
                      </a:cubicBezTo>
                      <a:cubicBezTo>
                        <a:pt x="253" y="495"/>
                        <a:pt x="253" y="494"/>
                        <a:pt x="254" y="494"/>
                      </a:cubicBezTo>
                      <a:cubicBezTo>
                        <a:pt x="252" y="496"/>
                        <a:pt x="250" y="498"/>
                        <a:pt x="248" y="499"/>
                      </a:cubicBezTo>
                      <a:close/>
                      <a:moveTo>
                        <a:pt x="249" y="491"/>
                      </a:moveTo>
                      <a:cubicBezTo>
                        <a:pt x="249" y="491"/>
                        <a:pt x="249" y="491"/>
                        <a:pt x="249" y="491"/>
                      </a:cubicBezTo>
                      <a:cubicBezTo>
                        <a:pt x="249" y="491"/>
                        <a:pt x="249" y="491"/>
                        <a:pt x="249" y="491"/>
                      </a:cubicBezTo>
                      <a:cubicBezTo>
                        <a:pt x="249" y="491"/>
                        <a:pt x="249" y="491"/>
                        <a:pt x="249" y="491"/>
                      </a:cubicBezTo>
                      <a:cubicBezTo>
                        <a:pt x="249" y="491"/>
                        <a:pt x="249" y="491"/>
                        <a:pt x="249" y="491"/>
                      </a:cubicBezTo>
                      <a:close/>
                      <a:moveTo>
                        <a:pt x="255" y="473"/>
                      </a:moveTo>
                      <a:cubicBezTo>
                        <a:pt x="255" y="474"/>
                        <a:pt x="255" y="474"/>
                        <a:pt x="254" y="475"/>
                      </a:cubicBezTo>
                      <a:cubicBezTo>
                        <a:pt x="254" y="475"/>
                        <a:pt x="253" y="476"/>
                        <a:pt x="252" y="476"/>
                      </a:cubicBezTo>
                      <a:cubicBezTo>
                        <a:pt x="253" y="475"/>
                        <a:pt x="254" y="474"/>
                        <a:pt x="255" y="473"/>
                      </a:cubicBezTo>
                      <a:close/>
                      <a:moveTo>
                        <a:pt x="204" y="533"/>
                      </a:moveTo>
                      <a:cubicBezTo>
                        <a:pt x="213" y="527"/>
                        <a:pt x="222" y="522"/>
                        <a:pt x="230" y="516"/>
                      </a:cubicBezTo>
                      <a:cubicBezTo>
                        <a:pt x="222" y="523"/>
                        <a:pt x="214" y="530"/>
                        <a:pt x="206" y="538"/>
                      </a:cubicBezTo>
                      <a:cubicBezTo>
                        <a:pt x="204" y="539"/>
                        <a:pt x="202" y="540"/>
                        <a:pt x="199" y="541"/>
                      </a:cubicBezTo>
                      <a:cubicBezTo>
                        <a:pt x="201" y="538"/>
                        <a:pt x="202" y="535"/>
                        <a:pt x="204" y="533"/>
                      </a:cubicBezTo>
                      <a:close/>
                      <a:moveTo>
                        <a:pt x="213" y="537"/>
                      </a:moveTo>
                      <a:cubicBezTo>
                        <a:pt x="212" y="537"/>
                        <a:pt x="212" y="537"/>
                        <a:pt x="211" y="538"/>
                      </a:cubicBezTo>
                      <a:cubicBezTo>
                        <a:pt x="212" y="537"/>
                        <a:pt x="212" y="537"/>
                        <a:pt x="213" y="537"/>
                      </a:cubicBezTo>
                      <a:cubicBezTo>
                        <a:pt x="213" y="537"/>
                        <a:pt x="213" y="537"/>
                        <a:pt x="213" y="537"/>
                      </a:cubicBezTo>
                      <a:close/>
                      <a:moveTo>
                        <a:pt x="253" y="500"/>
                      </a:moveTo>
                      <a:cubicBezTo>
                        <a:pt x="260" y="495"/>
                        <a:pt x="266" y="490"/>
                        <a:pt x="272" y="484"/>
                      </a:cubicBezTo>
                      <a:cubicBezTo>
                        <a:pt x="272" y="483"/>
                        <a:pt x="272" y="483"/>
                        <a:pt x="272" y="483"/>
                      </a:cubicBezTo>
                      <a:cubicBezTo>
                        <a:pt x="274" y="482"/>
                        <a:pt x="275" y="481"/>
                        <a:pt x="277" y="480"/>
                      </a:cubicBezTo>
                      <a:cubicBezTo>
                        <a:pt x="283" y="477"/>
                        <a:pt x="290" y="474"/>
                        <a:pt x="284" y="481"/>
                      </a:cubicBezTo>
                      <a:cubicBezTo>
                        <a:pt x="279" y="486"/>
                        <a:pt x="272" y="490"/>
                        <a:pt x="266" y="493"/>
                      </a:cubicBezTo>
                      <a:cubicBezTo>
                        <a:pt x="262" y="495"/>
                        <a:pt x="257" y="498"/>
                        <a:pt x="253" y="500"/>
                      </a:cubicBezTo>
                      <a:close/>
                      <a:moveTo>
                        <a:pt x="235" y="492"/>
                      </a:moveTo>
                      <a:cubicBezTo>
                        <a:pt x="238" y="490"/>
                        <a:pt x="241" y="488"/>
                        <a:pt x="242" y="486"/>
                      </a:cubicBezTo>
                      <a:cubicBezTo>
                        <a:pt x="244" y="485"/>
                        <a:pt x="247" y="483"/>
                        <a:pt x="249" y="481"/>
                      </a:cubicBezTo>
                      <a:cubicBezTo>
                        <a:pt x="245" y="486"/>
                        <a:pt x="240" y="490"/>
                        <a:pt x="236" y="495"/>
                      </a:cubicBezTo>
                      <a:cubicBezTo>
                        <a:pt x="234" y="497"/>
                        <a:pt x="231" y="499"/>
                        <a:pt x="229" y="501"/>
                      </a:cubicBezTo>
                      <a:cubicBezTo>
                        <a:pt x="229" y="501"/>
                        <a:pt x="228" y="501"/>
                        <a:pt x="228" y="501"/>
                      </a:cubicBezTo>
                      <a:cubicBezTo>
                        <a:pt x="230" y="498"/>
                        <a:pt x="233" y="495"/>
                        <a:pt x="235" y="492"/>
                      </a:cubicBezTo>
                      <a:close/>
                      <a:moveTo>
                        <a:pt x="193" y="545"/>
                      </a:moveTo>
                      <a:cubicBezTo>
                        <a:pt x="194" y="545"/>
                        <a:pt x="196" y="545"/>
                        <a:pt x="196" y="545"/>
                      </a:cubicBezTo>
                      <a:cubicBezTo>
                        <a:pt x="197" y="544"/>
                        <a:pt x="198" y="544"/>
                        <a:pt x="200" y="544"/>
                      </a:cubicBezTo>
                      <a:cubicBezTo>
                        <a:pt x="196" y="547"/>
                        <a:pt x="192" y="550"/>
                        <a:pt x="189" y="554"/>
                      </a:cubicBezTo>
                      <a:cubicBezTo>
                        <a:pt x="189" y="554"/>
                        <a:pt x="189" y="554"/>
                        <a:pt x="189" y="554"/>
                      </a:cubicBezTo>
                      <a:cubicBezTo>
                        <a:pt x="187" y="555"/>
                        <a:pt x="185" y="557"/>
                        <a:pt x="183" y="558"/>
                      </a:cubicBezTo>
                      <a:cubicBezTo>
                        <a:pt x="186" y="554"/>
                        <a:pt x="189" y="550"/>
                        <a:pt x="193" y="545"/>
                      </a:cubicBezTo>
                      <a:close/>
                      <a:moveTo>
                        <a:pt x="218" y="538"/>
                      </a:moveTo>
                      <a:cubicBezTo>
                        <a:pt x="213" y="540"/>
                        <a:pt x="208" y="542"/>
                        <a:pt x="203" y="545"/>
                      </a:cubicBezTo>
                      <a:cubicBezTo>
                        <a:pt x="205" y="544"/>
                        <a:pt x="206" y="542"/>
                        <a:pt x="208" y="541"/>
                      </a:cubicBezTo>
                      <a:cubicBezTo>
                        <a:pt x="209" y="541"/>
                        <a:pt x="211" y="541"/>
                        <a:pt x="212" y="541"/>
                      </a:cubicBezTo>
                      <a:cubicBezTo>
                        <a:pt x="215" y="539"/>
                        <a:pt x="218" y="538"/>
                        <a:pt x="221" y="536"/>
                      </a:cubicBezTo>
                      <a:cubicBezTo>
                        <a:pt x="220" y="537"/>
                        <a:pt x="219" y="537"/>
                        <a:pt x="218" y="538"/>
                      </a:cubicBezTo>
                      <a:close/>
                      <a:moveTo>
                        <a:pt x="255" y="517"/>
                      </a:moveTo>
                      <a:cubicBezTo>
                        <a:pt x="255" y="517"/>
                        <a:pt x="254" y="517"/>
                        <a:pt x="254" y="517"/>
                      </a:cubicBezTo>
                      <a:cubicBezTo>
                        <a:pt x="257" y="515"/>
                        <a:pt x="259" y="513"/>
                        <a:pt x="262" y="511"/>
                      </a:cubicBezTo>
                      <a:cubicBezTo>
                        <a:pt x="269" y="508"/>
                        <a:pt x="277" y="506"/>
                        <a:pt x="284" y="504"/>
                      </a:cubicBezTo>
                      <a:cubicBezTo>
                        <a:pt x="274" y="507"/>
                        <a:pt x="265" y="512"/>
                        <a:pt x="255" y="517"/>
                      </a:cubicBezTo>
                      <a:close/>
                      <a:moveTo>
                        <a:pt x="252" y="514"/>
                      </a:moveTo>
                      <a:cubicBezTo>
                        <a:pt x="250" y="516"/>
                        <a:pt x="248" y="517"/>
                        <a:pt x="245" y="519"/>
                      </a:cubicBezTo>
                      <a:cubicBezTo>
                        <a:pt x="244" y="519"/>
                        <a:pt x="243" y="520"/>
                        <a:pt x="241" y="521"/>
                      </a:cubicBezTo>
                      <a:cubicBezTo>
                        <a:pt x="236" y="522"/>
                        <a:pt x="232" y="524"/>
                        <a:pt x="227" y="526"/>
                      </a:cubicBezTo>
                      <a:cubicBezTo>
                        <a:pt x="229" y="524"/>
                        <a:pt x="232" y="522"/>
                        <a:pt x="235" y="519"/>
                      </a:cubicBezTo>
                      <a:cubicBezTo>
                        <a:pt x="235" y="519"/>
                        <a:pt x="235" y="519"/>
                        <a:pt x="236" y="519"/>
                      </a:cubicBezTo>
                      <a:cubicBezTo>
                        <a:pt x="241" y="517"/>
                        <a:pt x="247" y="516"/>
                        <a:pt x="252" y="514"/>
                      </a:cubicBezTo>
                      <a:close/>
                      <a:moveTo>
                        <a:pt x="328" y="455"/>
                      </a:moveTo>
                      <a:cubicBezTo>
                        <a:pt x="358" y="446"/>
                        <a:pt x="389" y="442"/>
                        <a:pt x="421" y="441"/>
                      </a:cubicBezTo>
                      <a:cubicBezTo>
                        <a:pt x="443" y="440"/>
                        <a:pt x="466" y="443"/>
                        <a:pt x="488" y="437"/>
                      </a:cubicBezTo>
                      <a:cubicBezTo>
                        <a:pt x="428" y="485"/>
                        <a:pt x="348" y="478"/>
                        <a:pt x="276" y="498"/>
                      </a:cubicBezTo>
                      <a:cubicBezTo>
                        <a:pt x="280" y="496"/>
                        <a:pt x="283" y="494"/>
                        <a:pt x="287" y="491"/>
                      </a:cubicBezTo>
                      <a:cubicBezTo>
                        <a:pt x="288" y="490"/>
                        <a:pt x="287" y="490"/>
                        <a:pt x="286" y="490"/>
                      </a:cubicBezTo>
                      <a:cubicBezTo>
                        <a:pt x="281" y="490"/>
                        <a:pt x="277" y="491"/>
                        <a:pt x="273" y="492"/>
                      </a:cubicBezTo>
                      <a:cubicBezTo>
                        <a:pt x="275" y="491"/>
                        <a:pt x="276" y="490"/>
                        <a:pt x="278" y="489"/>
                      </a:cubicBezTo>
                      <a:cubicBezTo>
                        <a:pt x="284" y="485"/>
                        <a:pt x="290" y="481"/>
                        <a:pt x="295" y="474"/>
                      </a:cubicBezTo>
                      <a:cubicBezTo>
                        <a:pt x="296" y="473"/>
                        <a:pt x="293" y="473"/>
                        <a:pt x="293" y="473"/>
                      </a:cubicBezTo>
                      <a:cubicBezTo>
                        <a:pt x="290" y="474"/>
                        <a:pt x="288" y="474"/>
                        <a:pt x="285" y="475"/>
                      </a:cubicBezTo>
                      <a:cubicBezTo>
                        <a:pt x="289" y="472"/>
                        <a:pt x="294" y="469"/>
                        <a:pt x="298" y="466"/>
                      </a:cubicBezTo>
                      <a:cubicBezTo>
                        <a:pt x="300" y="464"/>
                        <a:pt x="294" y="465"/>
                        <a:pt x="293" y="466"/>
                      </a:cubicBezTo>
                      <a:cubicBezTo>
                        <a:pt x="286" y="471"/>
                        <a:pt x="279" y="475"/>
                        <a:pt x="272" y="480"/>
                      </a:cubicBezTo>
                      <a:cubicBezTo>
                        <a:pt x="271" y="481"/>
                        <a:pt x="270" y="481"/>
                        <a:pt x="269" y="481"/>
                      </a:cubicBezTo>
                      <a:cubicBezTo>
                        <a:pt x="274" y="478"/>
                        <a:pt x="278" y="473"/>
                        <a:pt x="282" y="469"/>
                      </a:cubicBezTo>
                      <a:cubicBezTo>
                        <a:pt x="297" y="463"/>
                        <a:pt x="313" y="460"/>
                        <a:pt x="328" y="455"/>
                      </a:cubicBezTo>
                      <a:close/>
                      <a:moveTo>
                        <a:pt x="268" y="472"/>
                      </a:moveTo>
                      <a:cubicBezTo>
                        <a:pt x="269" y="471"/>
                        <a:pt x="269" y="471"/>
                        <a:pt x="269" y="471"/>
                      </a:cubicBezTo>
                      <a:cubicBezTo>
                        <a:pt x="269" y="471"/>
                        <a:pt x="269" y="471"/>
                        <a:pt x="270" y="471"/>
                      </a:cubicBezTo>
                      <a:cubicBezTo>
                        <a:pt x="269" y="471"/>
                        <a:pt x="269" y="471"/>
                        <a:pt x="268" y="472"/>
                      </a:cubicBezTo>
                      <a:close/>
                      <a:moveTo>
                        <a:pt x="343" y="414"/>
                      </a:moveTo>
                      <a:cubicBezTo>
                        <a:pt x="355" y="409"/>
                        <a:pt x="337" y="423"/>
                        <a:pt x="338" y="423"/>
                      </a:cubicBezTo>
                      <a:cubicBezTo>
                        <a:pt x="333" y="426"/>
                        <a:pt x="328" y="428"/>
                        <a:pt x="323" y="431"/>
                      </a:cubicBezTo>
                      <a:cubicBezTo>
                        <a:pt x="315" y="433"/>
                        <a:pt x="308" y="436"/>
                        <a:pt x="300" y="440"/>
                      </a:cubicBezTo>
                      <a:cubicBezTo>
                        <a:pt x="302" y="438"/>
                        <a:pt x="303" y="436"/>
                        <a:pt x="305" y="434"/>
                      </a:cubicBezTo>
                      <a:cubicBezTo>
                        <a:pt x="307" y="433"/>
                        <a:pt x="308" y="432"/>
                        <a:pt x="310" y="431"/>
                      </a:cubicBezTo>
                      <a:cubicBezTo>
                        <a:pt x="309" y="433"/>
                        <a:pt x="313" y="433"/>
                        <a:pt x="315" y="432"/>
                      </a:cubicBezTo>
                      <a:cubicBezTo>
                        <a:pt x="320" y="428"/>
                        <a:pt x="326" y="424"/>
                        <a:pt x="332" y="420"/>
                      </a:cubicBezTo>
                      <a:cubicBezTo>
                        <a:pt x="335" y="418"/>
                        <a:pt x="339" y="416"/>
                        <a:pt x="343" y="414"/>
                      </a:cubicBezTo>
                      <a:close/>
                      <a:moveTo>
                        <a:pt x="326" y="420"/>
                      </a:moveTo>
                      <a:cubicBezTo>
                        <a:pt x="327" y="419"/>
                        <a:pt x="327" y="418"/>
                        <a:pt x="328" y="418"/>
                      </a:cubicBezTo>
                      <a:cubicBezTo>
                        <a:pt x="331" y="416"/>
                        <a:pt x="328" y="414"/>
                        <a:pt x="326" y="415"/>
                      </a:cubicBezTo>
                      <a:cubicBezTo>
                        <a:pt x="327" y="413"/>
                        <a:pt x="329" y="411"/>
                        <a:pt x="330" y="409"/>
                      </a:cubicBezTo>
                      <a:cubicBezTo>
                        <a:pt x="334" y="408"/>
                        <a:pt x="348" y="402"/>
                        <a:pt x="339" y="411"/>
                      </a:cubicBezTo>
                      <a:cubicBezTo>
                        <a:pt x="336" y="413"/>
                        <a:pt x="334" y="414"/>
                        <a:pt x="332" y="416"/>
                      </a:cubicBezTo>
                      <a:cubicBezTo>
                        <a:pt x="330" y="417"/>
                        <a:pt x="328" y="418"/>
                        <a:pt x="326" y="420"/>
                      </a:cubicBezTo>
                      <a:close/>
                      <a:moveTo>
                        <a:pt x="336" y="400"/>
                      </a:moveTo>
                      <a:cubicBezTo>
                        <a:pt x="335" y="399"/>
                        <a:pt x="331" y="400"/>
                        <a:pt x="330" y="401"/>
                      </a:cubicBezTo>
                      <a:cubicBezTo>
                        <a:pt x="327" y="404"/>
                        <a:pt x="324" y="406"/>
                        <a:pt x="321" y="409"/>
                      </a:cubicBezTo>
                      <a:cubicBezTo>
                        <a:pt x="318" y="411"/>
                        <a:pt x="315" y="413"/>
                        <a:pt x="312" y="415"/>
                      </a:cubicBezTo>
                      <a:cubicBezTo>
                        <a:pt x="310" y="417"/>
                        <a:pt x="312" y="417"/>
                        <a:pt x="314" y="417"/>
                      </a:cubicBezTo>
                      <a:cubicBezTo>
                        <a:pt x="309" y="422"/>
                        <a:pt x="305" y="427"/>
                        <a:pt x="300" y="432"/>
                      </a:cubicBezTo>
                      <a:cubicBezTo>
                        <a:pt x="300" y="433"/>
                        <a:pt x="299" y="433"/>
                        <a:pt x="298" y="434"/>
                      </a:cubicBezTo>
                      <a:cubicBezTo>
                        <a:pt x="293" y="437"/>
                        <a:pt x="288" y="441"/>
                        <a:pt x="283" y="444"/>
                      </a:cubicBezTo>
                      <a:cubicBezTo>
                        <a:pt x="293" y="434"/>
                        <a:pt x="304" y="423"/>
                        <a:pt x="312" y="410"/>
                      </a:cubicBezTo>
                      <a:cubicBezTo>
                        <a:pt x="312" y="409"/>
                        <a:pt x="312" y="408"/>
                        <a:pt x="311" y="408"/>
                      </a:cubicBezTo>
                      <a:cubicBezTo>
                        <a:pt x="319" y="401"/>
                        <a:pt x="326" y="394"/>
                        <a:pt x="333" y="387"/>
                      </a:cubicBezTo>
                      <a:cubicBezTo>
                        <a:pt x="332" y="390"/>
                        <a:pt x="336" y="390"/>
                        <a:pt x="338" y="389"/>
                      </a:cubicBezTo>
                      <a:cubicBezTo>
                        <a:pt x="338" y="388"/>
                        <a:pt x="339" y="388"/>
                        <a:pt x="339" y="388"/>
                      </a:cubicBezTo>
                      <a:cubicBezTo>
                        <a:pt x="339" y="389"/>
                        <a:pt x="342" y="389"/>
                        <a:pt x="343" y="389"/>
                      </a:cubicBezTo>
                      <a:cubicBezTo>
                        <a:pt x="347" y="387"/>
                        <a:pt x="350" y="385"/>
                        <a:pt x="354" y="384"/>
                      </a:cubicBezTo>
                      <a:cubicBezTo>
                        <a:pt x="349" y="391"/>
                        <a:pt x="342" y="396"/>
                        <a:pt x="336" y="400"/>
                      </a:cubicBezTo>
                      <a:close/>
                      <a:moveTo>
                        <a:pt x="462" y="352"/>
                      </a:moveTo>
                      <a:cubicBezTo>
                        <a:pt x="442" y="352"/>
                        <a:pt x="422" y="354"/>
                        <a:pt x="402" y="357"/>
                      </a:cubicBezTo>
                      <a:cubicBezTo>
                        <a:pt x="404" y="356"/>
                        <a:pt x="406" y="355"/>
                        <a:pt x="408" y="354"/>
                      </a:cubicBezTo>
                      <a:cubicBezTo>
                        <a:pt x="409" y="354"/>
                        <a:pt x="410" y="353"/>
                        <a:pt x="411" y="353"/>
                      </a:cubicBezTo>
                      <a:cubicBezTo>
                        <a:pt x="439" y="348"/>
                        <a:pt x="468" y="352"/>
                        <a:pt x="496" y="354"/>
                      </a:cubicBezTo>
                      <a:cubicBezTo>
                        <a:pt x="500" y="354"/>
                        <a:pt x="504" y="355"/>
                        <a:pt x="508" y="355"/>
                      </a:cubicBezTo>
                      <a:cubicBezTo>
                        <a:pt x="507" y="355"/>
                        <a:pt x="505" y="356"/>
                        <a:pt x="504" y="356"/>
                      </a:cubicBezTo>
                      <a:cubicBezTo>
                        <a:pt x="490" y="354"/>
                        <a:pt x="476" y="352"/>
                        <a:pt x="462" y="352"/>
                      </a:cubicBezTo>
                      <a:close/>
                      <a:moveTo>
                        <a:pt x="532" y="357"/>
                      </a:moveTo>
                      <a:cubicBezTo>
                        <a:pt x="526" y="358"/>
                        <a:pt x="519" y="357"/>
                        <a:pt x="512" y="357"/>
                      </a:cubicBezTo>
                      <a:cubicBezTo>
                        <a:pt x="514" y="356"/>
                        <a:pt x="515" y="356"/>
                        <a:pt x="516" y="356"/>
                      </a:cubicBezTo>
                      <a:cubicBezTo>
                        <a:pt x="522" y="357"/>
                        <a:pt x="528" y="357"/>
                        <a:pt x="533" y="357"/>
                      </a:cubicBezTo>
                      <a:cubicBezTo>
                        <a:pt x="533" y="357"/>
                        <a:pt x="533" y="357"/>
                        <a:pt x="532" y="357"/>
                      </a:cubicBezTo>
                      <a:close/>
                      <a:moveTo>
                        <a:pt x="555" y="350"/>
                      </a:moveTo>
                      <a:cubicBezTo>
                        <a:pt x="554" y="350"/>
                        <a:pt x="553" y="350"/>
                        <a:pt x="552" y="351"/>
                      </a:cubicBezTo>
                      <a:cubicBezTo>
                        <a:pt x="548" y="352"/>
                        <a:pt x="543" y="352"/>
                        <a:pt x="539" y="353"/>
                      </a:cubicBezTo>
                      <a:cubicBezTo>
                        <a:pt x="544" y="352"/>
                        <a:pt x="550" y="351"/>
                        <a:pt x="555" y="350"/>
                      </a:cubicBezTo>
                      <a:close/>
                      <a:moveTo>
                        <a:pt x="467" y="350"/>
                      </a:moveTo>
                      <a:cubicBezTo>
                        <a:pt x="455" y="349"/>
                        <a:pt x="442" y="348"/>
                        <a:pt x="430" y="349"/>
                      </a:cubicBezTo>
                      <a:cubicBezTo>
                        <a:pt x="442" y="347"/>
                        <a:pt x="454" y="348"/>
                        <a:pt x="467" y="350"/>
                      </a:cubicBezTo>
                      <a:close/>
                      <a:moveTo>
                        <a:pt x="376" y="365"/>
                      </a:moveTo>
                      <a:cubicBezTo>
                        <a:pt x="381" y="362"/>
                        <a:pt x="387" y="359"/>
                        <a:pt x="392" y="357"/>
                      </a:cubicBezTo>
                      <a:cubicBezTo>
                        <a:pt x="392" y="357"/>
                        <a:pt x="392" y="358"/>
                        <a:pt x="392" y="358"/>
                      </a:cubicBezTo>
                      <a:cubicBezTo>
                        <a:pt x="391" y="358"/>
                        <a:pt x="391" y="359"/>
                        <a:pt x="391" y="359"/>
                      </a:cubicBezTo>
                      <a:cubicBezTo>
                        <a:pt x="391" y="359"/>
                        <a:pt x="391" y="359"/>
                        <a:pt x="391" y="359"/>
                      </a:cubicBezTo>
                      <a:cubicBezTo>
                        <a:pt x="390" y="359"/>
                        <a:pt x="389" y="359"/>
                        <a:pt x="387" y="360"/>
                      </a:cubicBezTo>
                      <a:cubicBezTo>
                        <a:pt x="385" y="360"/>
                        <a:pt x="383" y="362"/>
                        <a:pt x="385" y="362"/>
                      </a:cubicBezTo>
                      <a:cubicBezTo>
                        <a:pt x="370" y="370"/>
                        <a:pt x="355" y="377"/>
                        <a:pt x="341" y="386"/>
                      </a:cubicBezTo>
                      <a:cubicBezTo>
                        <a:pt x="352" y="377"/>
                        <a:pt x="363" y="366"/>
                        <a:pt x="371" y="354"/>
                      </a:cubicBezTo>
                      <a:cubicBezTo>
                        <a:pt x="372" y="353"/>
                        <a:pt x="374" y="352"/>
                        <a:pt x="375" y="351"/>
                      </a:cubicBezTo>
                      <a:cubicBezTo>
                        <a:pt x="376" y="351"/>
                        <a:pt x="378" y="351"/>
                        <a:pt x="378" y="350"/>
                      </a:cubicBezTo>
                      <a:cubicBezTo>
                        <a:pt x="379" y="349"/>
                        <a:pt x="380" y="348"/>
                        <a:pt x="380" y="347"/>
                      </a:cubicBezTo>
                      <a:cubicBezTo>
                        <a:pt x="381" y="347"/>
                        <a:pt x="383" y="346"/>
                        <a:pt x="384" y="345"/>
                      </a:cubicBezTo>
                      <a:cubicBezTo>
                        <a:pt x="376" y="352"/>
                        <a:pt x="369" y="360"/>
                        <a:pt x="362" y="368"/>
                      </a:cubicBezTo>
                      <a:cubicBezTo>
                        <a:pt x="359" y="370"/>
                        <a:pt x="365" y="371"/>
                        <a:pt x="367" y="369"/>
                      </a:cubicBezTo>
                      <a:cubicBezTo>
                        <a:pt x="368" y="368"/>
                        <a:pt x="370" y="366"/>
                        <a:pt x="371" y="365"/>
                      </a:cubicBezTo>
                      <a:cubicBezTo>
                        <a:pt x="372" y="365"/>
                        <a:pt x="375" y="365"/>
                        <a:pt x="376" y="365"/>
                      </a:cubicBezTo>
                      <a:close/>
                      <a:moveTo>
                        <a:pt x="406" y="336"/>
                      </a:moveTo>
                      <a:cubicBezTo>
                        <a:pt x="401" y="338"/>
                        <a:pt x="395" y="342"/>
                        <a:pt x="390" y="346"/>
                      </a:cubicBezTo>
                      <a:cubicBezTo>
                        <a:pt x="393" y="343"/>
                        <a:pt x="396" y="341"/>
                        <a:pt x="398" y="338"/>
                      </a:cubicBezTo>
                      <a:cubicBezTo>
                        <a:pt x="401" y="337"/>
                        <a:pt x="404" y="336"/>
                        <a:pt x="406" y="336"/>
                      </a:cubicBezTo>
                      <a:close/>
                      <a:moveTo>
                        <a:pt x="402" y="329"/>
                      </a:moveTo>
                      <a:cubicBezTo>
                        <a:pt x="398" y="332"/>
                        <a:pt x="395" y="335"/>
                        <a:pt x="391" y="338"/>
                      </a:cubicBezTo>
                      <a:cubicBezTo>
                        <a:pt x="390" y="339"/>
                        <a:pt x="388" y="339"/>
                        <a:pt x="387" y="340"/>
                      </a:cubicBezTo>
                      <a:cubicBezTo>
                        <a:pt x="389" y="338"/>
                        <a:pt x="391" y="336"/>
                        <a:pt x="393" y="334"/>
                      </a:cubicBezTo>
                      <a:cubicBezTo>
                        <a:pt x="396" y="332"/>
                        <a:pt x="399" y="330"/>
                        <a:pt x="402" y="329"/>
                      </a:cubicBezTo>
                      <a:close/>
                      <a:moveTo>
                        <a:pt x="392" y="329"/>
                      </a:moveTo>
                      <a:cubicBezTo>
                        <a:pt x="390" y="330"/>
                        <a:pt x="389" y="331"/>
                        <a:pt x="387" y="332"/>
                      </a:cubicBezTo>
                      <a:cubicBezTo>
                        <a:pt x="389" y="328"/>
                        <a:pt x="392" y="324"/>
                        <a:pt x="393" y="318"/>
                      </a:cubicBezTo>
                      <a:cubicBezTo>
                        <a:pt x="393" y="318"/>
                        <a:pt x="393" y="318"/>
                        <a:pt x="393" y="318"/>
                      </a:cubicBezTo>
                      <a:cubicBezTo>
                        <a:pt x="395" y="316"/>
                        <a:pt x="396" y="315"/>
                        <a:pt x="398" y="313"/>
                      </a:cubicBezTo>
                      <a:cubicBezTo>
                        <a:pt x="401" y="311"/>
                        <a:pt x="404" y="309"/>
                        <a:pt x="408" y="308"/>
                      </a:cubicBezTo>
                      <a:cubicBezTo>
                        <a:pt x="406" y="310"/>
                        <a:pt x="403" y="312"/>
                        <a:pt x="401" y="315"/>
                      </a:cubicBezTo>
                      <a:cubicBezTo>
                        <a:pt x="399" y="318"/>
                        <a:pt x="405" y="318"/>
                        <a:pt x="406" y="316"/>
                      </a:cubicBezTo>
                      <a:cubicBezTo>
                        <a:pt x="410" y="311"/>
                        <a:pt x="415" y="307"/>
                        <a:pt x="419" y="302"/>
                      </a:cubicBezTo>
                      <a:cubicBezTo>
                        <a:pt x="424" y="300"/>
                        <a:pt x="429" y="299"/>
                        <a:pt x="434" y="297"/>
                      </a:cubicBezTo>
                      <a:cubicBezTo>
                        <a:pt x="420" y="307"/>
                        <a:pt x="405" y="317"/>
                        <a:pt x="392" y="329"/>
                      </a:cubicBezTo>
                      <a:close/>
                      <a:moveTo>
                        <a:pt x="425" y="286"/>
                      </a:moveTo>
                      <a:cubicBezTo>
                        <a:pt x="423" y="287"/>
                        <a:pt x="421" y="289"/>
                        <a:pt x="419" y="290"/>
                      </a:cubicBezTo>
                      <a:cubicBezTo>
                        <a:pt x="419" y="291"/>
                        <a:pt x="419" y="291"/>
                        <a:pt x="419" y="291"/>
                      </a:cubicBezTo>
                      <a:cubicBezTo>
                        <a:pt x="410" y="297"/>
                        <a:pt x="402" y="304"/>
                        <a:pt x="394" y="311"/>
                      </a:cubicBezTo>
                      <a:cubicBezTo>
                        <a:pt x="393" y="312"/>
                        <a:pt x="391" y="313"/>
                        <a:pt x="390" y="314"/>
                      </a:cubicBezTo>
                      <a:cubicBezTo>
                        <a:pt x="395" y="308"/>
                        <a:pt x="401" y="301"/>
                        <a:pt x="407" y="295"/>
                      </a:cubicBezTo>
                      <a:cubicBezTo>
                        <a:pt x="413" y="291"/>
                        <a:pt x="418" y="288"/>
                        <a:pt x="425" y="286"/>
                      </a:cubicBezTo>
                      <a:close/>
                      <a:moveTo>
                        <a:pt x="441" y="259"/>
                      </a:moveTo>
                      <a:cubicBezTo>
                        <a:pt x="446" y="254"/>
                        <a:pt x="452" y="249"/>
                        <a:pt x="457" y="244"/>
                      </a:cubicBezTo>
                      <a:cubicBezTo>
                        <a:pt x="464" y="239"/>
                        <a:pt x="471" y="235"/>
                        <a:pt x="478" y="230"/>
                      </a:cubicBezTo>
                      <a:cubicBezTo>
                        <a:pt x="478" y="231"/>
                        <a:pt x="478" y="232"/>
                        <a:pt x="478" y="232"/>
                      </a:cubicBezTo>
                      <a:cubicBezTo>
                        <a:pt x="466" y="240"/>
                        <a:pt x="453" y="249"/>
                        <a:pt x="441" y="259"/>
                      </a:cubicBezTo>
                      <a:close/>
                      <a:moveTo>
                        <a:pt x="494" y="223"/>
                      </a:moveTo>
                      <a:cubicBezTo>
                        <a:pt x="500" y="218"/>
                        <a:pt x="507" y="214"/>
                        <a:pt x="514" y="210"/>
                      </a:cubicBezTo>
                      <a:cubicBezTo>
                        <a:pt x="515" y="209"/>
                        <a:pt x="517" y="208"/>
                        <a:pt x="519" y="208"/>
                      </a:cubicBezTo>
                      <a:cubicBezTo>
                        <a:pt x="511" y="213"/>
                        <a:pt x="502" y="218"/>
                        <a:pt x="494" y="223"/>
                      </a:cubicBezTo>
                      <a:close/>
                      <a:moveTo>
                        <a:pt x="531" y="201"/>
                      </a:moveTo>
                      <a:cubicBezTo>
                        <a:pt x="531" y="201"/>
                        <a:pt x="531" y="201"/>
                        <a:pt x="531" y="201"/>
                      </a:cubicBezTo>
                      <a:cubicBezTo>
                        <a:pt x="531" y="201"/>
                        <a:pt x="531" y="201"/>
                        <a:pt x="531" y="201"/>
                      </a:cubicBezTo>
                      <a:cubicBezTo>
                        <a:pt x="531" y="201"/>
                        <a:pt x="531" y="201"/>
                        <a:pt x="531" y="201"/>
                      </a:cubicBezTo>
                      <a:close/>
                      <a:moveTo>
                        <a:pt x="552" y="185"/>
                      </a:moveTo>
                      <a:cubicBezTo>
                        <a:pt x="541" y="192"/>
                        <a:pt x="529" y="197"/>
                        <a:pt x="517" y="203"/>
                      </a:cubicBezTo>
                      <a:cubicBezTo>
                        <a:pt x="528" y="198"/>
                        <a:pt x="538" y="192"/>
                        <a:pt x="548" y="186"/>
                      </a:cubicBezTo>
                      <a:cubicBezTo>
                        <a:pt x="549" y="186"/>
                        <a:pt x="551" y="185"/>
                        <a:pt x="552" y="185"/>
                      </a:cubicBezTo>
                      <a:close/>
                      <a:moveTo>
                        <a:pt x="558" y="178"/>
                      </a:moveTo>
                      <a:cubicBezTo>
                        <a:pt x="556" y="179"/>
                        <a:pt x="554" y="180"/>
                        <a:pt x="552" y="181"/>
                      </a:cubicBezTo>
                      <a:cubicBezTo>
                        <a:pt x="551" y="181"/>
                        <a:pt x="551" y="181"/>
                        <a:pt x="550" y="181"/>
                      </a:cubicBezTo>
                      <a:cubicBezTo>
                        <a:pt x="551" y="180"/>
                        <a:pt x="553" y="180"/>
                        <a:pt x="554" y="179"/>
                      </a:cubicBezTo>
                      <a:cubicBezTo>
                        <a:pt x="555" y="178"/>
                        <a:pt x="556" y="178"/>
                        <a:pt x="558" y="178"/>
                      </a:cubicBezTo>
                      <a:close/>
                      <a:moveTo>
                        <a:pt x="580" y="146"/>
                      </a:moveTo>
                      <a:cubicBezTo>
                        <a:pt x="586" y="145"/>
                        <a:pt x="591" y="143"/>
                        <a:pt x="597" y="141"/>
                      </a:cubicBezTo>
                      <a:cubicBezTo>
                        <a:pt x="588" y="145"/>
                        <a:pt x="579" y="150"/>
                        <a:pt x="570" y="154"/>
                      </a:cubicBezTo>
                      <a:cubicBezTo>
                        <a:pt x="571" y="153"/>
                        <a:pt x="572" y="152"/>
                        <a:pt x="573" y="151"/>
                      </a:cubicBezTo>
                      <a:cubicBezTo>
                        <a:pt x="574" y="149"/>
                        <a:pt x="570" y="150"/>
                        <a:pt x="568" y="151"/>
                      </a:cubicBezTo>
                      <a:cubicBezTo>
                        <a:pt x="570" y="149"/>
                        <a:pt x="571" y="148"/>
                        <a:pt x="573" y="146"/>
                      </a:cubicBezTo>
                      <a:cubicBezTo>
                        <a:pt x="574" y="145"/>
                        <a:pt x="573" y="144"/>
                        <a:pt x="571" y="144"/>
                      </a:cubicBezTo>
                      <a:cubicBezTo>
                        <a:pt x="575" y="143"/>
                        <a:pt x="579" y="142"/>
                        <a:pt x="583" y="142"/>
                      </a:cubicBezTo>
                      <a:cubicBezTo>
                        <a:pt x="582" y="142"/>
                        <a:pt x="581" y="143"/>
                        <a:pt x="579" y="143"/>
                      </a:cubicBezTo>
                      <a:cubicBezTo>
                        <a:pt x="576" y="144"/>
                        <a:pt x="576" y="147"/>
                        <a:pt x="580" y="146"/>
                      </a:cubicBezTo>
                      <a:close/>
                      <a:moveTo>
                        <a:pt x="621" y="102"/>
                      </a:moveTo>
                      <a:cubicBezTo>
                        <a:pt x="613" y="108"/>
                        <a:pt x="606" y="113"/>
                        <a:pt x="598" y="117"/>
                      </a:cubicBezTo>
                      <a:cubicBezTo>
                        <a:pt x="598" y="117"/>
                        <a:pt x="598" y="116"/>
                        <a:pt x="598" y="116"/>
                      </a:cubicBezTo>
                      <a:cubicBezTo>
                        <a:pt x="606" y="111"/>
                        <a:pt x="613" y="106"/>
                        <a:pt x="621" y="102"/>
                      </a:cubicBezTo>
                      <a:close/>
                      <a:moveTo>
                        <a:pt x="594" y="113"/>
                      </a:moveTo>
                      <a:cubicBezTo>
                        <a:pt x="593" y="114"/>
                        <a:pt x="592" y="115"/>
                        <a:pt x="591" y="116"/>
                      </a:cubicBezTo>
                      <a:cubicBezTo>
                        <a:pt x="592" y="114"/>
                        <a:pt x="594" y="113"/>
                        <a:pt x="595" y="112"/>
                      </a:cubicBezTo>
                      <a:cubicBezTo>
                        <a:pt x="595" y="112"/>
                        <a:pt x="595" y="113"/>
                        <a:pt x="594" y="113"/>
                      </a:cubicBezTo>
                      <a:close/>
                      <a:moveTo>
                        <a:pt x="614" y="91"/>
                      </a:moveTo>
                      <a:cubicBezTo>
                        <a:pt x="613" y="91"/>
                        <a:pt x="612" y="91"/>
                        <a:pt x="612" y="92"/>
                      </a:cubicBezTo>
                      <a:cubicBezTo>
                        <a:pt x="610" y="94"/>
                        <a:pt x="608" y="96"/>
                        <a:pt x="607" y="98"/>
                      </a:cubicBezTo>
                      <a:cubicBezTo>
                        <a:pt x="606" y="98"/>
                        <a:pt x="606" y="98"/>
                        <a:pt x="606" y="98"/>
                      </a:cubicBezTo>
                      <a:cubicBezTo>
                        <a:pt x="590" y="111"/>
                        <a:pt x="575" y="124"/>
                        <a:pt x="562" y="139"/>
                      </a:cubicBezTo>
                      <a:cubicBezTo>
                        <a:pt x="562" y="140"/>
                        <a:pt x="561" y="140"/>
                        <a:pt x="561" y="141"/>
                      </a:cubicBezTo>
                      <a:cubicBezTo>
                        <a:pt x="560" y="141"/>
                        <a:pt x="560" y="141"/>
                        <a:pt x="560" y="141"/>
                      </a:cubicBezTo>
                      <a:cubicBezTo>
                        <a:pt x="557" y="144"/>
                        <a:pt x="554" y="146"/>
                        <a:pt x="552" y="149"/>
                      </a:cubicBezTo>
                      <a:cubicBezTo>
                        <a:pt x="550" y="149"/>
                        <a:pt x="549" y="150"/>
                        <a:pt x="547" y="150"/>
                      </a:cubicBezTo>
                      <a:cubicBezTo>
                        <a:pt x="569" y="129"/>
                        <a:pt x="591" y="108"/>
                        <a:pt x="614" y="88"/>
                      </a:cubicBezTo>
                      <a:cubicBezTo>
                        <a:pt x="619" y="85"/>
                        <a:pt x="623" y="81"/>
                        <a:pt x="628" y="77"/>
                      </a:cubicBezTo>
                      <a:cubicBezTo>
                        <a:pt x="623" y="82"/>
                        <a:pt x="619" y="86"/>
                        <a:pt x="614" y="91"/>
                      </a:cubicBezTo>
                      <a:close/>
                      <a:moveTo>
                        <a:pt x="490" y="201"/>
                      </a:moveTo>
                      <a:cubicBezTo>
                        <a:pt x="475" y="216"/>
                        <a:pt x="461" y="231"/>
                        <a:pt x="446" y="247"/>
                      </a:cubicBezTo>
                      <a:cubicBezTo>
                        <a:pt x="444" y="249"/>
                        <a:pt x="442" y="250"/>
                        <a:pt x="440" y="252"/>
                      </a:cubicBezTo>
                      <a:cubicBezTo>
                        <a:pt x="449" y="242"/>
                        <a:pt x="458" y="233"/>
                        <a:pt x="468" y="223"/>
                      </a:cubicBezTo>
                      <a:cubicBezTo>
                        <a:pt x="475" y="216"/>
                        <a:pt x="483" y="208"/>
                        <a:pt x="490" y="201"/>
                      </a:cubicBezTo>
                      <a:close/>
                      <a:moveTo>
                        <a:pt x="38" y="749"/>
                      </a:moveTo>
                      <a:cubicBezTo>
                        <a:pt x="36" y="752"/>
                        <a:pt x="33" y="756"/>
                        <a:pt x="30" y="759"/>
                      </a:cubicBezTo>
                      <a:cubicBezTo>
                        <a:pt x="33" y="755"/>
                        <a:pt x="35" y="752"/>
                        <a:pt x="38" y="749"/>
                      </a:cubicBezTo>
                      <a:close/>
                      <a:moveTo>
                        <a:pt x="67" y="706"/>
                      </a:moveTo>
                      <a:cubicBezTo>
                        <a:pt x="67" y="705"/>
                        <a:pt x="68" y="704"/>
                        <a:pt x="68" y="702"/>
                      </a:cubicBezTo>
                      <a:cubicBezTo>
                        <a:pt x="72" y="696"/>
                        <a:pt x="77" y="690"/>
                        <a:pt x="81" y="683"/>
                      </a:cubicBezTo>
                      <a:cubicBezTo>
                        <a:pt x="79" y="687"/>
                        <a:pt x="77" y="691"/>
                        <a:pt x="75" y="694"/>
                      </a:cubicBezTo>
                      <a:cubicBezTo>
                        <a:pt x="72" y="699"/>
                        <a:pt x="69" y="704"/>
                        <a:pt x="65" y="709"/>
                      </a:cubicBezTo>
                      <a:cubicBezTo>
                        <a:pt x="66" y="708"/>
                        <a:pt x="66" y="707"/>
                        <a:pt x="67" y="706"/>
                      </a:cubicBezTo>
                      <a:close/>
                      <a:moveTo>
                        <a:pt x="120" y="618"/>
                      </a:moveTo>
                      <a:cubicBezTo>
                        <a:pt x="120" y="618"/>
                        <a:pt x="120" y="618"/>
                        <a:pt x="119" y="619"/>
                      </a:cubicBezTo>
                      <a:cubicBezTo>
                        <a:pt x="122" y="614"/>
                        <a:pt x="125" y="610"/>
                        <a:pt x="129" y="606"/>
                      </a:cubicBezTo>
                      <a:cubicBezTo>
                        <a:pt x="126" y="610"/>
                        <a:pt x="123" y="614"/>
                        <a:pt x="120" y="618"/>
                      </a:cubicBezTo>
                      <a:close/>
                      <a:moveTo>
                        <a:pt x="40" y="756"/>
                      </a:moveTo>
                      <a:cubicBezTo>
                        <a:pt x="47" y="746"/>
                        <a:pt x="53" y="736"/>
                        <a:pt x="58" y="725"/>
                      </a:cubicBezTo>
                      <a:cubicBezTo>
                        <a:pt x="66" y="715"/>
                        <a:pt x="74" y="705"/>
                        <a:pt x="80" y="694"/>
                      </a:cubicBezTo>
                      <a:cubicBezTo>
                        <a:pt x="98" y="664"/>
                        <a:pt x="115" y="635"/>
                        <a:pt x="135" y="606"/>
                      </a:cubicBezTo>
                      <a:cubicBezTo>
                        <a:pt x="136" y="603"/>
                        <a:pt x="131" y="604"/>
                        <a:pt x="129" y="605"/>
                      </a:cubicBezTo>
                      <a:cubicBezTo>
                        <a:pt x="129" y="605"/>
                        <a:pt x="130" y="604"/>
                        <a:pt x="130" y="604"/>
                      </a:cubicBezTo>
                      <a:cubicBezTo>
                        <a:pt x="155" y="572"/>
                        <a:pt x="178" y="539"/>
                        <a:pt x="204" y="508"/>
                      </a:cubicBezTo>
                      <a:cubicBezTo>
                        <a:pt x="232" y="474"/>
                        <a:pt x="262" y="442"/>
                        <a:pt x="291" y="410"/>
                      </a:cubicBezTo>
                      <a:cubicBezTo>
                        <a:pt x="331" y="365"/>
                        <a:pt x="372" y="321"/>
                        <a:pt x="414" y="278"/>
                      </a:cubicBezTo>
                      <a:cubicBezTo>
                        <a:pt x="414" y="278"/>
                        <a:pt x="414" y="278"/>
                        <a:pt x="415" y="278"/>
                      </a:cubicBezTo>
                      <a:cubicBezTo>
                        <a:pt x="409" y="284"/>
                        <a:pt x="404" y="290"/>
                        <a:pt x="398" y="296"/>
                      </a:cubicBezTo>
                      <a:cubicBezTo>
                        <a:pt x="398" y="297"/>
                        <a:pt x="397" y="297"/>
                        <a:pt x="397" y="298"/>
                      </a:cubicBezTo>
                      <a:cubicBezTo>
                        <a:pt x="396" y="298"/>
                        <a:pt x="396" y="298"/>
                        <a:pt x="396" y="299"/>
                      </a:cubicBezTo>
                      <a:cubicBezTo>
                        <a:pt x="380" y="317"/>
                        <a:pt x="359" y="334"/>
                        <a:pt x="347" y="355"/>
                      </a:cubicBezTo>
                      <a:cubicBezTo>
                        <a:pt x="340" y="363"/>
                        <a:pt x="333" y="371"/>
                        <a:pt x="327" y="379"/>
                      </a:cubicBezTo>
                      <a:cubicBezTo>
                        <a:pt x="326" y="379"/>
                        <a:pt x="325" y="380"/>
                        <a:pt x="324" y="380"/>
                      </a:cubicBezTo>
                      <a:cubicBezTo>
                        <a:pt x="320" y="386"/>
                        <a:pt x="315" y="391"/>
                        <a:pt x="310" y="397"/>
                      </a:cubicBezTo>
                      <a:cubicBezTo>
                        <a:pt x="290" y="417"/>
                        <a:pt x="266" y="435"/>
                        <a:pt x="255" y="462"/>
                      </a:cubicBezTo>
                      <a:cubicBezTo>
                        <a:pt x="253" y="461"/>
                        <a:pt x="251" y="462"/>
                        <a:pt x="250" y="463"/>
                      </a:cubicBezTo>
                      <a:cubicBezTo>
                        <a:pt x="241" y="473"/>
                        <a:pt x="233" y="484"/>
                        <a:pt x="225" y="495"/>
                      </a:cubicBezTo>
                      <a:cubicBezTo>
                        <a:pt x="225" y="496"/>
                        <a:pt x="225" y="496"/>
                        <a:pt x="225" y="496"/>
                      </a:cubicBezTo>
                      <a:cubicBezTo>
                        <a:pt x="223" y="499"/>
                        <a:pt x="220" y="501"/>
                        <a:pt x="217" y="504"/>
                      </a:cubicBezTo>
                      <a:cubicBezTo>
                        <a:pt x="216" y="505"/>
                        <a:pt x="219" y="505"/>
                        <a:pt x="220" y="505"/>
                      </a:cubicBezTo>
                      <a:cubicBezTo>
                        <a:pt x="220" y="505"/>
                        <a:pt x="220" y="505"/>
                        <a:pt x="221" y="505"/>
                      </a:cubicBezTo>
                      <a:cubicBezTo>
                        <a:pt x="213" y="514"/>
                        <a:pt x="206" y="523"/>
                        <a:pt x="199" y="532"/>
                      </a:cubicBezTo>
                      <a:cubicBezTo>
                        <a:pt x="194" y="535"/>
                        <a:pt x="190" y="538"/>
                        <a:pt x="186" y="541"/>
                      </a:cubicBezTo>
                      <a:cubicBezTo>
                        <a:pt x="184" y="543"/>
                        <a:pt x="190" y="542"/>
                        <a:pt x="191" y="541"/>
                      </a:cubicBezTo>
                      <a:cubicBezTo>
                        <a:pt x="191" y="541"/>
                        <a:pt x="192" y="541"/>
                        <a:pt x="192" y="540"/>
                      </a:cubicBezTo>
                      <a:cubicBezTo>
                        <a:pt x="192" y="541"/>
                        <a:pt x="191" y="541"/>
                        <a:pt x="191" y="542"/>
                      </a:cubicBezTo>
                      <a:cubicBezTo>
                        <a:pt x="178" y="558"/>
                        <a:pt x="166" y="574"/>
                        <a:pt x="154" y="591"/>
                      </a:cubicBezTo>
                      <a:cubicBezTo>
                        <a:pt x="154" y="592"/>
                        <a:pt x="153" y="592"/>
                        <a:pt x="153" y="592"/>
                      </a:cubicBezTo>
                      <a:cubicBezTo>
                        <a:pt x="150" y="593"/>
                        <a:pt x="151" y="595"/>
                        <a:pt x="152" y="595"/>
                      </a:cubicBezTo>
                      <a:cubicBezTo>
                        <a:pt x="136" y="619"/>
                        <a:pt x="121" y="643"/>
                        <a:pt x="107" y="668"/>
                      </a:cubicBezTo>
                      <a:cubicBezTo>
                        <a:pt x="88" y="701"/>
                        <a:pt x="67" y="731"/>
                        <a:pt x="40" y="75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p12"/>
                <p:cNvSpPr/>
                <p:nvPr/>
              </p:nvSpPr>
              <p:spPr>
                <a:xfrm>
                  <a:off x="9047164" y="4337051"/>
                  <a:ext cx="319088" cy="155575"/>
                </a:xfrm>
                <a:custGeom>
                  <a:rect b="b" l="l" r="r" t="t"/>
                  <a:pathLst>
                    <a:path extrusionOk="0" h="72" w="146">
                      <a:moveTo>
                        <a:pt x="140" y="1"/>
                      </a:moveTo>
                      <a:cubicBezTo>
                        <a:pt x="93" y="22"/>
                        <a:pt x="44" y="37"/>
                        <a:pt x="3" y="70"/>
                      </a:cubicBezTo>
                      <a:cubicBezTo>
                        <a:pt x="0" y="72"/>
                        <a:pt x="6" y="72"/>
                        <a:pt x="8" y="71"/>
                      </a:cubicBezTo>
                      <a:cubicBezTo>
                        <a:pt x="48" y="39"/>
                        <a:pt x="96" y="24"/>
                        <a:pt x="142" y="3"/>
                      </a:cubicBezTo>
                      <a:cubicBezTo>
                        <a:pt x="146" y="1"/>
                        <a:pt x="143" y="0"/>
                        <a:pt x="140"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12"/>
                <p:cNvSpPr/>
                <p:nvPr/>
              </p:nvSpPr>
              <p:spPr>
                <a:xfrm>
                  <a:off x="9005889" y="4410076"/>
                  <a:ext cx="357188" cy="150813"/>
                </a:xfrm>
                <a:custGeom>
                  <a:rect b="b" l="l" r="r" t="t"/>
                  <a:pathLst>
                    <a:path extrusionOk="0" h="69" w="164">
                      <a:moveTo>
                        <a:pt x="157" y="1"/>
                      </a:moveTo>
                      <a:cubicBezTo>
                        <a:pt x="106" y="26"/>
                        <a:pt x="48" y="28"/>
                        <a:pt x="3" y="65"/>
                      </a:cubicBezTo>
                      <a:cubicBezTo>
                        <a:pt x="0" y="67"/>
                        <a:pt x="5" y="69"/>
                        <a:pt x="7" y="67"/>
                      </a:cubicBezTo>
                      <a:cubicBezTo>
                        <a:pt x="52" y="32"/>
                        <a:pt x="110" y="29"/>
                        <a:pt x="160" y="5"/>
                      </a:cubicBezTo>
                      <a:cubicBezTo>
                        <a:pt x="164" y="3"/>
                        <a:pt x="160" y="0"/>
                        <a:pt x="157"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 name="Google Shape;204;p12"/>
                <p:cNvSpPr/>
                <p:nvPr/>
              </p:nvSpPr>
              <p:spPr>
                <a:xfrm>
                  <a:off x="9002714" y="4527551"/>
                  <a:ext cx="336550" cy="66675"/>
                </a:xfrm>
                <a:custGeom>
                  <a:rect b="b" l="l" r="r" t="t"/>
                  <a:pathLst>
                    <a:path extrusionOk="0" h="30" w="155">
                      <a:moveTo>
                        <a:pt x="148" y="3"/>
                      </a:moveTo>
                      <a:cubicBezTo>
                        <a:pt x="120" y="18"/>
                        <a:pt x="91" y="12"/>
                        <a:pt x="62" y="11"/>
                      </a:cubicBezTo>
                      <a:cubicBezTo>
                        <a:pt x="41" y="11"/>
                        <a:pt x="22" y="16"/>
                        <a:pt x="4" y="27"/>
                      </a:cubicBezTo>
                      <a:cubicBezTo>
                        <a:pt x="0" y="29"/>
                        <a:pt x="6" y="30"/>
                        <a:pt x="8" y="29"/>
                      </a:cubicBezTo>
                      <a:cubicBezTo>
                        <a:pt x="52" y="0"/>
                        <a:pt x="105" y="29"/>
                        <a:pt x="151" y="5"/>
                      </a:cubicBezTo>
                      <a:cubicBezTo>
                        <a:pt x="155" y="3"/>
                        <a:pt x="150" y="3"/>
                        <a:pt x="148"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5" name="Google Shape;205;p12"/>
                <p:cNvSpPr/>
                <p:nvPr/>
              </p:nvSpPr>
              <p:spPr>
                <a:xfrm>
                  <a:off x="8905877" y="4279901"/>
                  <a:ext cx="50800" cy="303213"/>
                </a:xfrm>
                <a:custGeom>
                  <a:rect b="b" l="l" r="r" t="t"/>
                  <a:pathLst>
                    <a:path extrusionOk="0" h="139" w="23">
                      <a:moveTo>
                        <a:pt x="7" y="135"/>
                      </a:moveTo>
                      <a:cubicBezTo>
                        <a:pt x="10" y="114"/>
                        <a:pt x="9" y="93"/>
                        <a:pt x="11" y="72"/>
                      </a:cubicBezTo>
                      <a:cubicBezTo>
                        <a:pt x="12" y="49"/>
                        <a:pt x="19" y="26"/>
                        <a:pt x="23" y="2"/>
                      </a:cubicBezTo>
                      <a:cubicBezTo>
                        <a:pt x="23" y="0"/>
                        <a:pt x="17" y="1"/>
                        <a:pt x="17" y="3"/>
                      </a:cubicBezTo>
                      <a:cubicBezTo>
                        <a:pt x="14" y="25"/>
                        <a:pt x="8" y="46"/>
                        <a:pt x="5" y="67"/>
                      </a:cubicBezTo>
                      <a:cubicBezTo>
                        <a:pt x="2" y="90"/>
                        <a:pt x="4" y="113"/>
                        <a:pt x="1" y="136"/>
                      </a:cubicBezTo>
                      <a:cubicBezTo>
                        <a:pt x="0" y="139"/>
                        <a:pt x="7" y="138"/>
                        <a:pt x="7" y="135"/>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6" name="Google Shape;206;p12"/>
                <p:cNvSpPr/>
                <p:nvPr/>
              </p:nvSpPr>
              <p:spPr>
                <a:xfrm>
                  <a:off x="10240964" y="3336926"/>
                  <a:ext cx="163513" cy="106363"/>
                </a:xfrm>
                <a:custGeom>
                  <a:rect b="b" l="l" r="r" t="t"/>
                  <a:pathLst>
                    <a:path extrusionOk="0" h="49" w="75">
                      <a:moveTo>
                        <a:pt x="74" y="2"/>
                      </a:moveTo>
                      <a:cubicBezTo>
                        <a:pt x="75" y="0"/>
                        <a:pt x="69" y="1"/>
                        <a:pt x="68" y="2"/>
                      </a:cubicBezTo>
                      <a:cubicBezTo>
                        <a:pt x="52" y="23"/>
                        <a:pt x="25" y="28"/>
                        <a:pt x="5" y="43"/>
                      </a:cubicBezTo>
                      <a:cubicBezTo>
                        <a:pt x="3" y="45"/>
                        <a:pt x="8" y="45"/>
                        <a:pt x="9" y="44"/>
                      </a:cubicBezTo>
                      <a:cubicBezTo>
                        <a:pt x="25" y="37"/>
                        <a:pt x="41" y="28"/>
                        <a:pt x="56" y="19"/>
                      </a:cubicBezTo>
                      <a:cubicBezTo>
                        <a:pt x="47" y="35"/>
                        <a:pt x="21" y="42"/>
                        <a:pt x="5" y="45"/>
                      </a:cubicBezTo>
                      <a:cubicBezTo>
                        <a:pt x="2" y="46"/>
                        <a:pt x="0" y="49"/>
                        <a:pt x="4" y="48"/>
                      </a:cubicBezTo>
                      <a:cubicBezTo>
                        <a:pt x="24" y="44"/>
                        <a:pt x="57" y="35"/>
                        <a:pt x="64" y="14"/>
                      </a:cubicBezTo>
                      <a:cubicBezTo>
                        <a:pt x="65" y="13"/>
                        <a:pt x="64" y="13"/>
                        <a:pt x="62" y="13"/>
                      </a:cubicBezTo>
                      <a:cubicBezTo>
                        <a:pt x="66" y="10"/>
                        <a:pt x="70" y="6"/>
                        <a:pt x="7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p12"/>
                <p:cNvSpPr/>
                <p:nvPr/>
              </p:nvSpPr>
              <p:spPr>
                <a:xfrm>
                  <a:off x="10239377" y="3267076"/>
                  <a:ext cx="104775" cy="74613"/>
                </a:xfrm>
                <a:custGeom>
                  <a:rect b="b" l="l" r="r" t="t"/>
                  <a:pathLst>
                    <a:path extrusionOk="0" h="34" w="48">
                      <a:moveTo>
                        <a:pt x="5" y="31"/>
                      </a:moveTo>
                      <a:cubicBezTo>
                        <a:pt x="3" y="31"/>
                        <a:pt x="0" y="34"/>
                        <a:pt x="4" y="33"/>
                      </a:cubicBezTo>
                      <a:cubicBezTo>
                        <a:pt x="21" y="30"/>
                        <a:pt x="36" y="13"/>
                        <a:pt x="47" y="1"/>
                      </a:cubicBezTo>
                      <a:cubicBezTo>
                        <a:pt x="48" y="0"/>
                        <a:pt x="42" y="0"/>
                        <a:pt x="41" y="1"/>
                      </a:cubicBezTo>
                      <a:cubicBezTo>
                        <a:pt x="37" y="6"/>
                        <a:pt x="32" y="11"/>
                        <a:pt x="27" y="16"/>
                      </a:cubicBezTo>
                      <a:cubicBezTo>
                        <a:pt x="21" y="21"/>
                        <a:pt x="13" y="29"/>
                        <a:pt x="5" y="3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 name="Google Shape;208;p12"/>
                <p:cNvSpPr/>
                <p:nvPr/>
              </p:nvSpPr>
              <p:spPr>
                <a:xfrm>
                  <a:off x="10017127" y="3221038"/>
                  <a:ext cx="69850" cy="123825"/>
                </a:xfrm>
                <a:custGeom>
                  <a:rect b="b" l="l" r="r" t="t"/>
                  <a:pathLst>
                    <a:path extrusionOk="0" h="57" w="32">
                      <a:moveTo>
                        <a:pt x="26" y="3"/>
                      </a:moveTo>
                      <a:cubicBezTo>
                        <a:pt x="24" y="15"/>
                        <a:pt x="19" y="26"/>
                        <a:pt x="13" y="37"/>
                      </a:cubicBezTo>
                      <a:cubicBezTo>
                        <a:pt x="13" y="37"/>
                        <a:pt x="12" y="37"/>
                        <a:pt x="12" y="37"/>
                      </a:cubicBezTo>
                      <a:cubicBezTo>
                        <a:pt x="9" y="43"/>
                        <a:pt x="5" y="49"/>
                        <a:pt x="2" y="54"/>
                      </a:cubicBezTo>
                      <a:cubicBezTo>
                        <a:pt x="0" y="57"/>
                        <a:pt x="6" y="56"/>
                        <a:pt x="7" y="55"/>
                      </a:cubicBezTo>
                      <a:cubicBezTo>
                        <a:pt x="18" y="38"/>
                        <a:pt x="29" y="22"/>
                        <a:pt x="32" y="2"/>
                      </a:cubicBezTo>
                      <a:cubicBezTo>
                        <a:pt x="32" y="0"/>
                        <a:pt x="26" y="1"/>
                        <a:pt x="26"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p12"/>
                <p:cNvSpPr/>
                <p:nvPr/>
              </p:nvSpPr>
              <p:spPr>
                <a:xfrm>
                  <a:off x="10063164" y="3221038"/>
                  <a:ext cx="47625" cy="92075"/>
                </a:xfrm>
                <a:custGeom>
                  <a:rect b="b" l="l" r="r" t="t"/>
                  <a:pathLst>
                    <a:path extrusionOk="0" h="42" w="22">
                      <a:moveTo>
                        <a:pt x="7" y="40"/>
                      </a:moveTo>
                      <a:cubicBezTo>
                        <a:pt x="9" y="36"/>
                        <a:pt x="11" y="33"/>
                        <a:pt x="13" y="29"/>
                      </a:cubicBezTo>
                      <a:cubicBezTo>
                        <a:pt x="13" y="28"/>
                        <a:pt x="13" y="28"/>
                        <a:pt x="12" y="28"/>
                      </a:cubicBezTo>
                      <a:cubicBezTo>
                        <a:pt x="16" y="19"/>
                        <a:pt x="19" y="10"/>
                        <a:pt x="21" y="1"/>
                      </a:cubicBezTo>
                      <a:cubicBezTo>
                        <a:pt x="22" y="0"/>
                        <a:pt x="16" y="0"/>
                        <a:pt x="15" y="2"/>
                      </a:cubicBezTo>
                      <a:cubicBezTo>
                        <a:pt x="12" y="16"/>
                        <a:pt x="7" y="29"/>
                        <a:pt x="1" y="41"/>
                      </a:cubicBezTo>
                      <a:cubicBezTo>
                        <a:pt x="0" y="42"/>
                        <a:pt x="6" y="42"/>
                        <a:pt x="7" y="4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p12"/>
                <p:cNvSpPr/>
                <p:nvPr/>
              </p:nvSpPr>
              <p:spPr>
                <a:xfrm>
                  <a:off x="10086977" y="3213101"/>
                  <a:ext cx="47625" cy="96838"/>
                </a:xfrm>
                <a:custGeom>
                  <a:rect b="b" l="l" r="r" t="t"/>
                  <a:pathLst>
                    <a:path extrusionOk="0" h="45" w="22">
                      <a:moveTo>
                        <a:pt x="16" y="2"/>
                      </a:moveTo>
                      <a:cubicBezTo>
                        <a:pt x="14" y="18"/>
                        <a:pt x="7" y="31"/>
                        <a:pt x="0" y="44"/>
                      </a:cubicBezTo>
                      <a:cubicBezTo>
                        <a:pt x="0" y="45"/>
                        <a:pt x="5" y="45"/>
                        <a:pt x="6" y="43"/>
                      </a:cubicBezTo>
                      <a:cubicBezTo>
                        <a:pt x="11" y="35"/>
                        <a:pt x="15" y="27"/>
                        <a:pt x="20" y="20"/>
                      </a:cubicBezTo>
                      <a:cubicBezTo>
                        <a:pt x="20" y="20"/>
                        <a:pt x="19" y="19"/>
                        <a:pt x="17" y="20"/>
                      </a:cubicBezTo>
                      <a:cubicBezTo>
                        <a:pt x="20" y="14"/>
                        <a:pt x="21" y="7"/>
                        <a:pt x="22" y="1"/>
                      </a:cubicBezTo>
                      <a:cubicBezTo>
                        <a:pt x="22" y="0"/>
                        <a:pt x="16" y="0"/>
                        <a:pt x="16"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 name="Google Shape;211;p12"/>
                <p:cNvSpPr/>
                <p:nvPr/>
              </p:nvSpPr>
              <p:spPr>
                <a:xfrm>
                  <a:off x="9471027" y="4441826"/>
                  <a:ext cx="554038" cy="503238"/>
                </a:xfrm>
                <a:custGeom>
                  <a:rect b="b" l="l" r="r" t="t"/>
                  <a:pathLst>
                    <a:path extrusionOk="0" h="231" w="255">
                      <a:moveTo>
                        <a:pt x="247" y="182"/>
                      </a:moveTo>
                      <a:cubicBezTo>
                        <a:pt x="247" y="183"/>
                        <a:pt x="247" y="183"/>
                        <a:pt x="247" y="184"/>
                      </a:cubicBezTo>
                      <a:cubicBezTo>
                        <a:pt x="246" y="179"/>
                        <a:pt x="246" y="175"/>
                        <a:pt x="246" y="171"/>
                      </a:cubicBezTo>
                      <a:cubicBezTo>
                        <a:pt x="246" y="169"/>
                        <a:pt x="240" y="170"/>
                        <a:pt x="240" y="173"/>
                      </a:cubicBezTo>
                      <a:cubicBezTo>
                        <a:pt x="240" y="173"/>
                        <a:pt x="240" y="174"/>
                        <a:pt x="240" y="174"/>
                      </a:cubicBezTo>
                      <a:cubicBezTo>
                        <a:pt x="239" y="174"/>
                        <a:pt x="238" y="175"/>
                        <a:pt x="238" y="175"/>
                      </a:cubicBezTo>
                      <a:cubicBezTo>
                        <a:pt x="237" y="178"/>
                        <a:pt x="236" y="181"/>
                        <a:pt x="235" y="184"/>
                      </a:cubicBezTo>
                      <a:cubicBezTo>
                        <a:pt x="234" y="179"/>
                        <a:pt x="235" y="173"/>
                        <a:pt x="233" y="168"/>
                      </a:cubicBezTo>
                      <a:cubicBezTo>
                        <a:pt x="233" y="167"/>
                        <a:pt x="228" y="169"/>
                        <a:pt x="227" y="170"/>
                      </a:cubicBezTo>
                      <a:cubicBezTo>
                        <a:pt x="225" y="176"/>
                        <a:pt x="223" y="183"/>
                        <a:pt x="221" y="190"/>
                      </a:cubicBezTo>
                      <a:cubicBezTo>
                        <a:pt x="220" y="187"/>
                        <a:pt x="220" y="185"/>
                        <a:pt x="220" y="183"/>
                      </a:cubicBezTo>
                      <a:cubicBezTo>
                        <a:pt x="221" y="177"/>
                        <a:pt x="221" y="172"/>
                        <a:pt x="221" y="166"/>
                      </a:cubicBezTo>
                      <a:cubicBezTo>
                        <a:pt x="221" y="165"/>
                        <a:pt x="215" y="166"/>
                        <a:pt x="215" y="168"/>
                      </a:cubicBezTo>
                      <a:cubicBezTo>
                        <a:pt x="215" y="173"/>
                        <a:pt x="214" y="179"/>
                        <a:pt x="214" y="184"/>
                      </a:cubicBezTo>
                      <a:cubicBezTo>
                        <a:pt x="214" y="185"/>
                        <a:pt x="214" y="186"/>
                        <a:pt x="213" y="187"/>
                      </a:cubicBezTo>
                      <a:cubicBezTo>
                        <a:pt x="211" y="180"/>
                        <a:pt x="212" y="170"/>
                        <a:pt x="212" y="164"/>
                      </a:cubicBezTo>
                      <a:cubicBezTo>
                        <a:pt x="212" y="163"/>
                        <a:pt x="209" y="163"/>
                        <a:pt x="207" y="164"/>
                      </a:cubicBezTo>
                      <a:cubicBezTo>
                        <a:pt x="207" y="163"/>
                        <a:pt x="208" y="163"/>
                        <a:pt x="208" y="162"/>
                      </a:cubicBezTo>
                      <a:cubicBezTo>
                        <a:pt x="208" y="162"/>
                        <a:pt x="207" y="162"/>
                        <a:pt x="207" y="162"/>
                      </a:cubicBezTo>
                      <a:cubicBezTo>
                        <a:pt x="207" y="161"/>
                        <a:pt x="207" y="160"/>
                        <a:pt x="208" y="159"/>
                      </a:cubicBezTo>
                      <a:cubicBezTo>
                        <a:pt x="208" y="158"/>
                        <a:pt x="202" y="159"/>
                        <a:pt x="201" y="161"/>
                      </a:cubicBezTo>
                      <a:cubicBezTo>
                        <a:pt x="201" y="162"/>
                        <a:pt x="201" y="164"/>
                        <a:pt x="201" y="165"/>
                      </a:cubicBezTo>
                      <a:cubicBezTo>
                        <a:pt x="201" y="164"/>
                        <a:pt x="200" y="163"/>
                        <a:pt x="200" y="162"/>
                      </a:cubicBezTo>
                      <a:cubicBezTo>
                        <a:pt x="200" y="161"/>
                        <a:pt x="199" y="161"/>
                        <a:pt x="198" y="162"/>
                      </a:cubicBezTo>
                      <a:cubicBezTo>
                        <a:pt x="198" y="159"/>
                        <a:pt x="197" y="157"/>
                        <a:pt x="197" y="154"/>
                      </a:cubicBezTo>
                      <a:cubicBezTo>
                        <a:pt x="197" y="131"/>
                        <a:pt x="194" y="109"/>
                        <a:pt x="194" y="86"/>
                      </a:cubicBezTo>
                      <a:cubicBezTo>
                        <a:pt x="194" y="86"/>
                        <a:pt x="194" y="86"/>
                        <a:pt x="194" y="86"/>
                      </a:cubicBezTo>
                      <a:cubicBezTo>
                        <a:pt x="195" y="88"/>
                        <a:pt x="201" y="86"/>
                        <a:pt x="200" y="84"/>
                      </a:cubicBezTo>
                      <a:cubicBezTo>
                        <a:pt x="196" y="75"/>
                        <a:pt x="189" y="68"/>
                        <a:pt x="184" y="60"/>
                      </a:cubicBezTo>
                      <a:cubicBezTo>
                        <a:pt x="189" y="56"/>
                        <a:pt x="193" y="51"/>
                        <a:pt x="196" y="45"/>
                      </a:cubicBezTo>
                      <a:cubicBezTo>
                        <a:pt x="197" y="43"/>
                        <a:pt x="198" y="42"/>
                        <a:pt x="199" y="40"/>
                      </a:cubicBezTo>
                      <a:cubicBezTo>
                        <a:pt x="201" y="34"/>
                        <a:pt x="202" y="28"/>
                        <a:pt x="200" y="23"/>
                      </a:cubicBezTo>
                      <a:cubicBezTo>
                        <a:pt x="200" y="22"/>
                        <a:pt x="200" y="21"/>
                        <a:pt x="200" y="20"/>
                      </a:cubicBezTo>
                      <a:cubicBezTo>
                        <a:pt x="200" y="19"/>
                        <a:pt x="199" y="19"/>
                        <a:pt x="199" y="19"/>
                      </a:cubicBezTo>
                      <a:cubicBezTo>
                        <a:pt x="195" y="11"/>
                        <a:pt x="188" y="6"/>
                        <a:pt x="179" y="4"/>
                      </a:cubicBezTo>
                      <a:cubicBezTo>
                        <a:pt x="179" y="3"/>
                        <a:pt x="179" y="3"/>
                        <a:pt x="178" y="3"/>
                      </a:cubicBezTo>
                      <a:cubicBezTo>
                        <a:pt x="178" y="2"/>
                        <a:pt x="177" y="2"/>
                        <a:pt x="176" y="2"/>
                      </a:cubicBezTo>
                      <a:cubicBezTo>
                        <a:pt x="176" y="2"/>
                        <a:pt x="175" y="1"/>
                        <a:pt x="174" y="1"/>
                      </a:cubicBezTo>
                      <a:cubicBezTo>
                        <a:pt x="164" y="0"/>
                        <a:pt x="154" y="1"/>
                        <a:pt x="143" y="2"/>
                      </a:cubicBezTo>
                      <a:cubicBezTo>
                        <a:pt x="128" y="4"/>
                        <a:pt x="112" y="4"/>
                        <a:pt x="97" y="3"/>
                      </a:cubicBezTo>
                      <a:cubicBezTo>
                        <a:pt x="71" y="3"/>
                        <a:pt x="45" y="1"/>
                        <a:pt x="19" y="8"/>
                      </a:cubicBezTo>
                      <a:cubicBezTo>
                        <a:pt x="19" y="9"/>
                        <a:pt x="18" y="9"/>
                        <a:pt x="18" y="9"/>
                      </a:cubicBezTo>
                      <a:cubicBezTo>
                        <a:pt x="18" y="9"/>
                        <a:pt x="18" y="9"/>
                        <a:pt x="17" y="10"/>
                      </a:cubicBezTo>
                      <a:cubicBezTo>
                        <a:pt x="12" y="13"/>
                        <a:pt x="7" y="18"/>
                        <a:pt x="5" y="24"/>
                      </a:cubicBezTo>
                      <a:cubicBezTo>
                        <a:pt x="5" y="25"/>
                        <a:pt x="5" y="25"/>
                        <a:pt x="6" y="26"/>
                      </a:cubicBezTo>
                      <a:cubicBezTo>
                        <a:pt x="5" y="26"/>
                        <a:pt x="5" y="27"/>
                        <a:pt x="4" y="28"/>
                      </a:cubicBezTo>
                      <a:cubicBezTo>
                        <a:pt x="2" y="32"/>
                        <a:pt x="2" y="36"/>
                        <a:pt x="2" y="40"/>
                      </a:cubicBezTo>
                      <a:cubicBezTo>
                        <a:pt x="1" y="41"/>
                        <a:pt x="0" y="42"/>
                        <a:pt x="1" y="43"/>
                      </a:cubicBezTo>
                      <a:cubicBezTo>
                        <a:pt x="2" y="45"/>
                        <a:pt x="3" y="47"/>
                        <a:pt x="4" y="50"/>
                      </a:cubicBezTo>
                      <a:cubicBezTo>
                        <a:pt x="2" y="50"/>
                        <a:pt x="1" y="51"/>
                        <a:pt x="1" y="51"/>
                      </a:cubicBezTo>
                      <a:cubicBezTo>
                        <a:pt x="3" y="56"/>
                        <a:pt x="5" y="59"/>
                        <a:pt x="8" y="63"/>
                      </a:cubicBezTo>
                      <a:cubicBezTo>
                        <a:pt x="9" y="63"/>
                        <a:pt x="9" y="63"/>
                        <a:pt x="10" y="63"/>
                      </a:cubicBezTo>
                      <a:cubicBezTo>
                        <a:pt x="20" y="72"/>
                        <a:pt x="36" y="73"/>
                        <a:pt x="50" y="74"/>
                      </a:cubicBezTo>
                      <a:cubicBezTo>
                        <a:pt x="78" y="75"/>
                        <a:pt x="107" y="76"/>
                        <a:pt x="135" y="75"/>
                      </a:cubicBezTo>
                      <a:cubicBezTo>
                        <a:pt x="148" y="75"/>
                        <a:pt x="161" y="73"/>
                        <a:pt x="171" y="68"/>
                      </a:cubicBezTo>
                      <a:cubicBezTo>
                        <a:pt x="171" y="68"/>
                        <a:pt x="172" y="69"/>
                        <a:pt x="172" y="69"/>
                      </a:cubicBezTo>
                      <a:cubicBezTo>
                        <a:pt x="172" y="70"/>
                        <a:pt x="173" y="71"/>
                        <a:pt x="173" y="73"/>
                      </a:cubicBezTo>
                      <a:cubicBezTo>
                        <a:pt x="171" y="72"/>
                        <a:pt x="168" y="74"/>
                        <a:pt x="168" y="75"/>
                      </a:cubicBezTo>
                      <a:cubicBezTo>
                        <a:pt x="169" y="77"/>
                        <a:pt x="169" y="79"/>
                        <a:pt x="169" y="81"/>
                      </a:cubicBezTo>
                      <a:cubicBezTo>
                        <a:pt x="169" y="81"/>
                        <a:pt x="168" y="81"/>
                        <a:pt x="167" y="81"/>
                      </a:cubicBezTo>
                      <a:cubicBezTo>
                        <a:pt x="167" y="78"/>
                        <a:pt x="168" y="75"/>
                        <a:pt x="168" y="72"/>
                      </a:cubicBezTo>
                      <a:cubicBezTo>
                        <a:pt x="169" y="70"/>
                        <a:pt x="163" y="71"/>
                        <a:pt x="162" y="73"/>
                      </a:cubicBezTo>
                      <a:cubicBezTo>
                        <a:pt x="162" y="75"/>
                        <a:pt x="162" y="78"/>
                        <a:pt x="161" y="80"/>
                      </a:cubicBezTo>
                      <a:cubicBezTo>
                        <a:pt x="161" y="80"/>
                        <a:pt x="160" y="80"/>
                        <a:pt x="159" y="80"/>
                      </a:cubicBezTo>
                      <a:cubicBezTo>
                        <a:pt x="159" y="80"/>
                        <a:pt x="159" y="80"/>
                        <a:pt x="158" y="80"/>
                      </a:cubicBezTo>
                      <a:cubicBezTo>
                        <a:pt x="138" y="80"/>
                        <a:pt x="119" y="79"/>
                        <a:pt x="99" y="79"/>
                      </a:cubicBezTo>
                      <a:cubicBezTo>
                        <a:pt x="82" y="79"/>
                        <a:pt x="64" y="77"/>
                        <a:pt x="47" y="78"/>
                      </a:cubicBezTo>
                      <a:cubicBezTo>
                        <a:pt x="47" y="77"/>
                        <a:pt x="47" y="76"/>
                        <a:pt x="47" y="75"/>
                      </a:cubicBezTo>
                      <a:cubicBezTo>
                        <a:pt x="47" y="74"/>
                        <a:pt x="44" y="75"/>
                        <a:pt x="42" y="75"/>
                      </a:cubicBezTo>
                      <a:cubicBezTo>
                        <a:pt x="41" y="75"/>
                        <a:pt x="36" y="76"/>
                        <a:pt x="36" y="77"/>
                      </a:cubicBezTo>
                      <a:cubicBezTo>
                        <a:pt x="37" y="79"/>
                        <a:pt x="37" y="80"/>
                        <a:pt x="38" y="82"/>
                      </a:cubicBezTo>
                      <a:cubicBezTo>
                        <a:pt x="36" y="83"/>
                        <a:pt x="36" y="85"/>
                        <a:pt x="39" y="85"/>
                      </a:cubicBezTo>
                      <a:cubicBezTo>
                        <a:pt x="39" y="85"/>
                        <a:pt x="39" y="85"/>
                        <a:pt x="39" y="85"/>
                      </a:cubicBezTo>
                      <a:cubicBezTo>
                        <a:pt x="40" y="86"/>
                        <a:pt x="41" y="88"/>
                        <a:pt x="41" y="89"/>
                      </a:cubicBezTo>
                      <a:cubicBezTo>
                        <a:pt x="36" y="89"/>
                        <a:pt x="31" y="89"/>
                        <a:pt x="26" y="88"/>
                      </a:cubicBezTo>
                      <a:cubicBezTo>
                        <a:pt x="26" y="88"/>
                        <a:pt x="26" y="88"/>
                        <a:pt x="26" y="88"/>
                      </a:cubicBezTo>
                      <a:cubicBezTo>
                        <a:pt x="26" y="87"/>
                        <a:pt x="26" y="87"/>
                        <a:pt x="27" y="86"/>
                      </a:cubicBezTo>
                      <a:cubicBezTo>
                        <a:pt x="27" y="86"/>
                        <a:pt x="28" y="86"/>
                        <a:pt x="28" y="85"/>
                      </a:cubicBezTo>
                      <a:cubicBezTo>
                        <a:pt x="28" y="85"/>
                        <a:pt x="28" y="85"/>
                        <a:pt x="28" y="84"/>
                      </a:cubicBezTo>
                      <a:cubicBezTo>
                        <a:pt x="30" y="82"/>
                        <a:pt x="33" y="79"/>
                        <a:pt x="34" y="75"/>
                      </a:cubicBezTo>
                      <a:cubicBezTo>
                        <a:pt x="35" y="73"/>
                        <a:pt x="29" y="75"/>
                        <a:pt x="28" y="76"/>
                      </a:cubicBezTo>
                      <a:cubicBezTo>
                        <a:pt x="26" y="79"/>
                        <a:pt x="24" y="82"/>
                        <a:pt x="22" y="85"/>
                      </a:cubicBezTo>
                      <a:cubicBezTo>
                        <a:pt x="21" y="86"/>
                        <a:pt x="19" y="86"/>
                        <a:pt x="20" y="88"/>
                      </a:cubicBezTo>
                      <a:cubicBezTo>
                        <a:pt x="20" y="88"/>
                        <a:pt x="20" y="88"/>
                        <a:pt x="20" y="89"/>
                      </a:cubicBezTo>
                      <a:cubicBezTo>
                        <a:pt x="20" y="89"/>
                        <a:pt x="20" y="89"/>
                        <a:pt x="20" y="89"/>
                      </a:cubicBezTo>
                      <a:cubicBezTo>
                        <a:pt x="20" y="89"/>
                        <a:pt x="20" y="89"/>
                        <a:pt x="20" y="89"/>
                      </a:cubicBezTo>
                      <a:cubicBezTo>
                        <a:pt x="18" y="90"/>
                        <a:pt x="17" y="92"/>
                        <a:pt x="20" y="92"/>
                      </a:cubicBezTo>
                      <a:cubicBezTo>
                        <a:pt x="20" y="92"/>
                        <a:pt x="20" y="92"/>
                        <a:pt x="20" y="92"/>
                      </a:cubicBezTo>
                      <a:cubicBezTo>
                        <a:pt x="20" y="93"/>
                        <a:pt x="20" y="95"/>
                        <a:pt x="20" y="97"/>
                      </a:cubicBezTo>
                      <a:cubicBezTo>
                        <a:pt x="20" y="97"/>
                        <a:pt x="20" y="97"/>
                        <a:pt x="20" y="97"/>
                      </a:cubicBezTo>
                      <a:cubicBezTo>
                        <a:pt x="20" y="97"/>
                        <a:pt x="20" y="97"/>
                        <a:pt x="20" y="98"/>
                      </a:cubicBezTo>
                      <a:cubicBezTo>
                        <a:pt x="19" y="100"/>
                        <a:pt x="20" y="102"/>
                        <a:pt x="20" y="104"/>
                      </a:cubicBezTo>
                      <a:cubicBezTo>
                        <a:pt x="18" y="105"/>
                        <a:pt x="18" y="107"/>
                        <a:pt x="20" y="107"/>
                      </a:cubicBezTo>
                      <a:cubicBezTo>
                        <a:pt x="21" y="112"/>
                        <a:pt x="22" y="116"/>
                        <a:pt x="23" y="121"/>
                      </a:cubicBezTo>
                      <a:cubicBezTo>
                        <a:pt x="24" y="130"/>
                        <a:pt x="23" y="140"/>
                        <a:pt x="23" y="149"/>
                      </a:cubicBezTo>
                      <a:cubicBezTo>
                        <a:pt x="23" y="165"/>
                        <a:pt x="23" y="182"/>
                        <a:pt x="24" y="198"/>
                      </a:cubicBezTo>
                      <a:cubicBezTo>
                        <a:pt x="21" y="199"/>
                        <a:pt x="18" y="202"/>
                        <a:pt x="22" y="202"/>
                      </a:cubicBezTo>
                      <a:cubicBezTo>
                        <a:pt x="23" y="202"/>
                        <a:pt x="23" y="202"/>
                        <a:pt x="24" y="202"/>
                      </a:cubicBezTo>
                      <a:cubicBezTo>
                        <a:pt x="24" y="202"/>
                        <a:pt x="25" y="202"/>
                        <a:pt x="25" y="202"/>
                      </a:cubicBezTo>
                      <a:cubicBezTo>
                        <a:pt x="29" y="203"/>
                        <a:pt x="34" y="203"/>
                        <a:pt x="38" y="204"/>
                      </a:cubicBezTo>
                      <a:cubicBezTo>
                        <a:pt x="32" y="204"/>
                        <a:pt x="27" y="204"/>
                        <a:pt x="21" y="204"/>
                      </a:cubicBezTo>
                      <a:cubicBezTo>
                        <a:pt x="19" y="204"/>
                        <a:pt x="15" y="206"/>
                        <a:pt x="19" y="206"/>
                      </a:cubicBezTo>
                      <a:cubicBezTo>
                        <a:pt x="23" y="206"/>
                        <a:pt x="27" y="206"/>
                        <a:pt x="31" y="206"/>
                      </a:cubicBezTo>
                      <a:cubicBezTo>
                        <a:pt x="30" y="207"/>
                        <a:pt x="29" y="208"/>
                        <a:pt x="29" y="208"/>
                      </a:cubicBezTo>
                      <a:cubicBezTo>
                        <a:pt x="27" y="209"/>
                        <a:pt x="24" y="211"/>
                        <a:pt x="27" y="211"/>
                      </a:cubicBezTo>
                      <a:cubicBezTo>
                        <a:pt x="54" y="214"/>
                        <a:pt x="82" y="213"/>
                        <a:pt x="110" y="212"/>
                      </a:cubicBezTo>
                      <a:cubicBezTo>
                        <a:pt x="130" y="212"/>
                        <a:pt x="150" y="213"/>
                        <a:pt x="170" y="211"/>
                      </a:cubicBezTo>
                      <a:cubicBezTo>
                        <a:pt x="169" y="212"/>
                        <a:pt x="169" y="212"/>
                        <a:pt x="169" y="212"/>
                      </a:cubicBezTo>
                      <a:cubicBezTo>
                        <a:pt x="163" y="213"/>
                        <a:pt x="157" y="215"/>
                        <a:pt x="151" y="217"/>
                      </a:cubicBezTo>
                      <a:cubicBezTo>
                        <a:pt x="148" y="218"/>
                        <a:pt x="147" y="222"/>
                        <a:pt x="151" y="221"/>
                      </a:cubicBezTo>
                      <a:cubicBezTo>
                        <a:pt x="163" y="220"/>
                        <a:pt x="175" y="218"/>
                        <a:pt x="187" y="215"/>
                      </a:cubicBezTo>
                      <a:cubicBezTo>
                        <a:pt x="185" y="215"/>
                        <a:pt x="183" y="216"/>
                        <a:pt x="182" y="217"/>
                      </a:cubicBezTo>
                      <a:cubicBezTo>
                        <a:pt x="181" y="217"/>
                        <a:pt x="181" y="218"/>
                        <a:pt x="180" y="218"/>
                      </a:cubicBezTo>
                      <a:cubicBezTo>
                        <a:pt x="171" y="220"/>
                        <a:pt x="162" y="222"/>
                        <a:pt x="154" y="228"/>
                      </a:cubicBezTo>
                      <a:cubicBezTo>
                        <a:pt x="152" y="229"/>
                        <a:pt x="153" y="231"/>
                        <a:pt x="155" y="231"/>
                      </a:cubicBezTo>
                      <a:cubicBezTo>
                        <a:pt x="169" y="231"/>
                        <a:pt x="183" y="226"/>
                        <a:pt x="197" y="222"/>
                      </a:cubicBezTo>
                      <a:cubicBezTo>
                        <a:pt x="208" y="223"/>
                        <a:pt x="219" y="222"/>
                        <a:pt x="229" y="216"/>
                      </a:cubicBezTo>
                      <a:cubicBezTo>
                        <a:pt x="231" y="215"/>
                        <a:pt x="229" y="213"/>
                        <a:pt x="227" y="213"/>
                      </a:cubicBezTo>
                      <a:cubicBezTo>
                        <a:pt x="217" y="213"/>
                        <a:pt x="207" y="216"/>
                        <a:pt x="197" y="218"/>
                      </a:cubicBezTo>
                      <a:cubicBezTo>
                        <a:pt x="196" y="218"/>
                        <a:pt x="194" y="218"/>
                        <a:pt x="193" y="218"/>
                      </a:cubicBezTo>
                      <a:cubicBezTo>
                        <a:pt x="196" y="217"/>
                        <a:pt x="199" y="216"/>
                        <a:pt x="202" y="214"/>
                      </a:cubicBezTo>
                      <a:cubicBezTo>
                        <a:pt x="215" y="211"/>
                        <a:pt x="229" y="210"/>
                        <a:pt x="241" y="203"/>
                      </a:cubicBezTo>
                      <a:cubicBezTo>
                        <a:pt x="243" y="201"/>
                        <a:pt x="241" y="200"/>
                        <a:pt x="239" y="200"/>
                      </a:cubicBezTo>
                      <a:cubicBezTo>
                        <a:pt x="232" y="200"/>
                        <a:pt x="224" y="201"/>
                        <a:pt x="217" y="203"/>
                      </a:cubicBezTo>
                      <a:cubicBezTo>
                        <a:pt x="217" y="202"/>
                        <a:pt x="217" y="202"/>
                        <a:pt x="217" y="202"/>
                      </a:cubicBezTo>
                      <a:cubicBezTo>
                        <a:pt x="218" y="202"/>
                        <a:pt x="218" y="201"/>
                        <a:pt x="218" y="201"/>
                      </a:cubicBezTo>
                      <a:cubicBezTo>
                        <a:pt x="224" y="199"/>
                        <a:pt x="230" y="197"/>
                        <a:pt x="237" y="195"/>
                      </a:cubicBezTo>
                      <a:cubicBezTo>
                        <a:pt x="240" y="194"/>
                        <a:pt x="239" y="191"/>
                        <a:pt x="236" y="192"/>
                      </a:cubicBezTo>
                      <a:cubicBezTo>
                        <a:pt x="233" y="192"/>
                        <a:pt x="230" y="193"/>
                        <a:pt x="227" y="194"/>
                      </a:cubicBezTo>
                      <a:cubicBezTo>
                        <a:pt x="228" y="193"/>
                        <a:pt x="229" y="193"/>
                        <a:pt x="230" y="192"/>
                      </a:cubicBezTo>
                      <a:cubicBezTo>
                        <a:pt x="231" y="192"/>
                        <a:pt x="232" y="191"/>
                        <a:pt x="233" y="191"/>
                      </a:cubicBezTo>
                      <a:cubicBezTo>
                        <a:pt x="234" y="191"/>
                        <a:pt x="236" y="190"/>
                        <a:pt x="236" y="189"/>
                      </a:cubicBezTo>
                      <a:cubicBezTo>
                        <a:pt x="238" y="188"/>
                        <a:pt x="239" y="186"/>
                        <a:pt x="241" y="184"/>
                      </a:cubicBezTo>
                      <a:cubicBezTo>
                        <a:pt x="241" y="187"/>
                        <a:pt x="241" y="190"/>
                        <a:pt x="243" y="193"/>
                      </a:cubicBezTo>
                      <a:cubicBezTo>
                        <a:pt x="243" y="195"/>
                        <a:pt x="248" y="193"/>
                        <a:pt x="248" y="192"/>
                      </a:cubicBezTo>
                      <a:cubicBezTo>
                        <a:pt x="250" y="189"/>
                        <a:pt x="252" y="186"/>
                        <a:pt x="253" y="182"/>
                      </a:cubicBezTo>
                      <a:cubicBezTo>
                        <a:pt x="255" y="180"/>
                        <a:pt x="248" y="180"/>
                        <a:pt x="247" y="182"/>
                      </a:cubicBezTo>
                      <a:close/>
                      <a:moveTo>
                        <a:pt x="29" y="148"/>
                      </a:moveTo>
                      <a:cubicBezTo>
                        <a:pt x="29" y="138"/>
                        <a:pt x="29" y="129"/>
                        <a:pt x="29" y="120"/>
                      </a:cubicBezTo>
                      <a:cubicBezTo>
                        <a:pt x="29" y="115"/>
                        <a:pt x="28" y="111"/>
                        <a:pt x="27" y="107"/>
                      </a:cubicBezTo>
                      <a:cubicBezTo>
                        <a:pt x="29" y="107"/>
                        <a:pt x="31" y="107"/>
                        <a:pt x="34" y="107"/>
                      </a:cubicBezTo>
                      <a:cubicBezTo>
                        <a:pt x="35" y="119"/>
                        <a:pt x="39" y="131"/>
                        <a:pt x="40" y="144"/>
                      </a:cubicBezTo>
                      <a:cubicBezTo>
                        <a:pt x="41" y="152"/>
                        <a:pt x="41" y="160"/>
                        <a:pt x="42" y="168"/>
                      </a:cubicBezTo>
                      <a:cubicBezTo>
                        <a:pt x="41" y="169"/>
                        <a:pt x="40" y="169"/>
                        <a:pt x="40" y="170"/>
                      </a:cubicBezTo>
                      <a:cubicBezTo>
                        <a:pt x="38" y="179"/>
                        <a:pt x="39" y="187"/>
                        <a:pt x="38" y="195"/>
                      </a:cubicBezTo>
                      <a:cubicBezTo>
                        <a:pt x="38" y="196"/>
                        <a:pt x="39" y="196"/>
                        <a:pt x="40" y="196"/>
                      </a:cubicBezTo>
                      <a:cubicBezTo>
                        <a:pt x="85" y="200"/>
                        <a:pt x="129" y="200"/>
                        <a:pt x="174" y="201"/>
                      </a:cubicBezTo>
                      <a:cubicBezTo>
                        <a:pt x="174" y="201"/>
                        <a:pt x="174" y="202"/>
                        <a:pt x="175" y="203"/>
                      </a:cubicBezTo>
                      <a:cubicBezTo>
                        <a:pt x="175" y="203"/>
                        <a:pt x="175" y="203"/>
                        <a:pt x="175" y="203"/>
                      </a:cubicBezTo>
                      <a:cubicBezTo>
                        <a:pt x="175" y="203"/>
                        <a:pt x="175" y="203"/>
                        <a:pt x="175" y="203"/>
                      </a:cubicBezTo>
                      <a:cubicBezTo>
                        <a:pt x="170" y="203"/>
                        <a:pt x="166" y="203"/>
                        <a:pt x="161" y="202"/>
                      </a:cubicBezTo>
                      <a:cubicBezTo>
                        <a:pt x="145" y="202"/>
                        <a:pt x="129" y="203"/>
                        <a:pt x="113" y="203"/>
                      </a:cubicBezTo>
                      <a:cubicBezTo>
                        <a:pt x="85" y="204"/>
                        <a:pt x="57" y="202"/>
                        <a:pt x="30" y="199"/>
                      </a:cubicBezTo>
                      <a:cubicBezTo>
                        <a:pt x="29" y="182"/>
                        <a:pt x="29" y="165"/>
                        <a:pt x="29" y="148"/>
                      </a:cubicBezTo>
                      <a:close/>
                      <a:moveTo>
                        <a:pt x="118" y="88"/>
                      </a:moveTo>
                      <a:cubicBezTo>
                        <a:pt x="105" y="88"/>
                        <a:pt x="91" y="88"/>
                        <a:pt x="78" y="88"/>
                      </a:cubicBezTo>
                      <a:cubicBezTo>
                        <a:pt x="69" y="88"/>
                        <a:pt x="59" y="88"/>
                        <a:pt x="49" y="88"/>
                      </a:cubicBezTo>
                      <a:cubicBezTo>
                        <a:pt x="49" y="87"/>
                        <a:pt x="49" y="87"/>
                        <a:pt x="49" y="87"/>
                      </a:cubicBezTo>
                      <a:cubicBezTo>
                        <a:pt x="69" y="86"/>
                        <a:pt x="90" y="87"/>
                        <a:pt x="111" y="87"/>
                      </a:cubicBezTo>
                      <a:cubicBezTo>
                        <a:pt x="128" y="87"/>
                        <a:pt x="145" y="89"/>
                        <a:pt x="162" y="88"/>
                      </a:cubicBezTo>
                      <a:cubicBezTo>
                        <a:pt x="162" y="88"/>
                        <a:pt x="163" y="89"/>
                        <a:pt x="163" y="90"/>
                      </a:cubicBezTo>
                      <a:cubicBezTo>
                        <a:pt x="163" y="90"/>
                        <a:pt x="164" y="90"/>
                        <a:pt x="164" y="90"/>
                      </a:cubicBezTo>
                      <a:cubicBezTo>
                        <a:pt x="152" y="91"/>
                        <a:pt x="140" y="91"/>
                        <a:pt x="128" y="90"/>
                      </a:cubicBezTo>
                      <a:cubicBezTo>
                        <a:pt x="128" y="90"/>
                        <a:pt x="128" y="90"/>
                        <a:pt x="128" y="90"/>
                      </a:cubicBezTo>
                      <a:cubicBezTo>
                        <a:pt x="127" y="88"/>
                        <a:pt x="125" y="89"/>
                        <a:pt x="123" y="90"/>
                      </a:cubicBezTo>
                      <a:cubicBezTo>
                        <a:pt x="122" y="90"/>
                        <a:pt x="120" y="90"/>
                        <a:pt x="119" y="90"/>
                      </a:cubicBezTo>
                      <a:cubicBezTo>
                        <a:pt x="120" y="89"/>
                        <a:pt x="120" y="88"/>
                        <a:pt x="118" y="88"/>
                      </a:cubicBezTo>
                      <a:close/>
                      <a:moveTo>
                        <a:pt x="161" y="85"/>
                      </a:moveTo>
                      <a:cubicBezTo>
                        <a:pt x="151" y="86"/>
                        <a:pt x="140" y="85"/>
                        <a:pt x="130" y="85"/>
                      </a:cubicBezTo>
                      <a:cubicBezTo>
                        <a:pt x="140" y="84"/>
                        <a:pt x="151" y="83"/>
                        <a:pt x="161" y="84"/>
                      </a:cubicBezTo>
                      <a:cubicBezTo>
                        <a:pt x="161" y="84"/>
                        <a:pt x="161" y="85"/>
                        <a:pt x="161" y="85"/>
                      </a:cubicBezTo>
                      <a:close/>
                      <a:moveTo>
                        <a:pt x="175" y="87"/>
                      </a:moveTo>
                      <a:cubicBezTo>
                        <a:pt x="175" y="87"/>
                        <a:pt x="175" y="86"/>
                        <a:pt x="175" y="86"/>
                      </a:cubicBezTo>
                      <a:cubicBezTo>
                        <a:pt x="176" y="86"/>
                        <a:pt x="177" y="85"/>
                        <a:pt x="178" y="85"/>
                      </a:cubicBezTo>
                      <a:cubicBezTo>
                        <a:pt x="179" y="86"/>
                        <a:pt x="180" y="88"/>
                        <a:pt x="182" y="89"/>
                      </a:cubicBezTo>
                      <a:cubicBezTo>
                        <a:pt x="181" y="89"/>
                        <a:pt x="181" y="89"/>
                        <a:pt x="180" y="89"/>
                      </a:cubicBezTo>
                      <a:cubicBezTo>
                        <a:pt x="175" y="90"/>
                        <a:pt x="171" y="90"/>
                        <a:pt x="166" y="90"/>
                      </a:cubicBezTo>
                      <a:cubicBezTo>
                        <a:pt x="168" y="90"/>
                        <a:pt x="169" y="89"/>
                        <a:pt x="169" y="88"/>
                      </a:cubicBezTo>
                      <a:cubicBezTo>
                        <a:pt x="169" y="88"/>
                        <a:pt x="169" y="87"/>
                        <a:pt x="169" y="87"/>
                      </a:cubicBezTo>
                      <a:cubicBezTo>
                        <a:pt x="169" y="87"/>
                        <a:pt x="169" y="87"/>
                        <a:pt x="169" y="87"/>
                      </a:cubicBezTo>
                      <a:cubicBezTo>
                        <a:pt x="169" y="88"/>
                        <a:pt x="169" y="88"/>
                        <a:pt x="169" y="89"/>
                      </a:cubicBezTo>
                      <a:cubicBezTo>
                        <a:pt x="169" y="90"/>
                        <a:pt x="175" y="89"/>
                        <a:pt x="175" y="87"/>
                      </a:cubicBezTo>
                      <a:close/>
                      <a:moveTo>
                        <a:pt x="183" y="91"/>
                      </a:moveTo>
                      <a:cubicBezTo>
                        <a:pt x="183" y="91"/>
                        <a:pt x="182" y="91"/>
                        <a:pt x="182" y="91"/>
                      </a:cubicBezTo>
                      <a:cubicBezTo>
                        <a:pt x="182" y="91"/>
                        <a:pt x="182" y="91"/>
                        <a:pt x="182" y="91"/>
                      </a:cubicBezTo>
                      <a:cubicBezTo>
                        <a:pt x="183" y="91"/>
                        <a:pt x="183" y="91"/>
                        <a:pt x="183" y="91"/>
                      </a:cubicBezTo>
                      <a:close/>
                      <a:moveTo>
                        <a:pt x="121" y="165"/>
                      </a:moveTo>
                      <a:cubicBezTo>
                        <a:pt x="121" y="151"/>
                        <a:pt x="125" y="134"/>
                        <a:pt x="127" y="120"/>
                      </a:cubicBezTo>
                      <a:cubicBezTo>
                        <a:pt x="128" y="117"/>
                        <a:pt x="128" y="114"/>
                        <a:pt x="129" y="111"/>
                      </a:cubicBezTo>
                      <a:cubicBezTo>
                        <a:pt x="130" y="111"/>
                        <a:pt x="132" y="111"/>
                        <a:pt x="133" y="111"/>
                      </a:cubicBezTo>
                      <a:cubicBezTo>
                        <a:pt x="127" y="127"/>
                        <a:pt x="129" y="150"/>
                        <a:pt x="121" y="165"/>
                      </a:cubicBezTo>
                      <a:close/>
                      <a:moveTo>
                        <a:pt x="83" y="173"/>
                      </a:moveTo>
                      <a:cubicBezTo>
                        <a:pt x="83" y="164"/>
                        <a:pt x="89" y="153"/>
                        <a:pt x="91" y="144"/>
                      </a:cubicBezTo>
                      <a:cubicBezTo>
                        <a:pt x="95" y="134"/>
                        <a:pt x="98" y="122"/>
                        <a:pt x="98" y="111"/>
                      </a:cubicBezTo>
                      <a:cubicBezTo>
                        <a:pt x="100" y="111"/>
                        <a:pt x="102" y="111"/>
                        <a:pt x="104" y="111"/>
                      </a:cubicBezTo>
                      <a:cubicBezTo>
                        <a:pt x="95" y="131"/>
                        <a:pt x="95" y="155"/>
                        <a:pt x="83" y="173"/>
                      </a:cubicBezTo>
                      <a:close/>
                      <a:moveTo>
                        <a:pt x="183" y="201"/>
                      </a:moveTo>
                      <a:cubicBezTo>
                        <a:pt x="184" y="201"/>
                        <a:pt x="185" y="201"/>
                        <a:pt x="185" y="201"/>
                      </a:cubicBezTo>
                      <a:cubicBezTo>
                        <a:pt x="185" y="201"/>
                        <a:pt x="184" y="202"/>
                        <a:pt x="184" y="203"/>
                      </a:cubicBezTo>
                      <a:cubicBezTo>
                        <a:pt x="183" y="203"/>
                        <a:pt x="182" y="203"/>
                        <a:pt x="181" y="203"/>
                      </a:cubicBezTo>
                      <a:cubicBezTo>
                        <a:pt x="181" y="203"/>
                        <a:pt x="182" y="202"/>
                        <a:pt x="183" y="201"/>
                      </a:cubicBezTo>
                      <a:close/>
                      <a:moveTo>
                        <a:pt x="152" y="149"/>
                      </a:moveTo>
                      <a:cubicBezTo>
                        <a:pt x="152" y="148"/>
                        <a:pt x="152" y="146"/>
                        <a:pt x="152" y="145"/>
                      </a:cubicBezTo>
                      <a:cubicBezTo>
                        <a:pt x="153" y="135"/>
                        <a:pt x="154" y="124"/>
                        <a:pt x="154" y="114"/>
                      </a:cubicBezTo>
                      <a:cubicBezTo>
                        <a:pt x="154" y="114"/>
                        <a:pt x="154" y="114"/>
                        <a:pt x="155" y="114"/>
                      </a:cubicBezTo>
                      <a:cubicBezTo>
                        <a:pt x="154" y="126"/>
                        <a:pt x="155" y="138"/>
                        <a:pt x="152" y="149"/>
                      </a:cubicBezTo>
                      <a:close/>
                      <a:moveTo>
                        <a:pt x="169" y="106"/>
                      </a:moveTo>
                      <a:cubicBezTo>
                        <a:pt x="169" y="106"/>
                        <a:pt x="169" y="106"/>
                        <a:pt x="169" y="106"/>
                      </a:cubicBezTo>
                      <a:cubicBezTo>
                        <a:pt x="169" y="106"/>
                        <a:pt x="169" y="106"/>
                        <a:pt x="169" y="106"/>
                      </a:cubicBezTo>
                      <a:cubicBezTo>
                        <a:pt x="169" y="106"/>
                        <a:pt x="169" y="106"/>
                        <a:pt x="169" y="106"/>
                      </a:cubicBezTo>
                      <a:close/>
                      <a:moveTo>
                        <a:pt x="54" y="108"/>
                      </a:moveTo>
                      <a:cubicBezTo>
                        <a:pt x="55" y="108"/>
                        <a:pt x="56" y="108"/>
                        <a:pt x="56" y="108"/>
                      </a:cubicBezTo>
                      <a:cubicBezTo>
                        <a:pt x="55" y="111"/>
                        <a:pt x="54" y="114"/>
                        <a:pt x="52" y="116"/>
                      </a:cubicBezTo>
                      <a:cubicBezTo>
                        <a:pt x="53" y="113"/>
                        <a:pt x="53" y="111"/>
                        <a:pt x="54" y="108"/>
                      </a:cubicBezTo>
                      <a:close/>
                      <a:moveTo>
                        <a:pt x="142" y="110"/>
                      </a:moveTo>
                      <a:cubicBezTo>
                        <a:pt x="143" y="110"/>
                        <a:pt x="145" y="110"/>
                        <a:pt x="147" y="110"/>
                      </a:cubicBezTo>
                      <a:cubicBezTo>
                        <a:pt x="147" y="111"/>
                        <a:pt x="147" y="112"/>
                        <a:pt x="147" y="112"/>
                      </a:cubicBezTo>
                      <a:cubicBezTo>
                        <a:pt x="146" y="112"/>
                        <a:pt x="146" y="113"/>
                        <a:pt x="145" y="113"/>
                      </a:cubicBezTo>
                      <a:cubicBezTo>
                        <a:pt x="145" y="113"/>
                        <a:pt x="143" y="114"/>
                        <a:pt x="142" y="114"/>
                      </a:cubicBezTo>
                      <a:cubicBezTo>
                        <a:pt x="142" y="113"/>
                        <a:pt x="142" y="112"/>
                        <a:pt x="142" y="110"/>
                      </a:cubicBezTo>
                      <a:close/>
                      <a:moveTo>
                        <a:pt x="62" y="109"/>
                      </a:moveTo>
                      <a:cubicBezTo>
                        <a:pt x="64" y="109"/>
                        <a:pt x="65" y="109"/>
                        <a:pt x="67" y="109"/>
                      </a:cubicBezTo>
                      <a:cubicBezTo>
                        <a:pt x="63" y="116"/>
                        <a:pt x="61" y="128"/>
                        <a:pt x="54" y="134"/>
                      </a:cubicBezTo>
                      <a:cubicBezTo>
                        <a:pt x="55" y="125"/>
                        <a:pt x="60" y="117"/>
                        <a:pt x="62" y="109"/>
                      </a:cubicBezTo>
                      <a:close/>
                      <a:moveTo>
                        <a:pt x="73" y="109"/>
                      </a:moveTo>
                      <a:cubicBezTo>
                        <a:pt x="74" y="109"/>
                        <a:pt x="76" y="109"/>
                        <a:pt x="78" y="110"/>
                      </a:cubicBezTo>
                      <a:cubicBezTo>
                        <a:pt x="73" y="121"/>
                        <a:pt x="69" y="138"/>
                        <a:pt x="61" y="148"/>
                      </a:cubicBezTo>
                      <a:cubicBezTo>
                        <a:pt x="63" y="135"/>
                        <a:pt x="70" y="122"/>
                        <a:pt x="73" y="109"/>
                      </a:cubicBezTo>
                      <a:close/>
                      <a:moveTo>
                        <a:pt x="84" y="110"/>
                      </a:moveTo>
                      <a:cubicBezTo>
                        <a:pt x="85" y="110"/>
                        <a:pt x="86" y="110"/>
                        <a:pt x="87" y="110"/>
                      </a:cubicBezTo>
                      <a:cubicBezTo>
                        <a:pt x="85" y="113"/>
                        <a:pt x="84" y="116"/>
                        <a:pt x="83" y="119"/>
                      </a:cubicBezTo>
                      <a:cubicBezTo>
                        <a:pt x="84" y="116"/>
                        <a:pt x="84" y="113"/>
                        <a:pt x="84" y="110"/>
                      </a:cubicBezTo>
                      <a:close/>
                      <a:moveTo>
                        <a:pt x="113" y="111"/>
                      </a:moveTo>
                      <a:cubicBezTo>
                        <a:pt x="114" y="111"/>
                        <a:pt x="116" y="111"/>
                        <a:pt x="117" y="111"/>
                      </a:cubicBezTo>
                      <a:cubicBezTo>
                        <a:pt x="116" y="119"/>
                        <a:pt x="114" y="127"/>
                        <a:pt x="113" y="135"/>
                      </a:cubicBezTo>
                      <a:cubicBezTo>
                        <a:pt x="111" y="143"/>
                        <a:pt x="109" y="154"/>
                        <a:pt x="105" y="162"/>
                      </a:cubicBezTo>
                      <a:cubicBezTo>
                        <a:pt x="106" y="145"/>
                        <a:pt x="114" y="129"/>
                        <a:pt x="113" y="111"/>
                      </a:cubicBezTo>
                      <a:close/>
                      <a:moveTo>
                        <a:pt x="140" y="169"/>
                      </a:moveTo>
                      <a:cubicBezTo>
                        <a:pt x="139" y="152"/>
                        <a:pt x="143" y="135"/>
                        <a:pt x="142" y="118"/>
                      </a:cubicBezTo>
                      <a:cubicBezTo>
                        <a:pt x="144" y="118"/>
                        <a:pt x="145" y="117"/>
                        <a:pt x="147" y="116"/>
                      </a:cubicBezTo>
                      <a:cubicBezTo>
                        <a:pt x="147" y="123"/>
                        <a:pt x="147" y="130"/>
                        <a:pt x="146" y="137"/>
                      </a:cubicBezTo>
                      <a:cubicBezTo>
                        <a:pt x="146" y="140"/>
                        <a:pt x="146" y="142"/>
                        <a:pt x="145" y="145"/>
                      </a:cubicBezTo>
                      <a:cubicBezTo>
                        <a:pt x="144" y="152"/>
                        <a:pt x="144" y="162"/>
                        <a:pt x="140" y="169"/>
                      </a:cubicBezTo>
                      <a:close/>
                      <a:moveTo>
                        <a:pt x="182" y="194"/>
                      </a:moveTo>
                      <a:cubicBezTo>
                        <a:pt x="182" y="190"/>
                        <a:pt x="182" y="186"/>
                        <a:pt x="182" y="182"/>
                      </a:cubicBezTo>
                      <a:cubicBezTo>
                        <a:pt x="182" y="181"/>
                        <a:pt x="182" y="180"/>
                        <a:pt x="182" y="179"/>
                      </a:cubicBezTo>
                      <a:cubicBezTo>
                        <a:pt x="183" y="184"/>
                        <a:pt x="183" y="189"/>
                        <a:pt x="184" y="194"/>
                      </a:cubicBezTo>
                      <a:cubicBezTo>
                        <a:pt x="183" y="194"/>
                        <a:pt x="183" y="194"/>
                        <a:pt x="182" y="194"/>
                      </a:cubicBezTo>
                      <a:close/>
                      <a:moveTo>
                        <a:pt x="176" y="101"/>
                      </a:moveTo>
                      <a:cubicBezTo>
                        <a:pt x="175" y="101"/>
                        <a:pt x="175" y="101"/>
                        <a:pt x="175" y="101"/>
                      </a:cubicBezTo>
                      <a:cubicBezTo>
                        <a:pt x="175" y="100"/>
                        <a:pt x="175" y="100"/>
                        <a:pt x="175" y="99"/>
                      </a:cubicBezTo>
                      <a:cubicBezTo>
                        <a:pt x="175" y="99"/>
                        <a:pt x="176" y="99"/>
                        <a:pt x="176" y="99"/>
                      </a:cubicBezTo>
                      <a:cubicBezTo>
                        <a:pt x="176" y="99"/>
                        <a:pt x="176" y="100"/>
                        <a:pt x="176" y="101"/>
                      </a:cubicBezTo>
                      <a:close/>
                      <a:moveTo>
                        <a:pt x="180" y="94"/>
                      </a:moveTo>
                      <a:cubicBezTo>
                        <a:pt x="179" y="94"/>
                        <a:pt x="177" y="95"/>
                        <a:pt x="177" y="96"/>
                      </a:cubicBezTo>
                      <a:cubicBezTo>
                        <a:pt x="162" y="99"/>
                        <a:pt x="146" y="99"/>
                        <a:pt x="130" y="99"/>
                      </a:cubicBezTo>
                      <a:cubicBezTo>
                        <a:pt x="130" y="98"/>
                        <a:pt x="130" y="96"/>
                        <a:pt x="129" y="94"/>
                      </a:cubicBezTo>
                      <a:cubicBezTo>
                        <a:pt x="146" y="94"/>
                        <a:pt x="163" y="94"/>
                        <a:pt x="179" y="93"/>
                      </a:cubicBezTo>
                      <a:cubicBezTo>
                        <a:pt x="179" y="93"/>
                        <a:pt x="179" y="93"/>
                        <a:pt x="179" y="93"/>
                      </a:cubicBezTo>
                      <a:cubicBezTo>
                        <a:pt x="179" y="93"/>
                        <a:pt x="179" y="93"/>
                        <a:pt x="179" y="93"/>
                      </a:cubicBezTo>
                      <a:cubicBezTo>
                        <a:pt x="179" y="93"/>
                        <a:pt x="180" y="94"/>
                        <a:pt x="180" y="94"/>
                      </a:cubicBezTo>
                      <a:close/>
                      <a:moveTo>
                        <a:pt x="44" y="107"/>
                      </a:moveTo>
                      <a:cubicBezTo>
                        <a:pt x="45" y="107"/>
                        <a:pt x="47" y="107"/>
                        <a:pt x="48" y="108"/>
                      </a:cubicBezTo>
                      <a:cubicBezTo>
                        <a:pt x="48" y="108"/>
                        <a:pt x="48" y="108"/>
                        <a:pt x="48" y="109"/>
                      </a:cubicBezTo>
                      <a:cubicBezTo>
                        <a:pt x="46" y="109"/>
                        <a:pt x="45" y="110"/>
                        <a:pt x="45" y="110"/>
                      </a:cubicBezTo>
                      <a:cubicBezTo>
                        <a:pt x="43" y="114"/>
                        <a:pt x="42" y="116"/>
                        <a:pt x="42" y="120"/>
                      </a:cubicBezTo>
                      <a:cubicBezTo>
                        <a:pt x="41" y="115"/>
                        <a:pt x="40" y="111"/>
                        <a:pt x="40" y="107"/>
                      </a:cubicBezTo>
                      <a:cubicBezTo>
                        <a:pt x="41" y="107"/>
                        <a:pt x="43" y="107"/>
                        <a:pt x="44" y="107"/>
                      </a:cubicBezTo>
                      <a:close/>
                      <a:moveTo>
                        <a:pt x="45" y="122"/>
                      </a:moveTo>
                      <a:cubicBezTo>
                        <a:pt x="45" y="123"/>
                        <a:pt x="45" y="123"/>
                        <a:pt x="45" y="123"/>
                      </a:cubicBezTo>
                      <a:cubicBezTo>
                        <a:pt x="45" y="126"/>
                        <a:pt x="49" y="125"/>
                        <a:pt x="50" y="124"/>
                      </a:cubicBezTo>
                      <a:cubicBezTo>
                        <a:pt x="51" y="124"/>
                        <a:pt x="51" y="124"/>
                        <a:pt x="51" y="124"/>
                      </a:cubicBezTo>
                      <a:cubicBezTo>
                        <a:pt x="49" y="129"/>
                        <a:pt x="48" y="134"/>
                        <a:pt x="48" y="140"/>
                      </a:cubicBezTo>
                      <a:cubicBezTo>
                        <a:pt x="48" y="142"/>
                        <a:pt x="52" y="141"/>
                        <a:pt x="52" y="141"/>
                      </a:cubicBezTo>
                      <a:cubicBezTo>
                        <a:pt x="54" y="140"/>
                        <a:pt x="56" y="139"/>
                        <a:pt x="58" y="137"/>
                      </a:cubicBezTo>
                      <a:cubicBezTo>
                        <a:pt x="56" y="143"/>
                        <a:pt x="55" y="149"/>
                        <a:pt x="55" y="155"/>
                      </a:cubicBezTo>
                      <a:cubicBezTo>
                        <a:pt x="55" y="157"/>
                        <a:pt x="59" y="157"/>
                        <a:pt x="60" y="156"/>
                      </a:cubicBezTo>
                      <a:cubicBezTo>
                        <a:pt x="62" y="154"/>
                        <a:pt x="63" y="153"/>
                        <a:pt x="65" y="151"/>
                      </a:cubicBezTo>
                      <a:cubicBezTo>
                        <a:pt x="62" y="158"/>
                        <a:pt x="61" y="165"/>
                        <a:pt x="60" y="172"/>
                      </a:cubicBezTo>
                      <a:cubicBezTo>
                        <a:pt x="60" y="175"/>
                        <a:pt x="65" y="173"/>
                        <a:pt x="66" y="172"/>
                      </a:cubicBezTo>
                      <a:cubicBezTo>
                        <a:pt x="82" y="159"/>
                        <a:pt x="84" y="132"/>
                        <a:pt x="92" y="113"/>
                      </a:cubicBezTo>
                      <a:cubicBezTo>
                        <a:pt x="92" y="125"/>
                        <a:pt x="88" y="137"/>
                        <a:pt x="84" y="148"/>
                      </a:cubicBezTo>
                      <a:cubicBezTo>
                        <a:pt x="81" y="158"/>
                        <a:pt x="74" y="171"/>
                        <a:pt x="78" y="181"/>
                      </a:cubicBezTo>
                      <a:cubicBezTo>
                        <a:pt x="79" y="184"/>
                        <a:pt x="82" y="183"/>
                        <a:pt x="83" y="181"/>
                      </a:cubicBezTo>
                      <a:cubicBezTo>
                        <a:pt x="98" y="164"/>
                        <a:pt x="99" y="141"/>
                        <a:pt x="106" y="120"/>
                      </a:cubicBezTo>
                      <a:cubicBezTo>
                        <a:pt x="105" y="137"/>
                        <a:pt x="98" y="153"/>
                        <a:pt x="98" y="171"/>
                      </a:cubicBezTo>
                      <a:cubicBezTo>
                        <a:pt x="98" y="173"/>
                        <a:pt x="102" y="173"/>
                        <a:pt x="103" y="172"/>
                      </a:cubicBezTo>
                      <a:cubicBezTo>
                        <a:pt x="111" y="165"/>
                        <a:pt x="114" y="155"/>
                        <a:pt x="116" y="145"/>
                      </a:cubicBezTo>
                      <a:cubicBezTo>
                        <a:pt x="119" y="134"/>
                        <a:pt x="121" y="122"/>
                        <a:pt x="123" y="111"/>
                      </a:cubicBezTo>
                      <a:cubicBezTo>
                        <a:pt x="123" y="111"/>
                        <a:pt x="123" y="111"/>
                        <a:pt x="123" y="111"/>
                      </a:cubicBezTo>
                      <a:cubicBezTo>
                        <a:pt x="122" y="117"/>
                        <a:pt x="120" y="124"/>
                        <a:pt x="120" y="130"/>
                      </a:cubicBezTo>
                      <a:cubicBezTo>
                        <a:pt x="118" y="145"/>
                        <a:pt x="113" y="160"/>
                        <a:pt x="115" y="175"/>
                      </a:cubicBezTo>
                      <a:cubicBezTo>
                        <a:pt x="115" y="177"/>
                        <a:pt x="120" y="176"/>
                        <a:pt x="121" y="175"/>
                      </a:cubicBezTo>
                      <a:cubicBezTo>
                        <a:pt x="133" y="161"/>
                        <a:pt x="132" y="140"/>
                        <a:pt x="136" y="121"/>
                      </a:cubicBezTo>
                      <a:cubicBezTo>
                        <a:pt x="136" y="140"/>
                        <a:pt x="132" y="158"/>
                        <a:pt x="135" y="177"/>
                      </a:cubicBezTo>
                      <a:cubicBezTo>
                        <a:pt x="135" y="179"/>
                        <a:pt x="139" y="178"/>
                        <a:pt x="140" y="177"/>
                      </a:cubicBezTo>
                      <a:cubicBezTo>
                        <a:pt x="146" y="173"/>
                        <a:pt x="148" y="166"/>
                        <a:pt x="149" y="159"/>
                      </a:cubicBezTo>
                      <a:cubicBezTo>
                        <a:pt x="149" y="159"/>
                        <a:pt x="149" y="159"/>
                        <a:pt x="150" y="159"/>
                      </a:cubicBezTo>
                      <a:cubicBezTo>
                        <a:pt x="151" y="161"/>
                        <a:pt x="155" y="160"/>
                        <a:pt x="155" y="158"/>
                      </a:cubicBezTo>
                      <a:cubicBezTo>
                        <a:pt x="157" y="154"/>
                        <a:pt x="158" y="150"/>
                        <a:pt x="159" y="146"/>
                      </a:cubicBezTo>
                      <a:cubicBezTo>
                        <a:pt x="159" y="145"/>
                        <a:pt x="159" y="145"/>
                        <a:pt x="160" y="145"/>
                      </a:cubicBezTo>
                      <a:cubicBezTo>
                        <a:pt x="163" y="145"/>
                        <a:pt x="164" y="141"/>
                        <a:pt x="160" y="141"/>
                      </a:cubicBezTo>
                      <a:cubicBezTo>
                        <a:pt x="163" y="141"/>
                        <a:pt x="162" y="124"/>
                        <a:pt x="162" y="113"/>
                      </a:cubicBezTo>
                      <a:cubicBezTo>
                        <a:pt x="162" y="113"/>
                        <a:pt x="162" y="113"/>
                        <a:pt x="162" y="113"/>
                      </a:cubicBezTo>
                      <a:cubicBezTo>
                        <a:pt x="162" y="113"/>
                        <a:pt x="162" y="113"/>
                        <a:pt x="162" y="113"/>
                      </a:cubicBezTo>
                      <a:cubicBezTo>
                        <a:pt x="162" y="123"/>
                        <a:pt x="163" y="132"/>
                        <a:pt x="166" y="141"/>
                      </a:cubicBezTo>
                      <a:cubicBezTo>
                        <a:pt x="166" y="143"/>
                        <a:pt x="168" y="143"/>
                        <a:pt x="170" y="143"/>
                      </a:cubicBezTo>
                      <a:cubicBezTo>
                        <a:pt x="170" y="150"/>
                        <a:pt x="170" y="157"/>
                        <a:pt x="170" y="165"/>
                      </a:cubicBezTo>
                      <a:cubicBezTo>
                        <a:pt x="171" y="174"/>
                        <a:pt x="169" y="184"/>
                        <a:pt x="171" y="193"/>
                      </a:cubicBezTo>
                      <a:cubicBezTo>
                        <a:pt x="154" y="193"/>
                        <a:pt x="137" y="193"/>
                        <a:pt x="120" y="193"/>
                      </a:cubicBezTo>
                      <a:cubicBezTo>
                        <a:pt x="108" y="193"/>
                        <a:pt x="94" y="195"/>
                        <a:pt x="80" y="195"/>
                      </a:cubicBezTo>
                      <a:cubicBezTo>
                        <a:pt x="77" y="195"/>
                        <a:pt x="74" y="194"/>
                        <a:pt x="72" y="194"/>
                      </a:cubicBezTo>
                      <a:cubicBezTo>
                        <a:pt x="68" y="194"/>
                        <a:pt x="64" y="193"/>
                        <a:pt x="60" y="193"/>
                      </a:cubicBezTo>
                      <a:cubicBezTo>
                        <a:pt x="71" y="192"/>
                        <a:pt x="81" y="193"/>
                        <a:pt x="92" y="193"/>
                      </a:cubicBezTo>
                      <a:cubicBezTo>
                        <a:pt x="94" y="193"/>
                        <a:pt x="99" y="190"/>
                        <a:pt x="94" y="190"/>
                      </a:cubicBezTo>
                      <a:cubicBezTo>
                        <a:pt x="80" y="190"/>
                        <a:pt x="65" y="189"/>
                        <a:pt x="51" y="190"/>
                      </a:cubicBezTo>
                      <a:cubicBezTo>
                        <a:pt x="51" y="190"/>
                        <a:pt x="50" y="190"/>
                        <a:pt x="49" y="190"/>
                      </a:cubicBezTo>
                      <a:cubicBezTo>
                        <a:pt x="49" y="176"/>
                        <a:pt x="48" y="162"/>
                        <a:pt x="47" y="148"/>
                      </a:cubicBezTo>
                      <a:cubicBezTo>
                        <a:pt x="46" y="139"/>
                        <a:pt x="44" y="131"/>
                        <a:pt x="42" y="122"/>
                      </a:cubicBezTo>
                      <a:cubicBezTo>
                        <a:pt x="43" y="123"/>
                        <a:pt x="44" y="123"/>
                        <a:pt x="45" y="122"/>
                      </a:cubicBezTo>
                      <a:close/>
                      <a:moveTo>
                        <a:pt x="78" y="134"/>
                      </a:moveTo>
                      <a:cubicBezTo>
                        <a:pt x="75" y="142"/>
                        <a:pt x="73" y="154"/>
                        <a:pt x="68" y="162"/>
                      </a:cubicBezTo>
                      <a:cubicBezTo>
                        <a:pt x="70" y="152"/>
                        <a:pt x="74" y="143"/>
                        <a:pt x="78" y="134"/>
                      </a:cubicBezTo>
                      <a:close/>
                      <a:moveTo>
                        <a:pt x="212" y="197"/>
                      </a:moveTo>
                      <a:cubicBezTo>
                        <a:pt x="211" y="197"/>
                        <a:pt x="210" y="198"/>
                        <a:pt x="209" y="198"/>
                      </a:cubicBezTo>
                      <a:cubicBezTo>
                        <a:pt x="208" y="198"/>
                        <a:pt x="207" y="198"/>
                        <a:pt x="206" y="198"/>
                      </a:cubicBezTo>
                      <a:cubicBezTo>
                        <a:pt x="206" y="198"/>
                        <a:pt x="206" y="198"/>
                        <a:pt x="206" y="197"/>
                      </a:cubicBezTo>
                      <a:cubicBezTo>
                        <a:pt x="207" y="197"/>
                        <a:pt x="207" y="197"/>
                        <a:pt x="207" y="197"/>
                      </a:cubicBezTo>
                      <a:cubicBezTo>
                        <a:pt x="207" y="197"/>
                        <a:pt x="207" y="197"/>
                        <a:pt x="207" y="197"/>
                      </a:cubicBezTo>
                      <a:cubicBezTo>
                        <a:pt x="209" y="197"/>
                        <a:pt x="210" y="197"/>
                        <a:pt x="212" y="197"/>
                      </a:cubicBezTo>
                      <a:close/>
                      <a:moveTo>
                        <a:pt x="193" y="191"/>
                      </a:moveTo>
                      <a:cubicBezTo>
                        <a:pt x="192" y="190"/>
                        <a:pt x="191" y="191"/>
                        <a:pt x="190" y="191"/>
                      </a:cubicBezTo>
                      <a:cubicBezTo>
                        <a:pt x="186" y="165"/>
                        <a:pt x="188" y="137"/>
                        <a:pt x="185" y="110"/>
                      </a:cubicBezTo>
                      <a:cubicBezTo>
                        <a:pt x="185" y="108"/>
                        <a:pt x="185" y="106"/>
                        <a:pt x="186" y="104"/>
                      </a:cubicBezTo>
                      <a:cubicBezTo>
                        <a:pt x="186" y="103"/>
                        <a:pt x="186" y="102"/>
                        <a:pt x="186" y="102"/>
                      </a:cubicBezTo>
                      <a:cubicBezTo>
                        <a:pt x="186" y="100"/>
                        <a:pt x="186" y="99"/>
                        <a:pt x="186" y="98"/>
                      </a:cubicBezTo>
                      <a:cubicBezTo>
                        <a:pt x="186" y="98"/>
                        <a:pt x="184" y="98"/>
                        <a:pt x="182" y="98"/>
                      </a:cubicBezTo>
                      <a:cubicBezTo>
                        <a:pt x="182" y="98"/>
                        <a:pt x="182" y="97"/>
                        <a:pt x="182" y="97"/>
                      </a:cubicBezTo>
                      <a:cubicBezTo>
                        <a:pt x="182" y="97"/>
                        <a:pt x="182" y="97"/>
                        <a:pt x="183" y="97"/>
                      </a:cubicBezTo>
                      <a:cubicBezTo>
                        <a:pt x="184" y="98"/>
                        <a:pt x="187" y="97"/>
                        <a:pt x="188" y="96"/>
                      </a:cubicBezTo>
                      <a:cubicBezTo>
                        <a:pt x="188" y="96"/>
                        <a:pt x="188" y="96"/>
                        <a:pt x="188" y="96"/>
                      </a:cubicBezTo>
                      <a:cubicBezTo>
                        <a:pt x="188" y="112"/>
                        <a:pt x="190" y="128"/>
                        <a:pt x="191" y="143"/>
                      </a:cubicBezTo>
                      <a:cubicBezTo>
                        <a:pt x="191" y="153"/>
                        <a:pt x="192" y="163"/>
                        <a:pt x="193" y="173"/>
                      </a:cubicBezTo>
                      <a:cubicBezTo>
                        <a:pt x="193" y="179"/>
                        <a:pt x="192" y="185"/>
                        <a:pt x="193" y="191"/>
                      </a:cubicBezTo>
                      <a:close/>
                      <a:moveTo>
                        <a:pt x="181" y="212"/>
                      </a:moveTo>
                      <a:cubicBezTo>
                        <a:pt x="184" y="212"/>
                        <a:pt x="187" y="211"/>
                        <a:pt x="190" y="211"/>
                      </a:cubicBezTo>
                      <a:cubicBezTo>
                        <a:pt x="186" y="212"/>
                        <a:pt x="182" y="212"/>
                        <a:pt x="179" y="213"/>
                      </a:cubicBezTo>
                      <a:cubicBezTo>
                        <a:pt x="180" y="213"/>
                        <a:pt x="180" y="213"/>
                        <a:pt x="181" y="212"/>
                      </a:cubicBezTo>
                      <a:close/>
                      <a:moveTo>
                        <a:pt x="226" y="190"/>
                      </a:moveTo>
                      <a:cubicBezTo>
                        <a:pt x="227" y="188"/>
                        <a:pt x="228" y="185"/>
                        <a:pt x="229" y="183"/>
                      </a:cubicBezTo>
                      <a:cubicBezTo>
                        <a:pt x="229" y="185"/>
                        <a:pt x="229" y="186"/>
                        <a:pt x="230" y="188"/>
                      </a:cubicBezTo>
                      <a:cubicBezTo>
                        <a:pt x="229" y="189"/>
                        <a:pt x="228" y="189"/>
                        <a:pt x="227" y="189"/>
                      </a:cubicBezTo>
                      <a:cubicBezTo>
                        <a:pt x="227" y="189"/>
                        <a:pt x="227" y="190"/>
                        <a:pt x="226" y="190"/>
                      </a:cubicBezTo>
                      <a:close/>
                      <a:moveTo>
                        <a:pt x="209" y="193"/>
                      </a:moveTo>
                      <a:cubicBezTo>
                        <a:pt x="209" y="193"/>
                        <a:pt x="209" y="193"/>
                        <a:pt x="209" y="193"/>
                      </a:cubicBezTo>
                      <a:cubicBezTo>
                        <a:pt x="209" y="193"/>
                        <a:pt x="209" y="193"/>
                        <a:pt x="209" y="193"/>
                      </a:cubicBezTo>
                      <a:cubicBezTo>
                        <a:pt x="209" y="193"/>
                        <a:pt x="209" y="193"/>
                        <a:pt x="209" y="193"/>
                      </a:cubicBezTo>
                      <a:cubicBezTo>
                        <a:pt x="209" y="193"/>
                        <a:pt x="209" y="193"/>
                        <a:pt x="209" y="193"/>
                      </a:cubicBezTo>
                      <a:close/>
                      <a:moveTo>
                        <a:pt x="201" y="194"/>
                      </a:moveTo>
                      <a:cubicBezTo>
                        <a:pt x="201" y="194"/>
                        <a:pt x="201" y="194"/>
                        <a:pt x="201" y="194"/>
                      </a:cubicBezTo>
                      <a:cubicBezTo>
                        <a:pt x="200" y="193"/>
                        <a:pt x="200" y="192"/>
                        <a:pt x="200" y="190"/>
                      </a:cubicBezTo>
                      <a:cubicBezTo>
                        <a:pt x="200" y="187"/>
                        <a:pt x="199" y="184"/>
                        <a:pt x="199" y="181"/>
                      </a:cubicBezTo>
                      <a:cubicBezTo>
                        <a:pt x="199" y="181"/>
                        <a:pt x="200" y="182"/>
                        <a:pt x="200" y="183"/>
                      </a:cubicBezTo>
                      <a:cubicBezTo>
                        <a:pt x="200" y="187"/>
                        <a:pt x="200" y="190"/>
                        <a:pt x="201" y="194"/>
                      </a:cubicBezTo>
                      <a:close/>
                      <a:moveTo>
                        <a:pt x="193" y="85"/>
                      </a:moveTo>
                      <a:cubicBezTo>
                        <a:pt x="192" y="85"/>
                        <a:pt x="189" y="85"/>
                        <a:pt x="188" y="87"/>
                      </a:cubicBezTo>
                      <a:cubicBezTo>
                        <a:pt x="188" y="86"/>
                        <a:pt x="187" y="86"/>
                        <a:pt x="187" y="85"/>
                      </a:cubicBezTo>
                      <a:cubicBezTo>
                        <a:pt x="189" y="85"/>
                        <a:pt x="191" y="83"/>
                        <a:pt x="190" y="82"/>
                      </a:cubicBezTo>
                      <a:cubicBezTo>
                        <a:pt x="187" y="76"/>
                        <a:pt x="182" y="71"/>
                        <a:pt x="178" y="67"/>
                      </a:cubicBezTo>
                      <a:cubicBezTo>
                        <a:pt x="178" y="66"/>
                        <a:pt x="178" y="66"/>
                        <a:pt x="177" y="66"/>
                      </a:cubicBezTo>
                      <a:cubicBezTo>
                        <a:pt x="177" y="66"/>
                        <a:pt x="177" y="66"/>
                        <a:pt x="177" y="65"/>
                      </a:cubicBezTo>
                      <a:cubicBezTo>
                        <a:pt x="178" y="65"/>
                        <a:pt x="179" y="64"/>
                        <a:pt x="179" y="64"/>
                      </a:cubicBezTo>
                      <a:cubicBezTo>
                        <a:pt x="184" y="71"/>
                        <a:pt x="190" y="78"/>
                        <a:pt x="193" y="85"/>
                      </a:cubicBezTo>
                      <a:close/>
                      <a:moveTo>
                        <a:pt x="169" y="38"/>
                      </a:moveTo>
                      <a:cubicBezTo>
                        <a:pt x="169" y="38"/>
                        <a:pt x="169" y="38"/>
                        <a:pt x="169" y="39"/>
                      </a:cubicBezTo>
                      <a:cubicBezTo>
                        <a:pt x="169" y="39"/>
                        <a:pt x="169" y="40"/>
                        <a:pt x="169" y="40"/>
                      </a:cubicBezTo>
                      <a:cubicBezTo>
                        <a:pt x="168" y="40"/>
                        <a:pt x="167" y="40"/>
                        <a:pt x="166" y="40"/>
                      </a:cubicBezTo>
                      <a:cubicBezTo>
                        <a:pt x="167" y="39"/>
                        <a:pt x="168" y="39"/>
                        <a:pt x="169" y="38"/>
                      </a:cubicBezTo>
                      <a:cubicBezTo>
                        <a:pt x="169" y="38"/>
                        <a:pt x="169" y="38"/>
                        <a:pt x="169" y="38"/>
                      </a:cubicBezTo>
                      <a:close/>
                      <a:moveTo>
                        <a:pt x="145" y="48"/>
                      </a:moveTo>
                      <a:cubicBezTo>
                        <a:pt x="147" y="48"/>
                        <a:pt x="150" y="48"/>
                        <a:pt x="153" y="48"/>
                      </a:cubicBezTo>
                      <a:cubicBezTo>
                        <a:pt x="149" y="49"/>
                        <a:pt x="145" y="49"/>
                        <a:pt x="141" y="49"/>
                      </a:cubicBezTo>
                      <a:cubicBezTo>
                        <a:pt x="142" y="48"/>
                        <a:pt x="143" y="48"/>
                        <a:pt x="145" y="48"/>
                      </a:cubicBezTo>
                      <a:close/>
                      <a:moveTo>
                        <a:pt x="154" y="46"/>
                      </a:moveTo>
                      <a:cubicBezTo>
                        <a:pt x="158" y="45"/>
                        <a:pt x="161" y="43"/>
                        <a:pt x="165" y="41"/>
                      </a:cubicBezTo>
                      <a:cubicBezTo>
                        <a:pt x="165" y="41"/>
                        <a:pt x="165" y="41"/>
                        <a:pt x="164" y="41"/>
                      </a:cubicBezTo>
                      <a:cubicBezTo>
                        <a:pt x="163" y="43"/>
                        <a:pt x="161" y="45"/>
                        <a:pt x="159" y="46"/>
                      </a:cubicBezTo>
                      <a:cubicBezTo>
                        <a:pt x="157" y="46"/>
                        <a:pt x="155" y="46"/>
                        <a:pt x="154" y="46"/>
                      </a:cubicBezTo>
                      <a:close/>
                      <a:moveTo>
                        <a:pt x="164" y="17"/>
                      </a:moveTo>
                      <a:cubicBezTo>
                        <a:pt x="166" y="21"/>
                        <a:pt x="168" y="26"/>
                        <a:pt x="168" y="31"/>
                      </a:cubicBezTo>
                      <a:cubicBezTo>
                        <a:pt x="166" y="36"/>
                        <a:pt x="160" y="40"/>
                        <a:pt x="156" y="42"/>
                      </a:cubicBezTo>
                      <a:cubicBezTo>
                        <a:pt x="152" y="44"/>
                        <a:pt x="148" y="45"/>
                        <a:pt x="143" y="45"/>
                      </a:cubicBezTo>
                      <a:cubicBezTo>
                        <a:pt x="142" y="45"/>
                        <a:pt x="141" y="45"/>
                        <a:pt x="140" y="46"/>
                      </a:cubicBezTo>
                      <a:cubicBezTo>
                        <a:pt x="140" y="46"/>
                        <a:pt x="139" y="46"/>
                        <a:pt x="138" y="46"/>
                      </a:cubicBezTo>
                      <a:cubicBezTo>
                        <a:pt x="135" y="47"/>
                        <a:pt x="132" y="47"/>
                        <a:pt x="130" y="47"/>
                      </a:cubicBezTo>
                      <a:cubicBezTo>
                        <a:pt x="126" y="48"/>
                        <a:pt x="123" y="48"/>
                        <a:pt x="120" y="48"/>
                      </a:cubicBezTo>
                      <a:cubicBezTo>
                        <a:pt x="109" y="48"/>
                        <a:pt x="97" y="48"/>
                        <a:pt x="86" y="48"/>
                      </a:cubicBezTo>
                      <a:cubicBezTo>
                        <a:pt x="78" y="47"/>
                        <a:pt x="70" y="47"/>
                        <a:pt x="62" y="47"/>
                      </a:cubicBezTo>
                      <a:cubicBezTo>
                        <a:pt x="61" y="47"/>
                        <a:pt x="60" y="47"/>
                        <a:pt x="60" y="47"/>
                      </a:cubicBezTo>
                      <a:cubicBezTo>
                        <a:pt x="61" y="47"/>
                        <a:pt x="62" y="47"/>
                        <a:pt x="62" y="46"/>
                      </a:cubicBezTo>
                      <a:cubicBezTo>
                        <a:pt x="64" y="42"/>
                        <a:pt x="64" y="39"/>
                        <a:pt x="65" y="35"/>
                      </a:cubicBezTo>
                      <a:cubicBezTo>
                        <a:pt x="65" y="39"/>
                        <a:pt x="66" y="42"/>
                        <a:pt x="68" y="45"/>
                      </a:cubicBezTo>
                      <a:cubicBezTo>
                        <a:pt x="70" y="47"/>
                        <a:pt x="73" y="46"/>
                        <a:pt x="74" y="44"/>
                      </a:cubicBezTo>
                      <a:cubicBezTo>
                        <a:pt x="77" y="39"/>
                        <a:pt x="78" y="33"/>
                        <a:pt x="79" y="27"/>
                      </a:cubicBezTo>
                      <a:cubicBezTo>
                        <a:pt x="79" y="33"/>
                        <a:pt x="79" y="38"/>
                        <a:pt x="80" y="44"/>
                      </a:cubicBezTo>
                      <a:cubicBezTo>
                        <a:pt x="80" y="47"/>
                        <a:pt x="85" y="45"/>
                        <a:pt x="86" y="43"/>
                      </a:cubicBezTo>
                      <a:cubicBezTo>
                        <a:pt x="88" y="40"/>
                        <a:pt x="89" y="35"/>
                        <a:pt x="91" y="31"/>
                      </a:cubicBezTo>
                      <a:cubicBezTo>
                        <a:pt x="91" y="33"/>
                        <a:pt x="91" y="35"/>
                        <a:pt x="92" y="37"/>
                      </a:cubicBezTo>
                      <a:cubicBezTo>
                        <a:pt x="93" y="39"/>
                        <a:pt x="96" y="38"/>
                        <a:pt x="97" y="37"/>
                      </a:cubicBezTo>
                      <a:cubicBezTo>
                        <a:pt x="99" y="35"/>
                        <a:pt x="101" y="33"/>
                        <a:pt x="102" y="30"/>
                      </a:cubicBezTo>
                      <a:cubicBezTo>
                        <a:pt x="102" y="35"/>
                        <a:pt x="102" y="40"/>
                        <a:pt x="103" y="44"/>
                      </a:cubicBezTo>
                      <a:cubicBezTo>
                        <a:pt x="104" y="46"/>
                        <a:pt x="108" y="44"/>
                        <a:pt x="109" y="43"/>
                      </a:cubicBezTo>
                      <a:cubicBezTo>
                        <a:pt x="112" y="40"/>
                        <a:pt x="114" y="36"/>
                        <a:pt x="116" y="32"/>
                      </a:cubicBezTo>
                      <a:cubicBezTo>
                        <a:pt x="116" y="35"/>
                        <a:pt x="116" y="37"/>
                        <a:pt x="117" y="40"/>
                      </a:cubicBezTo>
                      <a:cubicBezTo>
                        <a:pt x="118" y="42"/>
                        <a:pt x="123" y="40"/>
                        <a:pt x="123" y="38"/>
                      </a:cubicBezTo>
                      <a:cubicBezTo>
                        <a:pt x="124" y="37"/>
                        <a:pt x="124" y="36"/>
                        <a:pt x="124" y="35"/>
                      </a:cubicBezTo>
                      <a:cubicBezTo>
                        <a:pt x="124" y="34"/>
                        <a:pt x="123" y="34"/>
                        <a:pt x="122" y="34"/>
                      </a:cubicBezTo>
                      <a:cubicBezTo>
                        <a:pt x="122" y="30"/>
                        <a:pt x="122" y="26"/>
                        <a:pt x="122" y="21"/>
                      </a:cubicBezTo>
                      <a:cubicBezTo>
                        <a:pt x="122" y="20"/>
                        <a:pt x="115" y="21"/>
                        <a:pt x="115" y="23"/>
                      </a:cubicBezTo>
                      <a:cubicBezTo>
                        <a:pt x="115" y="23"/>
                        <a:pt x="115" y="24"/>
                        <a:pt x="115" y="24"/>
                      </a:cubicBezTo>
                      <a:cubicBezTo>
                        <a:pt x="114" y="25"/>
                        <a:pt x="113" y="25"/>
                        <a:pt x="113" y="26"/>
                      </a:cubicBezTo>
                      <a:cubicBezTo>
                        <a:pt x="111" y="29"/>
                        <a:pt x="110" y="33"/>
                        <a:pt x="108" y="36"/>
                      </a:cubicBezTo>
                      <a:cubicBezTo>
                        <a:pt x="108" y="31"/>
                        <a:pt x="109" y="26"/>
                        <a:pt x="109" y="21"/>
                      </a:cubicBezTo>
                      <a:cubicBezTo>
                        <a:pt x="110" y="18"/>
                        <a:pt x="104" y="19"/>
                        <a:pt x="103" y="21"/>
                      </a:cubicBezTo>
                      <a:cubicBezTo>
                        <a:pt x="103" y="23"/>
                        <a:pt x="103" y="25"/>
                        <a:pt x="103" y="27"/>
                      </a:cubicBezTo>
                      <a:cubicBezTo>
                        <a:pt x="101" y="26"/>
                        <a:pt x="98" y="26"/>
                        <a:pt x="97" y="28"/>
                      </a:cubicBezTo>
                      <a:cubicBezTo>
                        <a:pt x="97" y="28"/>
                        <a:pt x="97" y="28"/>
                        <a:pt x="97" y="29"/>
                      </a:cubicBezTo>
                      <a:cubicBezTo>
                        <a:pt x="96" y="25"/>
                        <a:pt x="96" y="20"/>
                        <a:pt x="96" y="16"/>
                      </a:cubicBezTo>
                      <a:cubicBezTo>
                        <a:pt x="96" y="16"/>
                        <a:pt x="96" y="15"/>
                        <a:pt x="96" y="15"/>
                      </a:cubicBezTo>
                      <a:cubicBezTo>
                        <a:pt x="97" y="15"/>
                        <a:pt x="99" y="15"/>
                        <a:pt x="100" y="15"/>
                      </a:cubicBezTo>
                      <a:cubicBezTo>
                        <a:pt x="101" y="15"/>
                        <a:pt x="102" y="14"/>
                        <a:pt x="103" y="13"/>
                      </a:cubicBezTo>
                      <a:cubicBezTo>
                        <a:pt x="112" y="13"/>
                        <a:pt x="122" y="13"/>
                        <a:pt x="131" y="13"/>
                      </a:cubicBezTo>
                      <a:cubicBezTo>
                        <a:pt x="132" y="13"/>
                        <a:pt x="134" y="12"/>
                        <a:pt x="135" y="11"/>
                      </a:cubicBezTo>
                      <a:cubicBezTo>
                        <a:pt x="145" y="11"/>
                        <a:pt x="156" y="12"/>
                        <a:pt x="164" y="17"/>
                      </a:cubicBezTo>
                      <a:close/>
                      <a:moveTo>
                        <a:pt x="76" y="16"/>
                      </a:moveTo>
                      <a:cubicBezTo>
                        <a:pt x="76" y="16"/>
                        <a:pt x="76" y="17"/>
                        <a:pt x="76" y="17"/>
                      </a:cubicBezTo>
                      <a:cubicBezTo>
                        <a:pt x="74" y="17"/>
                        <a:pt x="71" y="17"/>
                        <a:pt x="69" y="17"/>
                      </a:cubicBezTo>
                      <a:cubicBezTo>
                        <a:pt x="69" y="15"/>
                        <a:pt x="65" y="16"/>
                        <a:pt x="64" y="18"/>
                      </a:cubicBezTo>
                      <a:cubicBezTo>
                        <a:pt x="62" y="18"/>
                        <a:pt x="61" y="18"/>
                        <a:pt x="60" y="18"/>
                      </a:cubicBezTo>
                      <a:cubicBezTo>
                        <a:pt x="60" y="17"/>
                        <a:pt x="60" y="17"/>
                        <a:pt x="60" y="16"/>
                      </a:cubicBezTo>
                      <a:cubicBezTo>
                        <a:pt x="60" y="16"/>
                        <a:pt x="61" y="16"/>
                        <a:pt x="61" y="16"/>
                      </a:cubicBezTo>
                      <a:cubicBezTo>
                        <a:pt x="66" y="16"/>
                        <a:pt x="71" y="16"/>
                        <a:pt x="76" y="16"/>
                      </a:cubicBezTo>
                      <a:close/>
                      <a:moveTo>
                        <a:pt x="53" y="17"/>
                      </a:moveTo>
                      <a:cubicBezTo>
                        <a:pt x="53" y="17"/>
                        <a:pt x="53" y="17"/>
                        <a:pt x="53" y="18"/>
                      </a:cubicBezTo>
                      <a:cubicBezTo>
                        <a:pt x="53" y="18"/>
                        <a:pt x="52" y="18"/>
                        <a:pt x="52" y="17"/>
                      </a:cubicBezTo>
                      <a:cubicBezTo>
                        <a:pt x="52" y="17"/>
                        <a:pt x="53" y="17"/>
                        <a:pt x="53" y="17"/>
                      </a:cubicBezTo>
                      <a:close/>
                      <a:moveTo>
                        <a:pt x="62" y="12"/>
                      </a:moveTo>
                      <a:cubicBezTo>
                        <a:pt x="61" y="12"/>
                        <a:pt x="60" y="12"/>
                        <a:pt x="59" y="12"/>
                      </a:cubicBezTo>
                      <a:cubicBezTo>
                        <a:pt x="59" y="12"/>
                        <a:pt x="59" y="12"/>
                        <a:pt x="59" y="12"/>
                      </a:cubicBezTo>
                      <a:cubicBezTo>
                        <a:pt x="62" y="11"/>
                        <a:pt x="66" y="11"/>
                        <a:pt x="69" y="12"/>
                      </a:cubicBezTo>
                      <a:cubicBezTo>
                        <a:pt x="67" y="12"/>
                        <a:pt x="65" y="12"/>
                        <a:pt x="62" y="12"/>
                      </a:cubicBezTo>
                      <a:close/>
                      <a:moveTo>
                        <a:pt x="55" y="12"/>
                      </a:moveTo>
                      <a:cubicBezTo>
                        <a:pt x="55" y="12"/>
                        <a:pt x="54" y="12"/>
                        <a:pt x="54" y="12"/>
                      </a:cubicBezTo>
                      <a:cubicBezTo>
                        <a:pt x="55" y="12"/>
                        <a:pt x="55" y="12"/>
                        <a:pt x="56" y="12"/>
                      </a:cubicBezTo>
                      <a:cubicBezTo>
                        <a:pt x="56" y="12"/>
                        <a:pt x="55" y="12"/>
                        <a:pt x="55" y="12"/>
                      </a:cubicBezTo>
                      <a:close/>
                      <a:moveTo>
                        <a:pt x="53" y="37"/>
                      </a:moveTo>
                      <a:cubicBezTo>
                        <a:pt x="52" y="36"/>
                        <a:pt x="52" y="35"/>
                        <a:pt x="52" y="34"/>
                      </a:cubicBezTo>
                      <a:cubicBezTo>
                        <a:pt x="52" y="31"/>
                        <a:pt x="52" y="27"/>
                        <a:pt x="53" y="24"/>
                      </a:cubicBezTo>
                      <a:cubicBezTo>
                        <a:pt x="53" y="23"/>
                        <a:pt x="53" y="23"/>
                        <a:pt x="53" y="23"/>
                      </a:cubicBezTo>
                      <a:cubicBezTo>
                        <a:pt x="53" y="23"/>
                        <a:pt x="53" y="23"/>
                        <a:pt x="53" y="23"/>
                      </a:cubicBezTo>
                      <a:cubicBezTo>
                        <a:pt x="53" y="26"/>
                        <a:pt x="53" y="29"/>
                        <a:pt x="53" y="32"/>
                      </a:cubicBezTo>
                      <a:cubicBezTo>
                        <a:pt x="53" y="34"/>
                        <a:pt x="53" y="35"/>
                        <a:pt x="53" y="37"/>
                      </a:cubicBezTo>
                      <a:close/>
                      <a:moveTo>
                        <a:pt x="60" y="32"/>
                      </a:moveTo>
                      <a:cubicBezTo>
                        <a:pt x="59" y="31"/>
                        <a:pt x="59" y="30"/>
                        <a:pt x="59" y="29"/>
                      </a:cubicBezTo>
                      <a:cubicBezTo>
                        <a:pt x="59" y="28"/>
                        <a:pt x="59" y="26"/>
                        <a:pt x="59" y="24"/>
                      </a:cubicBezTo>
                      <a:cubicBezTo>
                        <a:pt x="60" y="24"/>
                        <a:pt x="60" y="23"/>
                        <a:pt x="60" y="23"/>
                      </a:cubicBezTo>
                      <a:cubicBezTo>
                        <a:pt x="60" y="23"/>
                        <a:pt x="61" y="22"/>
                        <a:pt x="62" y="22"/>
                      </a:cubicBezTo>
                      <a:cubicBezTo>
                        <a:pt x="61" y="26"/>
                        <a:pt x="60" y="29"/>
                        <a:pt x="60" y="32"/>
                      </a:cubicBezTo>
                      <a:close/>
                      <a:moveTo>
                        <a:pt x="71" y="36"/>
                      </a:moveTo>
                      <a:cubicBezTo>
                        <a:pt x="70" y="31"/>
                        <a:pt x="70" y="27"/>
                        <a:pt x="70" y="22"/>
                      </a:cubicBezTo>
                      <a:cubicBezTo>
                        <a:pt x="71" y="22"/>
                        <a:pt x="73" y="22"/>
                        <a:pt x="74" y="22"/>
                      </a:cubicBezTo>
                      <a:cubicBezTo>
                        <a:pt x="73" y="27"/>
                        <a:pt x="73" y="31"/>
                        <a:pt x="71" y="36"/>
                      </a:cubicBezTo>
                      <a:close/>
                      <a:moveTo>
                        <a:pt x="85" y="29"/>
                      </a:moveTo>
                      <a:cubicBezTo>
                        <a:pt x="85" y="26"/>
                        <a:pt x="85" y="23"/>
                        <a:pt x="85" y="21"/>
                      </a:cubicBezTo>
                      <a:cubicBezTo>
                        <a:pt x="86" y="21"/>
                        <a:pt x="87" y="21"/>
                        <a:pt x="88" y="21"/>
                      </a:cubicBezTo>
                      <a:cubicBezTo>
                        <a:pt x="88" y="21"/>
                        <a:pt x="88" y="21"/>
                        <a:pt x="88" y="21"/>
                      </a:cubicBezTo>
                      <a:cubicBezTo>
                        <a:pt x="87" y="23"/>
                        <a:pt x="86" y="26"/>
                        <a:pt x="85" y="29"/>
                      </a:cubicBezTo>
                      <a:close/>
                      <a:moveTo>
                        <a:pt x="90" y="16"/>
                      </a:moveTo>
                      <a:cubicBezTo>
                        <a:pt x="88" y="16"/>
                        <a:pt x="87" y="16"/>
                        <a:pt x="85" y="17"/>
                      </a:cubicBezTo>
                      <a:cubicBezTo>
                        <a:pt x="85" y="16"/>
                        <a:pt x="85" y="16"/>
                        <a:pt x="85" y="15"/>
                      </a:cubicBezTo>
                      <a:cubicBezTo>
                        <a:pt x="87" y="15"/>
                        <a:pt x="89" y="15"/>
                        <a:pt x="91" y="15"/>
                      </a:cubicBezTo>
                      <a:cubicBezTo>
                        <a:pt x="90" y="16"/>
                        <a:pt x="90" y="16"/>
                        <a:pt x="90" y="16"/>
                      </a:cubicBezTo>
                      <a:close/>
                      <a:moveTo>
                        <a:pt x="39" y="15"/>
                      </a:moveTo>
                      <a:cubicBezTo>
                        <a:pt x="39" y="15"/>
                        <a:pt x="40" y="15"/>
                        <a:pt x="40" y="15"/>
                      </a:cubicBezTo>
                      <a:cubicBezTo>
                        <a:pt x="40" y="16"/>
                        <a:pt x="40" y="16"/>
                        <a:pt x="40" y="16"/>
                      </a:cubicBezTo>
                      <a:cubicBezTo>
                        <a:pt x="39" y="17"/>
                        <a:pt x="39" y="17"/>
                        <a:pt x="39" y="18"/>
                      </a:cubicBezTo>
                      <a:cubicBezTo>
                        <a:pt x="39" y="19"/>
                        <a:pt x="38" y="19"/>
                        <a:pt x="39" y="20"/>
                      </a:cubicBezTo>
                      <a:cubicBezTo>
                        <a:pt x="38" y="22"/>
                        <a:pt x="38" y="25"/>
                        <a:pt x="37" y="27"/>
                      </a:cubicBezTo>
                      <a:cubicBezTo>
                        <a:pt x="37" y="25"/>
                        <a:pt x="37" y="22"/>
                        <a:pt x="37" y="20"/>
                      </a:cubicBezTo>
                      <a:cubicBezTo>
                        <a:pt x="37" y="18"/>
                        <a:pt x="35" y="18"/>
                        <a:pt x="33" y="19"/>
                      </a:cubicBezTo>
                      <a:cubicBezTo>
                        <a:pt x="33" y="19"/>
                        <a:pt x="34" y="18"/>
                        <a:pt x="34" y="18"/>
                      </a:cubicBezTo>
                      <a:cubicBezTo>
                        <a:pt x="34" y="18"/>
                        <a:pt x="34" y="18"/>
                        <a:pt x="34" y="18"/>
                      </a:cubicBezTo>
                      <a:cubicBezTo>
                        <a:pt x="34" y="17"/>
                        <a:pt x="34" y="17"/>
                        <a:pt x="35" y="17"/>
                      </a:cubicBezTo>
                      <a:cubicBezTo>
                        <a:pt x="36" y="16"/>
                        <a:pt x="38" y="16"/>
                        <a:pt x="39" y="15"/>
                      </a:cubicBezTo>
                      <a:close/>
                      <a:moveTo>
                        <a:pt x="43" y="45"/>
                      </a:moveTo>
                      <a:cubicBezTo>
                        <a:pt x="44" y="45"/>
                        <a:pt x="44" y="45"/>
                        <a:pt x="44" y="45"/>
                      </a:cubicBezTo>
                      <a:cubicBezTo>
                        <a:pt x="44" y="42"/>
                        <a:pt x="45" y="40"/>
                        <a:pt x="45" y="37"/>
                      </a:cubicBezTo>
                      <a:cubicBezTo>
                        <a:pt x="45" y="38"/>
                        <a:pt x="45" y="39"/>
                        <a:pt x="45" y="39"/>
                      </a:cubicBezTo>
                      <a:cubicBezTo>
                        <a:pt x="45" y="40"/>
                        <a:pt x="46" y="40"/>
                        <a:pt x="47" y="41"/>
                      </a:cubicBezTo>
                      <a:cubicBezTo>
                        <a:pt x="48" y="42"/>
                        <a:pt x="48" y="44"/>
                        <a:pt x="49" y="45"/>
                      </a:cubicBezTo>
                      <a:cubicBezTo>
                        <a:pt x="50" y="47"/>
                        <a:pt x="54" y="46"/>
                        <a:pt x="55" y="44"/>
                      </a:cubicBezTo>
                      <a:cubicBezTo>
                        <a:pt x="55" y="44"/>
                        <a:pt x="55" y="44"/>
                        <a:pt x="55" y="43"/>
                      </a:cubicBezTo>
                      <a:cubicBezTo>
                        <a:pt x="56" y="44"/>
                        <a:pt x="56" y="45"/>
                        <a:pt x="56" y="46"/>
                      </a:cubicBezTo>
                      <a:cubicBezTo>
                        <a:pt x="57" y="47"/>
                        <a:pt x="58" y="47"/>
                        <a:pt x="58" y="47"/>
                      </a:cubicBezTo>
                      <a:cubicBezTo>
                        <a:pt x="55" y="47"/>
                        <a:pt x="52" y="47"/>
                        <a:pt x="49" y="47"/>
                      </a:cubicBezTo>
                      <a:cubicBezTo>
                        <a:pt x="47" y="47"/>
                        <a:pt x="45" y="46"/>
                        <a:pt x="43" y="45"/>
                      </a:cubicBezTo>
                      <a:close/>
                      <a:moveTo>
                        <a:pt x="91" y="8"/>
                      </a:moveTo>
                      <a:cubicBezTo>
                        <a:pt x="99" y="8"/>
                        <a:pt x="107" y="8"/>
                        <a:pt x="114" y="8"/>
                      </a:cubicBezTo>
                      <a:cubicBezTo>
                        <a:pt x="108" y="8"/>
                        <a:pt x="101" y="9"/>
                        <a:pt x="95" y="9"/>
                      </a:cubicBezTo>
                      <a:cubicBezTo>
                        <a:pt x="91" y="9"/>
                        <a:pt x="87" y="8"/>
                        <a:pt x="84" y="8"/>
                      </a:cubicBezTo>
                      <a:cubicBezTo>
                        <a:pt x="83" y="8"/>
                        <a:pt x="83" y="8"/>
                        <a:pt x="83" y="8"/>
                      </a:cubicBezTo>
                      <a:cubicBezTo>
                        <a:pt x="71" y="7"/>
                        <a:pt x="57" y="7"/>
                        <a:pt x="45" y="9"/>
                      </a:cubicBezTo>
                      <a:cubicBezTo>
                        <a:pt x="45" y="8"/>
                        <a:pt x="41" y="8"/>
                        <a:pt x="40" y="9"/>
                      </a:cubicBezTo>
                      <a:cubicBezTo>
                        <a:pt x="38" y="10"/>
                        <a:pt x="36" y="11"/>
                        <a:pt x="34" y="13"/>
                      </a:cubicBezTo>
                      <a:cubicBezTo>
                        <a:pt x="32" y="13"/>
                        <a:pt x="30" y="14"/>
                        <a:pt x="29" y="15"/>
                      </a:cubicBezTo>
                      <a:cubicBezTo>
                        <a:pt x="27" y="16"/>
                        <a:pt x="27" y="17"/>
                        <a:pt x="27" y="17"/>
                      </a:cubicBezTo>
                      <a:cubicBezTo>
                        <a:pt x="24" y="21"/>
                        <a:pt x="21" y="25"/>
                        <a:pt x="20" y="30"/>
                      </a:cubicBezTo>
                      <a:cubicBezTo>
                        <a:pt x="20" y="33"/>
                        <a:pt x="21" y="36"/>
                        <a:pt x="24" y="39"/>
                      </a:cubicBezTo>
                      <a:cubicBezTo>
                        <a:pt x="25" y="42"/>
                        <a:pt x="26" y="45"/>
                        <a:pt x="29" y="46"/>
                      </a:cubicBezTo>
                      <a:cubicBezTo>
                        <a:pt x="36" y="51"/>
                        <a:pt x="44" y="52"/>
                        <a:pt x="53" y="52"/>
                      </a:cubicBezTo>
                      <a:cubicBezTo>
                        <a:pt x="72" y="56"/>
                        <a:pt x="92" y="54"/>
                        <a:pt x="112" y="52"/>
                      </a:cubicBezTo>
                      <a:cubicBezTo>
                        <a:pt x="121" y="52"/>
                        <a:pt x="130" y="53"/>
                        <a:pt x="139" y="53"/>
                      </a:cubicBezTo>
                      <a:cubicBezTo>
                        <a:pt x="149" y="54"/>
                        <a:pt x="158" y="53"/>
                        <a:pt x="166" y="47"/>
                      </a:cubicBezTo>
                      <a:cubicBezTo>
                        <a:pt x="167" y="47"/>
                        <a:pt x="168" y="46"/>
                        <a:pt x="170" y="46"/>
                      </a:cubicBezTo>
                      <a:cubicBezTo>
                        <a:pt x="176" y="42"/>
                        <a:pt x="176" y="35"/>
                        <a:pt x="175" y="28"/>
                      </a:cubicBezTo>
                      <a:cubicBezTo>
                        <a:pt x="175" y="27"/>
                        <a:pt x="175" y="25"/>
                        <a:pt x="175" y="23"/>
                      </a:cubicBezTo>
                      <a:cubicBezTo>
                        <a:pt x="175" y="14"/>
                        <a:pt x="165" y="10"/>
                        <a:pt x="154" y="9"/>
                      </a:cubicBezTo>
                      <a:cubicBezTo>
                        <a:pt x="156" y="9"/>
                        <a:pt x="159" y="9"/>
                        <a:pt x="162" y="9"/>
                      </a:cubicBezTo>
                      <a:cubicBezTo>
                        <a:pt x="164" y="9"/>
                        <a:pt x="167" y="6"/>
                        <a:pt x="165" y="5"/>
                      </a:cubicBezTo>
                      <a:cubicBezTo>
                        <a:pt x="167" y="5"/>
                        <a:pt x="169" y="5"/>
                        <a:pt x="170" y="6"/>
                      </a:cubicBezTo>
                      <a:cubicBezTo>
                        <a:pt x="170" y="6"/>
                        <a:pt x="171" y="6"/>
                        <a:pt x="171" y="6"/>
                      </a:cubicBezTo>
                      <a:cubicBezTo>
                        <a:pt x="172" y="6"/>
                        <a:pt x="173" y="6"/>
                        <a:pt x="174" y="6"/>
                      </a:cubicBezTo>
                      <a:cubicBezTo>
                        <a:pt x="174" y="7"/>
                        <a:pt x="175" y="8"/>
                        <a:pt x="176" y="10"/>
                      </a:cubicBezTo>
                      <a:cubicBezTo>
                        <a:pt x="177" y="11"/>
                        <a:pt x="180" y="10"/>
                        <a:pt x="181" y="9"/>
                      </a:cubicBezTo>
                      <a:cubicBezTo>
                        <a:pt x="189" y="12"/>
                        <a:pt x="193" y="19"/>
                        <a:pt x="194" y="28"/>
                      </a:cubicBezTo>
                      <a:cubicBezTo>
                        <a:pt x="194" y="33"/>
                        <a:pt x="193" y="38"/>
                        <a:pt x="191" y="43"/>
                      </a:cubicBezTo>
                      <a:cubicBezTo>
                        <a:pt x="182" y="64"/>
                        <a:pt x="150" y="61"/>
                        <a:pt x="131" y="62"/>
                      </a:cubicBezTo>
                      <a:cubicBezTo>
                        <a:pt x="91" y="63"/>
                        <a:pt x="51" y="63"/>
                        <a:pt x="12" y="52"/>
                      </a:cubicBezTo>
                      <a:cubicBezTo>
                        <a:pt x="12" y="52"/>
                        <a:pt x="12" y="52"/>
                        <a:pt x="12" y="52"/>
                      </a:cubicBezTo>
                      <a:cubicBezTo>
                        <a:pt x="11" y="51"/>
                        <a:pt x="10" y="50"/>
                        <a:pt x="10" y="48"/>
                      </a:cubicBezTo>
                      <a:cubicBezTo>
                        <a:pt x="10" y="48"/>
                        <a:pt x="10" y="48"/>
                        <a:pt x="10" y="47"/>
                      </a:cubicBezTo>
                      <a:cubicBezTo>
                        <a:pt x="9" y="42"/>
                        <a:pt x="7" y="36"/>
                        <a:pt x="9" y="30"/>
                      </a:cubicBezTo>
                      <a:cubicBezTo>
                        <a:pt x="9" y="27"/>
                        <a:pt x="11" y="25"/>
                        <a:pt x="13" y="23"/>
                      </a:cubicBezTo>
                      <a:cubicBezTo>
                        <a:pt x="15" y="23"/>
                        <a:pt x="16" y="22"/>
                        <a:pt x="17" y="22"/>
                      </a:cubicBezTo>
                      <a:cubicBezTo>
                        <a:pt x="18" y="20"/>
                        <a:pt x="20" y="19"/>
                        <a:pt x="22" y="17"/>
                      </a:cubicBezTo>
                      <a:cubicBezTo>
                        <a:pt x="22" y="17"/>
                        <a:pt x="22" y="17"/>
                        <a:pt x="23" y="17"/>
                      </a:cubicBezTo>
                      <a:cubicBezTo>
                        <a:pt x="23" y="16"/>
                        <a:pt x="24" y="16"/>
                        <a:pt x="24" y="16"/>
                      </a:cubicBezTo>
                      <a:cubicBezTo>
                        <a:pt x="24" y="16"/>
                        <a:pt x="24" y="15"/>
                        <a:pt x="25" y="15"/>
                      </a:cubicBezTo>
                      <a:cubicBezTo>
                        <a:pt x="26" y="15"/>
                        <a:pt x="26" y="13"/>
                        <a:pt x="25" y="13"/>
                      </a:cubicBezTo>
                      <a:cubicBezTo>
                        <a:pt x="24" y="12"/>
                        <a:pt x="22" y="12"/>
                        <a:pt x="21" y="13"/>
                      </a:cubicBezTo>
                      <a:cubicBezTo>
                        <a:pt x="21" y="13"/>
                        <a:pt x="21" y="13"/>
                        <a:pt x="21" y="12"/>
                      </a:cubicBezTo>
                      <a:cubicBezTo>
                        <a:pt x="22" y="12"/>
                        <a:pt x="22" y="12"/>
                        <a:pt x="22" y="12"/>
                      </a:cubicBezTo>
                      <a:cubicBezTo>
                        <a:pt x="44" y="6"/>
                        <a:pt x="68" y="7"/>
                        <a:pt x="91" y="8"/>
                      </a:cubicBezTo>
                      <a:close/>
                      <a:moveTo>
                        <a:pt x="126" y="73"/>
                      </a:moveTo>
                      <a:cubicBezTo>
                        <a:pt x="105" y="73"/>
                        <a:pt x="85" y="72"/>
                        <a:pt x="64" y="71"/>
                      </a:cubicBezTo>
                      <a:cubicBezTo>
                        <a:pt x="48" y="70"/>
                        <a:pt x="23" y="72"/>
                        <a:pt x="13" y="56"/>
                      </a:cubicBezTo>
                      <a:cubicBezTo>
                        <a:pt x="61" y="68"/>
                        <a:pt x="115" y="68"/>
                        <a:pt x="164" y="63"/>
                      </a:cubicBezTo>
                      <a:cubicBezTo>
                        <a:pt x="172" y="62"/>
                        <a:pt x="179" y="60"/>
                        <a:pt x="185" y="56"/>
                      </a:cubicBezTo>
                      <a:cubicBezTo>
                        <a:pt x="184" y="57"/>
                        <a:pt x="183" y="58"/>
                        <a:pt x="182" y="59"/>
                      </a:cubicBezTo>
                      <a:cubicBezTo>
                        <a:pt x="180" y="59"/>
                        <a:pt x="178" y="60"/>
                        <a:pt x="178" y="62"/>
                      </a:cubicBezTo>
                      <a:cubicBezTo>
                        <a:pt x="177" y="63"/>
                        <a:pt x="176" y="64"/>
                        <a:pt x="175" y="65"/>
                      </a:cubicBezTo>
                      <a:cubicBezTo>
                        <a:pt x="174" y="65"/>
                        <a:pt x="174" y="65"/>
                        <a:pt x="174" y="65"/>
                      </a:cubicBezTo>
                      <a:cubicBezTo>
                        <a:pt x="173" y="65"/>
                        <a:pt x="172" y="65"/>
                        <a:pt x="172" y="66"/>
                      </a:cubicBezTo>
                      <a:cubicBezTo>
                        <a:pt x="158" y="73"/>
                        <a:pt x="140" y="72"/>
                        <a:pt x="126" y="73"/>
                      </a:cubicBezTo>
                      <a:close/>
                      <a:moveTo>
                        <a:pt x="178" y="81"/>
                      </a:moveTo>
                      <a:cubicBezTo>
                        <a:pt x="177" y="82"/>
                        <a:pt x="176" y="83"/>
                        <a:pt x="176" y="83"/>
                      </a:cubicBezTo>
                      <a:cubicBezTo>
                        <a:pt x="176" y="83"/>
                        <a:pt x="176" y="83"/>
                        <a:pt x="176" y="83"/>
                      </a:cubicBezTo>
                      <a:cubicBezTo>
                        <a:pt x="176" y="83"/>
                        <a:pt x="176" y="83"/>
                        <a:pt x="175" y="83"/>
                      </a:cubicBezTo>
                      <a:cubicBezTo>
                        <a:pt x="175" y="81"/>
                        <a:pt x="175" y="79"/>
                        <a:pt x="175" y="77"/>
                      </a:cubicBezTo>
                      <a:cubicBezTo>
                        <a:pt x="176" y="78"/>
                        <a:pt x="177" y="80"/>
                        <a:pt x="178" y="81"/>
                      </a:cubicBezTo>
                      <a:close/>
                      <a:moveTo>
                        <a:pt x="169" y="84"/>
                      </a:moveTo>
                      <a:cubicBezTo>
                        <a:pt x="169" y="84"/>
                        <a:pt x="169" y="84"/>
                        <a:pt x="169" y="84"/>
                      </a:cubicBezTo>
                      <a:cubicBezTo>
                        <a:pt x="169" y="84"/>
                        <a:pt x="168" y="84"/>
                        <a:pt x="168" y="84"/>
                      </a:cubicBezTo>
                      <a:cubicBezTo>
                        <a:pt x="168" y="84"/>
                        <a:pt x="168" y="84"/>
                        <a:pt x="168" y="84"/>
                      </a:cubicBezTo>
                      <a:cubicBezTo>
                        <a:pt x="168" y="84"/>
                        <a:pt x="169" y="84"/>
                        <a:pt x="169" y="84"/>
                      </a:cubicBezTo>
                      <a:close/>
                      <a:moveTo>
                        <a:pt x="77" y="92"/>
                      </a:moveTo>
                      <a:cubicBezTo>
                        <a:pt x="92" y="92"/>
                        <a:pt x="107" y="93"/>
                        <a:pt x="121" y="94"/>
                      </a:cubicBezTo>
                      <a:cubicBezTo>
                        <a:pt x="121" y="96"/>
                        <a:pt x="120" y="97"/>
                        <a:pt x="120" y="99"/>
                      </a:cubicBezTo>
                      <a:cubicBezTo>
                        <a:pt x="115" y="99"/>
                        <a:pt x="110" y="99"/>
                        <a:pt x="105" y="99"/>
                      </a:cubicBezTo>
                      <a:cubicBezTo>
                        <a:pt x="102" y="99"/>
                        <a:pt x="98" y="99"/>
                        <a:pt x="95" y="99"/>
                      </a:cubicBezTo>
                      <a:cubicBezTo>
                        <a:pt x="82" y="99"/>
                        <a:pt x="69" y="99"/>
                        <a:pt x="57" y="98"/>
                      </a:cubicBezTo>
                      <a:cubicBezTo>
                        <a:pt x="49" y="98"/>
                        <a:pt x="41" y="96"/>
                        <a:pt x="33" y="93"/>
                      </a:cubicBezTo>
                      <a:cubicBezTo>
                        <a:pt x="31" y="92"/>
                        <a:pt x="26" y="95"/>
                        <a:pt x="28" y="96"/>
                      </a:cubicBezTo>
                      <a:cubicBezTo>
                        <a:pt x="32" y="97"/>
                        <a:pt x="37" y="99"/>
                        <a:pt x="42" y="100"/>
                      </a:cubicBezTo>
                      <a:cubicBezTo>
                        <a:pt x="40" y="100"/>
                        <a:pt x="38" y="99"/>
                        <a:pt x="37" y="99"/>
                      </a:cubicBezTo>
                      <a:cubicBezTo>
                        <a:pt x="37" y="99"/>
                        <a:pt x="36" y="99"/>
                        <a:pt x="36" y="99"/>
                      </a:cubicBezTo>
                      <a:cubicBezTo>
                        <a:pt x="35" y="99"/>
                        <a:pt x="34" y="98"/>
                        <a:pt x="32" y="98"/>
                      </a:cubicBezTo>
                      <a:cubicBezTo>
                        <a:pt x="30" y="97"/>
                        <a:pt x="25" y="100"/>
                        <a:pt x="28" y="101"/>
                      </a:cubicBezTo>
                      <a:cubicBezTo>
                        <a:pt x="29" y="102"/>
                        <a:pt x="31" y="103"/>
                        <a:pt x="32" y="103"/>
                      </a:cubicBezTo>
                      <a:cubicBezTo>
                        <a:pt x="30" y="103"/>
                        <a:pt x="28" y="103"/>
                        <a:pt x="26" y="103"/>
                      </a:cubicBezTo>
                      <a:cubicBezTo>
                        <a:pt x="26" y="101"/>
                        <a:pt x="26" y="99"/>
                        <a:pt x="26" y="97"/>
                      </a:cubicBezTo>
                      <a:cubicBezTo>
                        <a:pt x="26" y="97"/>
                        <a:pt x="26" y="96"/>
                        <a:pt x="26" y="96"/>
                      </a:cubicBezTo>
                      <a:cubicBezTo>
                        <a:pt x="26" y="95"/>
                        <a:pt x="26" y="93"/>
                        <a:pt x="26" y="92"/>
                      </a:cubicBezTo>
                      <a:cubicBezTo>
                        <a:pt x="43" y="93"/>
                        <a:pt x="60" y="92"/>
                        <a:pt x="77" y="92"/>
                      </a:cubicBezTo>
                      <a:close/>
                      <a:moveTo>
                        <a:pt x="112" y="209"/>
                      </a:moveTo>
                      <a:cubicBezTo>
                        <a:pt x="90" y="209"/>
                        <a:pt x="68" y="210"/>
                        <a:pt x="46" y="209"/>
                      </a:cubicBezTo>
                      <a:cubicBezTo>
                        <a:pt x="72" y="209"/>
                        <a:pt x="98" y="208"/>
                        <a:pt x="124" y="208"/>
                      </a:cubicBezTo>
                      <a:cubicBezTo>
                        <a:pt x="141" y="207"/>
                        <a:pt x="159" y="208"/>
                        <a:pt x="177" y="207"/>
                      </a:cubicBezTo>
                      <a:cubicBezTo>
                        <a:pt x="176" y="208"/>
                        <a:pt x="176" y="208"/>
                        <a:pt x="176" y="208"/>
                      </a:cubicBezTo>
                      <a:cubicBezTo>
                        <a:pt x="155" y="210"/>
                        <a:pt x="133" y="208"/>
                        <a:pt x="112" y="209"/>
                      </a:cubicBezTo>
                      <a:close/>
                      <a:moveTo>
                        <a:pt x="200" y="211"/>
                      </a:moveTo>
                      <a:cubicBezTo>
                        <a:pt x="200" y="211"/>
                        <a:pt x="199" y="211"/>
                        <a:pt x="199" y="211"/>
                      </a:cubicBezTo>
                      <a:cubicBezTo>
                        <a:pt x="198" y="212"/>
                        <a:pt x="197" y="212"/>
                        <a:pt x="197" y="212"/>
                      </a:cubicBezTo>
                      <a:cubicBezTo>
                        <a:pt x="198" y="211"/>
                        <a:pt x="199" y="211"/>
                        <a:pt x="200" y="211"/>
                      </a:cubicBezTo>
                      <a:close/>
                      <a:moveTo>
                        <a:pt x="187" y="222"/>
                      </a:moveTo>
                      <a:cubicBezTo>
                        <a:pt x="185" y="222"/>
                        <a:pt x="183" y="223"/>
                        <a:pt x="181" y="223"/>
                      </a:cubicBezTo>
                      <a:cubicBezTo>
                        <a:pt x="176" y="225"/>
                        <a:pt x="154" y="229"/>
                        <a:pt x="170" y="224"/>
                      </a:cubicBezTo>
                      <a:cubicBezTo>
                        <a:pt x="174" y="223"/>
                        <a:pt x="178" y="222"/>
                        <a:pt x="183" y="221"/>
                      </a:cubicBezTo>
                      <a:cubicBezTo>
                        <a:pt x="184" y="221"/>
                        <a:pt x="186" y="221"/>
                        <a:pt x="187" y="222"/>
                      </a:cubicBezTo>
                      <a:close/>
                      <a:moveTo>
                        <a:pt x="210" y="207"/>
                      </a:moveTo>
                      <a:cubicBezTo>
                        <a:pt x="217" y="206"/>
                        <a:pt x="223" y="205"/>
                        <a:pt x="229" y="205"/>
                      </a:cubicBezTo>
                      <a:cubicBezTo>
                        <a:pt x="222" y="207"/>
                        <a:pt x="215" y="208"/>
                        <a:pt x="208" y="210"/>
                      </a:cubicBezTo>
                      <a:cubicBezTo>
                        <a:pt x="209" y="209"/>
                        <a:pt x="210" y="208"/>
                        <a:pt x="210" y="207"/>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12"/>
                <p:cNvSpPr/>
                <p:nvPr/>
              </p:nvSpPr>
              <p:spPr>
                <a:xfrm>
                  <a:off x="10018714" y="4802188"/>
                  <a:ext cx="33338" cy="55563"/>
                </a:xfrm>
                <a:custGeom>
                  <a:rect b="b" l="l" r="r" t="t"/>
                  <a:pathLst>
                    <a:path extrusionOk="0" h="25" w="15">
                      <a:moveTo>
                        <a:pt x="10" y="21"/>
                      </a:moveTo>
                      <a:cubicBezTo>
                        <a:pt x="7" y="15"/>
                        <a:pt x="6" y="9"/>
                        <a:pt x="6" y="2"/>
                      </a:cubicBezTo>
                      <a:cubicBezTo>
                        <a:pt x="6" y="0"/>
                        <a:pt x="0" y="2"/>
                        <a:pt x="0" y="4"/>
                      </a:cubicBezTo>
                      <a:cubicBezTo>
                        <a:pt x="0" y="11"/>
                        <a:pt x="2" y="18"/>
                        <a:pt x="5" y="24"/>
                      </a:cubicBezTo>
                      <a:cubicBezTo>
                        <a:pt x="5" y="25"/>
                        <a:pt x="6" y="25"/>
                        <a:pt x="7" y="25"/>
                      </a:cubicBezTo>
                      <a:cubicBezTo>
                        <a:pt x="9" y="25"/>
                        <a:pt x="11" y="24"/>
                        <a:pt x="12" y="23"/>
                      </a:cubicBezTo>
                      <a:cubicBezTo>
                        <a:pt x="15" y="21"/>
                        <a:pt x="12" y="20"/>
                        <a:pt x="10"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 name="Google Shape;213;p12"/>
                <p:cNvSpPr/>
                <p:nvPr/>
              </p:nvSpPr>
              <p:spPr>
                <a:xfrm>
                  <a:off x="10050464" y="4818063"/>
                  <a:ext cx="25400" cy="36513"/>
                </a:xfrm>
                <a:custGeom>
                  <a:rect b="b" l="l" r="r" t="t"/>
                  <a:pathLst>
                    <a:path extrusionOk="0" h="17" w="12">
                      <a:moveTo>
                        <a:pt x="10" y="9"/>
                      </a:moveTo>
                      <a:cubicBezTo>
                        <a:pt x="9" y="9"/>
                        <a:pt x="8" y="9"/>
                        <a:pt x="7" y="9"/>
                      </a:cubicBezTo>
                      <a:cubicBezTo>
                        <a:pt x="7" y="7"/>
                        <a:pt x="7" y="5"/>
                        <a:pt x="7" y="3"/>
                      </a:cubicBezTo>
                      <a:cubicBezTo>
                        <a:pt x="7" y="0"/>
                        <a:pt x="0" y="1"/>
                        <a:pt x="1" y="4"/>
                      </a:cubicBezTo>
                      <a:cubicBezTo>
                        <a:pt x="1" y="8"/>
                        <a:pt x="1" y="12"/>
                        <a:pt x="2" y="15"/>
                      </a:cubicBezTo>
                      <a:cubicBezTo>
                        <a:pt x="2" y="17"/>
                        <a:pt x="5" y="17"/>
                        <a:pt x="6" y="16"/>
                      </a:cubicBezTo>
                      <a:cubicBezTo>
                        <a:pt x="9" y="15"/>
                        <a:pt x="10" y="13"/>
                        <a:pt x="11" y="11"/>
                      </a:cubicBezTo>
                      <a:cubicBezTo>
                        <a:pt x="12" y="10"/>
                        <a:pt x="11" y="9"/>
                        <a:pt x="10" y="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12"/>
                <p:cNvSpPr/>
                <p:nvPr/>
              </p:nvSpPr>
              <p:spPr>
                <a:xfrm>
                  <a:off x="10075864" y="4811713"/>
                  <a:ext cx="19050" cy="46038"/>
                </a:xfrm>
                <a:custGeom>
                  <a:rect b="b" l="l" r="r" t="t"/>
                  <a:pathLst>
                    <a:path extrusionOk="0" h="21" w="9">
                      <a:moveTo>
                        <a:pt x="0" y="4"/>
                      </a:moveTo>
                      <a:cubicBezTo>
                        <a:pt x="0" y="9"/>
                        <a:pt x="0" y="14"/>
                        <a:pt x="2" y="18"/>
                      </a:cubicBezTo>
                      <a:cubicBezTo>
                        <a:pt x="3" y="21"/>
                        <a:pt x="9" y="19"/>
                        <a:pt x="8" y="17"/>
                      </a:cubicBezTo>
                      <a:cubicBezTo>
                        <a:pt x="6" y="12"/>
                        <a:pt x="6" y="8"/>
                        <a:pt x="6" y="3"/>
                      </a:cubicBezTo>
                      <a:cubicBezTo>
                        <a:pt x="6" y="0"/>
                        <a:pt x="0" y="2"/>
                        <a:pt x="0" y="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 name="Google Shape;215;p12"/>
                <p:cNvSpPr/>
                <p:nvPr/>
              </p:nvSpPr>
              <p:spPr>
                <a:xfrm>
                  <a:off x="10099677" y="4802188"/>
                  <a:ext cx="50800" cy="57150"/>
                </a:xfrm>
                <a:custGeom>
                  <a:rect b="b" l="l" r="r" t="t"/>
                  <a:pathLst>
                    <a:path extrusionOk="0" h="26" w="23">
                      <a:moveTo>
                        <a:pt x="16" y="10"/>
                      </a:moveTo>
                      <a:cubicBezTo>
                        <a:pt x="16" y="11"/>
                        <a:pt x="16" y="12"/>
                        <a:pt x="15" y="13"/>
                      </a:cubicBezTo>
                      <a:cubicBezTo>
                        <a:pt x="15" y="13"/>
                        <a:pt x="14" y="13"/>
                        <a:pt x="13" y="13"/>
                      </a:cubicBezTo>
                      <a:cubicBezTo>
                        <a:pt x="13" y="10"/>
                        <a:pt x="13" y="7"/>
                        <a:pt x="13" y="3"/>
                      </a:cubicBezTo>
                      <a:cubicBezTo>
                        <a:pt x="13" y="0"/>
                        <a:pt x="7" y="1"/>
                        <a:pt x="7" y="4"/>
                      </a:cubicBezTo>
                      <a:cubicBezTo>
                        <a:pt x="7" y="9"/>
                        <a:pt x="7" y="14"/>
                        <a:pt x="7" y="19"/>
                      </a:cubicBezTo>
                      <a:cubicBezTo>
                        <a:pt x="7" y="19"/>
                        <a:pt x="7" y="19"/>
                        <a:pt x="7" y="19"/>
                      </a:cubicBezTo>
                      <a:cubicBezTo>
                        <a:pt x="6" y="20"/>
                        <a:pt x="4" y="21"/>
                        <a:pt x="2" y="21"/>
                      </a:cubicBezTo>
                      <a:cubicBezTo>
                        <a:pt x="1" y="22"/>
                        <a:pt x="0" y="23"/>
                        <a:pt x="1" y="24"/>
                      </a:cubicBezTo>
                      <a:cubicBezTo>
                        <a:pt x="2" y="26"/>
                        <a:pt x="4" y="26"/>
                        <a:pt x="5" y="25"/>
                      </a:cubicBezTo>
                      <a:cubicBezTo>
                        <a:pt x="13" y="22"/>
                        <a:pt x="21" y="19"/>
                        <a:pt x="22" y="9"/>
                      </a:cubicBezTo>
                      <a:cubicBezTo>
                        <a:pt x="23" y="6"/>
                        <a:pt x="16" y="7"/>
                        <a:pt x="16" y="1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 name="Google Shape;216;p12"/>
                <p:cNvSpPr/>
                <p:nvPr/>
              </p:nvSpPr>
              <p:spPr>
                <a:xfrm>
                  <a:off x="9650414" y="3700463"/>
                  <a:ext cx="192088" cy="68263"/>
                </a:xfrm>
                <a:custGeom>
                  <a:rect b="b" l="l" r="r" t="t"/>
                  <a:pathLst>
                    <a:path extrusionOk="0" h="31" w="88">
                      <a:moveTo>
                        <a:pt x="83" y="0"/>
                      </a:moveTo>
                      <a:cubicBezTo>
                        <a:pt x="55" y="5"/>
                        <a:pt x="24" y="8"/>
                        <a:pt x="3" y="29"/>
                      </a:cubicBezTo>
                      <a:cubicBezTo>
                        <a:pt x="0" y="31"/>
                        <a:pt x="6" y="31"/>
                        <a:pt x="7" y="30"/>
                      </a:cubicBezTo>
                      <a:cubicBezTo>
                        <a:pt x="28" y="10"/>
                        <a:pt x="56" y="8"/>
                        <a:pt x="83" y="4"/>
                      </a:cubicBezTo>
                      <a:cubicBezTo>
                        <a:pt x="85" y="3"/>
                        <a:pt x="88" y="0"/>
                        <a:pt x="83" y="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7" name="Google Shape;217;p12"/>
                <p:cNvSpPr/>
                <p:nvPr/>
              </p:nvSpPr>
              <p:spPr>
                <a:xfrm>
                  <a:off x="9699627" y="3981451"/>
                  <a:ext cx="219075" cy="63500"/>
                </a:xfrm>
                <a:custGeom>
                  <a:rect b="b" l="l" r="r" t="t"/>
                  <a:pathLst>
                    <a:path extrusionOk="0" h="29" w="101">
                      <a:moveTo>
                        <a:pt x="94" y="2"/>
                      </a:moveTo>
                      <a:cubicBezTo>
                        <a:pt x="70" y="23"/>
                        <a:pt x="37" y="23"/>
                        <a:pt x="6" y="26"/>
                      </a:cubicBezTo>
                      <a:cubicBezTo>
                        <a:pt x="5" y="26"/>
                        <a:pt x="0" y="29"/>
                        <a:pt x="4" y="29"/>
                      </a:cubicBezTo>
                      <a:cubicBezTo>
                        <a:pt x="37" y="25"/>
                        <a:pt x="73" y="24"/>
                        <a:pt x="100" y="1"/>
                      </a:cubicBezTo>
                      <a:cubicBezTo>
                        <a:pt x="101" y="0"/>
                        <a:pt x="95" y="1"/>
                        <a:pt x="9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8" name="Google Shape;218;p12"/>
                <p:cNvSpPr/>
                <p:nvPr/>
              </p:nvSpPr>
              <p:spPr>
                <a:xfrm>
                  <a:off x="9783764" y="3795713"/>
                  <a:ext cx="280988" cy="101600"/>
                </a:xfrm>
                <a:custGeom>
                  <a:rect b="b" l="l" r="r" t="t"/>
                  <a:pathLst>
                    <a:path extrusionOk="0" h="46" w="129">
                      <a:moveTo>
                        <a:pt x="4" y="46"/>
                      </a:moveTo>
                      <a:cubicBezTo>
                        <a:pt x="44" y="45"/>
                        <a:pt x="92" y="44"/>
                        <a:pt x="119" y="11"/>
                      </a:cubicBezTo>
                      <a:cubicBezTo>
                        <a:pt x="119" y="10"/>
                        <a:pt x="119" y="10"/>
                        <a:pt x="119" y="10"/>
                      </a:cubicBezTo>
                      <a:cubicBezTo>
                        <a:pt x="122" y="8"/>
                        <a:pt x="124" y="6"/>
                        <a:pt x="127" y="3"/>
                      </a:cubicBezTo>
                      <a:cubicBezTo>
                        <a:pt x="129" y="1"/>
                        <a:pt x="124" y="0"/>
                        <a:pt x="122" y="2"/>
                      </a:cubicBezTo>
                      <a:cubicBezTo>
                        <a:pt x="97" y="26"/>
                        <a:pt x="64" y="37"/>
                        <a:pt x="30" y="37"/>
                      </a:cubicBezTo>
                      <a:cubicBezTo>
                        <a:pt x="26" y="37"/>
                        <a:pt x="25" y="41"/>
                        <a:pt x="29" y="41"/>
                      </a:cubicBezTo>
                      <a:cubicBezTo>
                        <a:pt x="32" y="41"/>
                        <a:pt x="35" y="41"/>
                        <a:pt x="38" y="41"/>
                      </a:cubicBezTo>
                      <a:cubicBezTo>
                        <a:pt x="27" y="42"/>
                        <a:pt x="16" y="42"/>
                        <a:pt x="5" y="43"/>
                      </a:cubicBezTo>
                      <a:cubicBezTo>
                        <a:pt x="2" y="43"/>
                        <a:pt x="0" y="46"/>
                        <a:pt x="4" y="46"/>
                      </a:cubicBezTo>
                      <a:close/>
                      <a:moveTo>
                        <a:pt x="75" y="34"/>
                      </a:moveTo>
                      <a:cubicBezTo>
                        <a:pt x="74" y="35"/>
                        <a:pt x="73" y="35"/>
                        <a:pt x="72" y="35"/>
                      </a:cubicBezTo>
                      <a:cubicBezTo>
                        <a:pt x="73" y="35"/>
                        <a:pt x="74" y="35"/>
                        <a:pt x="75" y="34"/>
                      </a:cubicBezTo>
                      <a:close/>
                      <a:moveTo>
                        <a:pt x="85" y="31"/>
                      </a:moveTo>
                      <a:cubicBezTo>
                        <a:pt x="84" y="31"/>
                        <a:pt x="84" y="31"/>
                        <a:pt x="83" y="32"/>
                      </a:cubicBezTo>
                      <a:cubicBezTo>
                        <a:pt x="84" y="31"/>
                        <a:pt x="84" y="31"/>
                        <a:pt x="85" y="31"/>
                      </a:cubicBezTo>
                      <a:close/>
                      <a:moveTo>
                        <a:pt x="82" y="32"/>
                      </a:moveTo>
                      <a:cubicBezTo>
                        <a:pt x="80" y="33"/>
                        <a:pt x="78" y="34"/>
                        <a:pt x="76" y="34"/>
                      </a:cubicBezTo>
                      <a:cubicBezTo>
                        <a:pt x="78" y="34"/>
                        <a:pt x="80" y="33"/>
                        <a:pt x="82" y="3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9" name="Google Shape;219;p12"/>
                <p:cNvSpPr/>
                <p:nvPr/>
              </p:nvSpPr>
              <p:spPr>
                <a:xfrm>
                  <a:off x="9848852" y="3167063"/>
                  <a:ext cx="596900" cy="671513"/>
                </a:xfrm>
                <a:custGeom>
                  <a:rect b="b" l="l" r="r" t="t"/>
                  <a:pathLst>
                    <a:path extrusionOk="0" h="308" w="274">
                      <a:moveTo>
                        <a:pt x="241" y="163"/>
                      </a:moveTo>
                      <a:cubicBezTo>
                        <a:pt x="241" y="164"/>
                        <a:pt x="241" y="164"/>
                        <a:pt x="241" y="164"/>
                      </a:cubicBezTo>
                      <a:cubicBezTo>
                        <a:pt x="271" y="109"/>
                        <a:pt x="274" y="46"/>
                        <a:pt x="218" y="1"/>
                      </a:cubicBezTo>
                      <a:cubicBezTo>
                        <a:pt x="217" y="0"/>
                        <a:pt x="212" y="3"/>
                        <a:pt x="213" y="3"/>
                      </a:cubicBezTo>
                      <a:cubicBezTo>
                        <a:pt x="225" y="14"/>
                        <a:pt x="235" y="25"/>
                        <a:pt x="242" y="37"/>
                      </a:cubicBezTo>
                      <a:cubicBezTo>
                        <a:pt x="242" y="37"/>
                        <a:pt x="242" y="37"/>
                        <a:pt x="241" y="37"/>
                      </a:cubicBezTo>
                      <a:cubicBezTo>
                        <a:pt x="225" y="69"/>
                        <a:pt x="194" y="85"/>
                        <a:pt x="166" y="105"/>
                      </a:cubicBezTo>
                      <a:cubicBezTo>
                        <a:pt x="163" y="107"/>
                        <a:pt x="169" y="106"/>
                        <a:pt x="170" y="106"/>
                      </a:cubicBezTo>
                      <a:cubicBezTo>
                        <a:pt x="199" y="92"/>
                        <a:pt x="228" y="79"/>
                        <a:pt x="251" y="58"/>
                      </a:cubicBezTo>
                      <a:cubicBezTo>
                        <a:pt x="251" y="58"/>
                        <a:pt x="251" y="58"/>
                        <a:pt x="251" y="58"/>
                      </a:cubicBezTo>
                      <a:cubicBezTo>
                        <a:pt x="251" y="59"/>
                        <a:pt x="250" y="59"/>
                        <a:pt x="250" y="60"/>
                      </a:cubicBezTo>
                      <a:cubicBezTo>
                        <a:pt x="251" y="66"/>
                        <a:pt x="250" y="72"/>
                        <a:pt x="248" y="78"/>
                      </a:cubicBezTo>
                      <a:cubicBezTo>
                        <a:pt x="247" y="79"/>
                        <a:pt x="253" y="79"/>
                        <a:pt x="254" y="77"/>
                      </a:cubicBezTo>
                      <a:cubicBezTo>
                        <a:pt x="254" y="76"/>
                        <a:pt x="254" y="75"/>
                        <a:pt x="255" y="74"/>
                      </a:cubicBezTo>
                      <a:cubicBezTo>
                        <a:pt x="260" y="109"/>
                        <a:pt x="247" y="147"/>
                        <a:pt x="225" y="181"/>
                      </a:cubicBezTo>
                      <a:cubicBezTo>
                        <a:pt x="200" y="205"/>
                        <a:pt x="168" y="219"/>
                        <a:pt x="135" y="230"/>
                      </a:cubicBezTo>
                      <a:cubicBezTo>
                        <a:pt x="131" y="231"/>
                        <a:pt x="132" y="235"/>
                        <a:pt x="136" y="233"/>
                      </a:cubicBezTo>
                      <a:cubicBezTo>
                        <a:pt x="164" y="224"/>
                        <a:pt x="192" y="213"/>
                        <a:pt x="215" y="195"/>
                      </a:cubicBezTo>
                      <a:cubicBezTo>
                        <a:pt x="185" y="235"/>
                        <a:pt x="142" y="267"/>
                        <a:pt x="101" y="278"/>
                      </a:cubicBezTo>
                      <a:cubicBezTo>
                        <a:pt x="99" y="278"/>
                        <a:pt x="99" y="279"/>
                        <a:pt x="99" y="279"/>
                      </a:cubicBezTo>
                      <a:cubicBezTo>
                        <a:pt x="83" y="288"/>
                        <a:pt x="65" y="294"/>
                        <a:pt x="46" y="296"/>
                      </a:cubicBezTo>
                      <a:cubicBezTo>
                        <a:pt x="44" y="297"/>
                        <a:pt x="41" y="300"/>
                        <a:pt x="46" y="299"/>
                      </a:cubicBezTo>
                      <a:cubicBezTo>
                        <a:pt x="58" y="298"/>
                        <a:pt x="70" y="295"/>
                        <a:pt x="81" y="290"/>
                      </a:cubicBezTo>
                      <a:cubicBezTo>
                        <a:pt x="58" y="301"/>
                        <a:pt x="33" y="305"/>
                        <a:pt x="7" y="304"/>
                      </a:cubicBezTo>
                      <a:cubicBezTo>
                        <a:pt x="5" y="304"/>
                        <a:pt x="0" y="307"/>
                        <a:pt x="4" y="307"/>
                      </a:cubicBezTo>
                      <a:cubicBezTo>
                        <a:pt x="39" y="308"/>
                        <a:pt x="72" y="300"/>
                        <a:pt x="102" y="283"/>
                      </a:cubicBezTo>
                      <a:cubicBezTo>
                        <a:pt x="104" y="282"/>
                        <a:pt x="104" y="281"/>
                        <a:pt x="103" y="281"/>
                      </a:cubicBezTo>
                      <a:cubicBezTo>
                        <a:pt x="103" y="281"/>
                        <a:pt x="104" y="281"/>
                        <a:pt x="104" y="281"/>
                      </a:cubicBezTo>
                      <a:cubicBezTo>
                        <a:pt x="106" y="280"/>
                        <a:pt x="105" y="279"/>
                        <a:pt x="105" y="279"/>
                      </a:cubicBezTo>
                      <a:cubicBezTo>
                        <a:pt x="149" y="266"/>
                        <a:pt x="196" y="230"/>
                        <a:pt x="227" y="185"/>
                      </a:cubicBezTo>
                      <a:cubicBezTo>
                        <a:pt x="234" y="179"/>
                        <a:pt x="240" y="173"/>
                        <a:pt x="246" y="165"/>
                      </a:cubicBezTo>
                      <a:cubicBezTo>
                        <a:pt x="249" y="162"/>
                        <a:pt x="243" y="161"/>
                        <a:pt x="241" y="163"/>
                      </a:cubicBezTo>
                      <a:close/>
                      <a:moveTo>
                        <a:pt x="188" y="94"/>
                      </a:moveTo>
                      <a:cubicBezTo>
                        <a:pt x="210" y="80"/>
                        <a:pt x="231" y="65"/>
                        <a:pt x="245" y="42"/>
                      </a:cubicBezTo>
                      <a:cubicBezTo>
                        <a:pt x="247" y="46"/>
                        <a:pt x="248" y="50"/>
                        <a:pt x="250" y="54"/>
                      </a:cubicBezTo>
                      <a:cubicBezTo>
                        <a:pt x="232" y="72"/>
                        <a:pt x="210" y="83"/>
                        <a:pt x="188" y="9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0" name="Google Shape;220;p12"/>
                <p:cNvSpPr/>
                <p:nvPr/>
              </p:nvSpPr>
              <p:spPr>
                <a:xfrm>
                  <a:off x="10028239" y="3335338"/>
                  <a:ext cx="192088" cy="117475"/>
                </a:xfrm>
                <a:custGeom>
                  <a:rect b="b" l="l" r="r" t="t"/>
                  <a:pathLst>
                    <a:path extrusionOk="0" h="54" w="88">
                      <a:moveTo>
                        <a:pt x="81" y="2"/>
                      </a:moveTo>
                      <a:cubicBezTo>
                        <a:pt x="57" y="20"/>
                        <a:pt x="31" y="37"/>
                        <a:pt x="4" y="52"/>
                      </a:cubicBezTo>
                      <a:cubicBezTo>
                        <a:pt x="0" y="54"/>
                        <a:pt x="6" y="54"/>
                        <a:pt x="8" y="53"/>
                      </a:cubicBezTo>
                      <a:cubicBezTo>
                        <a:pt x="35" y="38"/>
                        <a:pt x="61" y="21"/>
                        <a:pt x="86" y="2"/>
                      </a:cubicBezTo>
                      <a:cubicBezTo>
                        <a:pt x="88" y="0"/>
                        <a:pt x="82" y="1"/>
                        <a:pt x="81"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221" name="Google Shape;221;p12"/>
            <p:cNvSpPr/>
            <p:nvPr/>
          </p:nvSpPr>
          <p:spPr>
            <a:xfrm>
              <a:off x="1096925" y="315925"/>
              <a:ext cx="10142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rgbClr val="1A5595"/>
                  </a:solidFill>
                  <a:latin typeface="Impact"/>
                  <a:ea typeface="Impact"/>
                  <a:cs typeface="Impact"/>
                  <a:sym typeface="Impact"/>
                </a:rPr>
                <a:t>01 Background</a:t>
              </a:r>
              <a:endParaRPr b="0" i="0" sz="1400" u="none" cap="none" strike="noStrike">
                <a:solidFill>
                  <a:srgbClr val="000000"/>
                </a:solidFill>
                <a:latin typeface="Arial"/>
                <a:ea typeface="Arial"/>
                <a:cs typeface="Arial"/>
                <a:sym typeface="Arial"/>
              </a:endParaRPr>
            </a:p>
          </p:txBody>
        </p:sp>
      </p:grpSp>
      <p:sp>
        <p:nvSpPr>
          <p:cNvPr id="222" name="Google Shape;222;p12"/>
          <p:cNvSpPr txBox="1"/>
          <p:nvPr/>
        </p:nvSpPr>
        <p:spPr>
          <a:xfrm>
            <a:off x="985500" y="1241400"/>
            <a:ext cx="10221000" cy="48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3000">
                <a:latin typeface="Calibri"/>
                <a:ea typeface="Calibri"/>
                <a:cs typeface="Calibri"/>
                <a:sym typeface="Calibri"/>
              </a:rPr>
              <a:t>- Motivation</a:t>
            </a:r>
            <a:endParaRPr sz="3000">
              <a:latin typeface="Calibri"/>
              <a:ea typeface="Calibri"/>
              <a:cs typeface="Calibri"/>
              <a:sym typeface="Calibri"/>
            </a:endParaRPr>
          </a:p>
          <a:p>
            <a:pPr indent="-381000" lvl="0" marL="457200" marR="0" rtl="0" algn="l">
              <a:lnSpc>
                <a:spcPct val="100000"/>
              </a:lnSpc>
              <a:spcBef>
                <a:spcPts val="0"/>
              </a:spcBef>
              <a:spcAft>
                <a:spcPts val="0"/>
              </a:spcAft>
              <a:buSzPts val="2400"/>
              <a:buFont typeface="Calibri"/>
              <a:buChar char="●"/>
            </a:pPr>
            <a:r>
              <a:rPr lang="en-US" sz="2400">
                <a:latin typeface="Calibri"/>
                <a:ea typeface="Calibri"/>
                <a:cs typeface="Calibri"/>
                <a:sym typeface="Calibri"/>
              </a:rPr>
              <a:t>Network ​​security is gaining more and more attention</a:t>
            </a:r>
            <a:endParaRPr sz="2400">
              <a:latin typeface="Calibri"/>
              <a:ea typeface="Calibri"/>
              <a:cs typeface="Calibri"/>
              <a:sym typeface="Calibri"/>
            </a:endParaRPr>
          </a:p>
          <a:p>
            <a:pPr indent="-381000" lvl="0" marL="457200" marR="0" rtl="0" algn="l">
              <a:lnSpc>
                <a:spcPct val="100000"/>
              </a:lnSpc>
              <a:spcBef>
                <a:spcPts val="0"/>
              </a:spcBef>
              <a:spcAft>
                <a:spcPts val="0"/>
              </a:spcAft>
              <a:buSzPts val="2400"/>
              <a:buFont typeface="Calibri"/>
              <a:buChar char="●"/>
            </a:pPr>
            <a:r>
              <a:rPr lang="en-US" sz="2400">
                <a:latin typeface="Calibri"/>
                <a:ea typeface="Calibri"/>
                <a:cs typeface="Calibri"/>
                <a:sym typeface="Calibri"/>
              </a:rPr>
              <a:t>Create a gap when modify the matching rules</a:t>
            </a:r>
            <a:endParaRPr sz="2400">
              <a:latin typeface="Calibri"/>
              <a:ea typeface="Calibri"/>
              <a:cs typeface="Calibri"/>
              <a:sym typeface="Calibri"/>
            </a:endParaRPr>
          </a:p>
          <a:p>
            <a:pPr indent="-381000" lvl="0" marL="457200" marR="0" rtl="0" algn="l">
              <a:lnSpc>
                <a:spcPct val="100000"/>
              </a:lnSpc>
              <a:spcBef>
                <a:spcPts val="0"/>
              </a:spcBef>
              <a:spcAft>
                <a:spcPts val="0"/>
              </a:spcAft>
              <a:buSzPts val="2400"/>
              <a:buFont typeface="Calibri"/>
              <a:buChar char="●"/>
            </a:pPr>
            <a:r>
              <a:rPr lang="en-US" sz="2400">
                <a:latin typeface="Calibri"/>
                <a:ea typeface="Calibri"/>
                <a:cs typeface="Calibri"/>
                <a:sym typeface="Calibri"/>
              </a:rPr>
              <a:t>SDN megatrends</a:t>
            </a:r>
            <a:br>
              <a:rPr lang="en-US" sz="2400">
                <a:latin typeface="Calibri"/>
                <a:ea typeface="Calibri"/>
                <a:cs typeface="Calibri"/>
                <a:sym typeface="Calibri"/>
              </a:rPr>
            </a:br>
            <a:endParaRPr sz="24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lang="en-US" sz="3000">
                <a:latin typeface="Calibri"/>
                <a:ea typeface="Calibri"/>
                <a:cs typeface="Calibri"/>
                <a:sym typeface="Calibri"/>
              </a:rPr>
              <a:t>- Objectives</a:t>
            </a:r>
            <a:endParaRPr sz="3000">
              <a:latin typeface="Calibri"/>
              <a:ea typeface="Calibri"/>
              <a:cs typeface="Calibri"/>
              <a:sym typeface="Calibri"/>
            </a:endParaRPr>
          </a:p>
          <a:p>
            <a:pPr indent="-381000" lvl="0" marL="457200" marR="0" rtl="0" algn="l">
              <a:lnSpc>
                <a:spcPct val="100000"/>
              </a:lnSpc>
              <a:spcBef>
                <a:spcPts val="0"/>
              </a:spcBef>
              <a:spcAft>
                <a:spcPts val="0"/>
              </a:spcAft>
              <a:buSzPts val="2400"/>
              <a:buFont typeface="Calibri"/>
              <a:buChar char="●"/>
            </a:pPr>
            <a:r>
              <a:rPr lang="en-US" sz="2400">
                <a:latin typeface="Calibri"/>
                <a:ea typeface="Calibri"/>
                <a:cs typeface="Calibri"/>
                <a:sym typeface="Calibri"/>
              </a:rPr>
              <a:t>Develop a virtual intrusion detection system (vIDS) based on Snort</a:t>
            </a:r>
            <a:endParaRPr sz="2400">
              <a:latin typeface="Calibri"/>
              <a:ea typeface="Calibri"/>
              <a:cs typeface="Calibri"/>
              <a:sym typeface="Calibri"/>
            </a:endParaRPr>
          </a:p>
          <a:p>
            <a:pPr indent="-381000" lvl="0" marL="457200" marR="0" rtl="0" algn="l">
              <a:lnSpc>
                <a:spcPct val="100000"/>
              </a:lnSpc>
              <a:spcBef>
                <a:spcPts val="0"/>
              </a:spcBef>
              <a:spcAft>
                <a:spcPts val="0"/>
              </a:spcAft>
              <a:buSzPts val="2400"/>
              <a:buFont typeface="Calibri"/>
              <a:buChar char="●"/>
            </a:pPr>
            <a:r>
              <a:rPr lang="en-US" sz="2400">
                <a:latin typeface="Calibri"/>
                <a:ea typeface="Calibri"/>
                <a:cs typeface="Calibri"/>
                <a:sym typeface="Calibri"/>
              </a:rPr>
              <a:t>Change the rules without rebooting the IDS</a:t>
            </a:r>
            <a:endParaRPr sz="2400">
              <a:latin typeface="Calibri"/>
              <a:ea typeface="Calibri"/>
              <a:cs typeface="Calibri"/>
              <a:sym typeface="Calibri"/>
            </a:endParaRPr>
          </a:p>
          <a:p>
            <a:pPr indent="-381000" lvl="0" marL="457200" marR="0" rtl="0" algn="l">
              <a:lnSpc>
                <a:spcPct val="100000"/>
              </a:lnSpc>
              <a:spcBef>
                <a:spcPts val="0"/>
              </a:spcBef>
              <a:spcAft>
                <a:spcPts val="0"/>
              </a:spcAft>
              <a:buSzPts val="2400"/>
              <a:buFont typeface="Calibri"/>
              <a:buChar char="●"/>
            </a:pPr>
            <a:r>
              <a:rPr lang="en-US" sz="2400">
                <a:latin typeface="Calibri"/>
                <a:ea typeface="Calibri"/>
                <a:cs typeface="Calibri"/>
                <a:sym typeface="Calibri"/>
              </a:rPr>
              <a:t>Deploy the IDS to SDN architecture</a:t>
            </a:r>
            <a:endParaRPr sz="2400">
              <a:latin typeface="Calibri"/>
              <a:ea typeface="Calibri"/>
              <a:cs typeface="Calibri"/>
              <a:sym typeface="Calibri"/>
            </a:endParaRPr>
          </a:p>
        </p:txBody>
      </p:sp>
      <p:sp>
        <p:nvSpPr>
          <p:cNvPr id="223" name="Google Shape;223;p12"/>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grpSp>
        <p:nvGrpSpPr>
          <p:cNvPr id="229" name="Google Shape;229;g75c63f5ab6_0_35"/>
          <p:cNvGrpSpPr/>
          <p:nvPr/>
        </p:nvGrpSpPr>
        <p:grpSpPr>
          <a:xfrm>
            <a:off x="405199" y="206615"/>
            <a:ext cx="10461526" cy="714049"/>
            <a:chOff x="405199" y="206615"/>
            <a:chExt cx="10461526" cy="714049"/>
          </a:xfrm>
        </p:grpSpPr>
        <p:grpSp>
          <p:nvGrpSpPr>
            <p:cNvPr id="230" name="Google Shape;230;g75c63f5ab6_0_35"/>
            <p:cNvGrpSpPr/>
            <p:nvPr/>
          </p:nvGrpSpPr>
          <p:grpSpPr>
            <a:xfrm>
              <a:off x="405199" y="206615"/>
              <a:ext cx="3811366" cy="714049"/>
              <a:chOff x="1068598" y="1136602"/>
              <a:chExt cx="4313940" cy="808205"/>
            </a:xfrm>
          </p:grpSpPr>
          <p:sp>
            <p:nvSpPr>
              <p:cNvPr id="231" name="Google Shape;231;g75c63f5ab6_0_35"/>
              <p:cNvSpPr/>
              <p:nvPr/>
            </p:nvSpPr>
            <p:spPr>
              <a:xfrm>
                <a:off x="1068598" y="1893060"/>
                <a:ext cx="4313940" cy="51747"/>
              </a:xfrm>
              <a:custGeom>
                <a:rect b="b" l="l" r="r" t="t"/>
                <a:pathLst>
                  <a:path extrusionOk="0" h="21" w="2209">
                    <a:moveTo>
                      <a:pt x="134" y="21"/>
                    </a:moveTo>
                    <a:cubicBezTo>
                      <a:pt x="117" y="21"/>
                      <a:pt x="108" y="20"/>
                      <a:pt x="100" y="20"/>
                    </a:cubicBezTo>
                    <a:cubicBezTo>
                      <a:pt x="91" y="19"/>
                      <a:pt x="83" y="18"/>
                      <a:pt x="67" y="18"/>
                    </a:cubicBezTo>
                    <a:cubicBezTo>
                      <a:pt x="50" y="18"/>
                      <a:pt x="41" y="18"/>
                      <a:pt x="33" y="17"/>
                    </a:cubicBezTo>
                    <a:cubicBezTo>
                      <a:pt x="25" y="17"/>
                      <a:pt x="16" y="17"/>
                      <a:pt x="0" y="17"/>
                    </a:cubicBezTo>
                    <a:cubicBezTo>
                      <a:pt x="0" y="0"/>
                      <a:pt x="0" y="0"/>
                      <a:pt x="0" y="0"/>
                    </a:cubicBezTo>
                    <a:cubicBezTo>
                      <a:pt x="17" y="0"/>
                      <a:pt x="26" y="0"/>
                      <a:pt x="34" y="1"/>
                    </a:cubicBezTo>
                    <a:cubicBezTo>
                      <a:pt x="42" y="1"/>
                      <a:pt x="50" y="2"/>
                      <a:pt x="67" y="2"/>
                    </a:cubicBezTo>
                    <a:cubicBezTo>
                      <a:pt x="84" y="2"/>
                      <a:pt x="93" y="2"/>
                      <a:pt x="101" y="3"/>
                    </a:cubicBezTo>
                    <a:cubicBezTo>
                      <a:pt x="109" y="4"/>
                      <a:pt x="117" y="4"/>
                      <a:pt x="134" y="4"/>
                    </a:cubicBezTo>
                    <a:cubicBezTo>
                      <a:pt x="150" y="4"/>
                      <a:pt x="158" y="3"/>
                      <a:pt x="166" y="2"/>
                    </a:cubicBezTo>
                    <a:cubicBezTo>
                      <a:pt x="175" y="1"/>
                      <a:pt x="184" y="1"/>
                      <a:pt x="201" y="1"/>
                    </a:cubicBezTo>
                    <a:cubicBezTo>
                      <a:pt x="218" y="1"/>
                      <a:pt x="226" y="1"/>
                      <a:pt x="234" y="1"/>
                    </a:cubicBezTo>
                    <a:cubicBezTo>
                      <a:pt x="243" y="1"/>
                      <a:pt x="251" y="1"/>
                      <a:pt x="268" y="1"/>
                    </a:cubicBezTo>
                    <a:cubicBezTo>
                      <a:pt x="285" y="1"/>
                      <a:pt x="293" y="1"/>
                      <a:pt x="301" y="1"/>
                    </a:cubicBezTo>
                    <a:cubicBezTo>
                      <a:pt x="310" y="2"/>
                      <a:pt x="318" y="2"/>
                      <a:pt x="335" y="2"/>
                    </a:cubicBezTo>
                    <a:cubicBezTo>
                      <a:pt x="351" y="2"/>
                      <a:pt x="360" y="1"/>
                      <a:pt x="368" y="1"/>
                    </a:cubicBezTo>
                    <a:cubicBezTo>
                      <a:pt x="376" y="1"/>
                      <a:pt x="385" y="1"/>
                      <a:pt x="402" y="1"/>
                    </a:cubicBezTo>
                    <a:cubicBezTo>
                      <a:pt x="418" y="1"/>
                      <a:pt x="427" y="1"/>
                      <a:pt x="435" y="1"/>
                    </a:cubicBezTo>
                    <a:cubicBezTo>
                      <a:pt x="444" y="1"/>
                      <a:pt x="452" y="1"/>
                      <a:pt x="469" y="1"/>
                    </a:cubicBezTo>
                    <a:cubicBezTo>
                      <a:pt x="485" y="1"/>
                      <a:pt x="493" y="1"/>
                      <a:pt x="502" y="1"/>
                    </a:cubicBezTo>
                    <a:cubicBezTo>
                      <a:pt x="510" y="0"/>
                      <a:pt x="519" y="0"/>
                      <a:pt x="536" y="0"/>
                    </a:cubicBezTo>
                    <a:cubicBezTo>
                      <a:pt x="553" y="0"/>
                      <a:pt x="561" y="1"/>
                      <a:pt x="570" y="2"/>
                    </a:cubicBezTo>
                    <a:cubicBezTo>
                      <a:pt x="578" y="2"/>
                      <a:pt x="586" y="3"/>
                      <a:pt x="602" y="3"/>
                    </a:cubicBezTo>
                    <a:cubicBezTo>
                      <a:pt x="619" y="3"/>
                      <a:pt x="627" y="2"/>
                      <a:pt x="635" y="2"/>
                    </a:cubicBezTo>
                    <a:cubicBezTo>
                      <a:pt x="644" y="2"/>
                      <a:pt x="652" y="1"/>
                      <a:pt x="669" y="1"/>
                    </a:cubicBezTo>
                    <a:cubicBezTo>
                      <a:pt x="686" y="1"/>
                      <a:pt x="694" y="1"/>
                      <a:pt x="703" y="1"/>
                    </a:cubicBezTo>
                    <a:cubicBezTo>
                      <a:pt x="711" y="1"/>
                      <a:pt x="720" y="2"/>
                      <a:pt x="736" y="2"/>
                    </a:cubicBezTo>
                    <a:cubicBezTo>
                      <a:pt x="753" y="2"/>
                      <a:pt x="762" y="2"/>
                      <a:pt x="770" y="2"/>
                    </a:cubicBezTo>
                    <a:cubicBezTo>
                      <a:pt x="779" y="3"/>
                      <a:pt x="787" y="3"/>
                      <a:pt x="803" y="3"/>
                    </a:cubicBezTo>
                    <a:cubicBezTo>
                      <a:pt x="820" y="3"/>
                      <a:pt x="828" y="3"/>
                      <a:pt x="836" y="3"/>
                    </a:cubicBezTo>
                    <a:cubicBezTo>
                      <a:pt x="845" y="2"/>
                      <a:pt x="853" y="2"/>
                      <a:pt x="870" y="2"/>
                    </a:cubicBezTo>
                    <a:cubicBezTo>
                      <a:pt x="887" y="2"/>
                      <a:pt x="895" y="2"/>
                      <a:pt x="904" y="2"/>
                    </a:cubicBezTo>
                    <a:cubicBezTo>
                      <a:pt x="912" y="2"/>
                      <a:pt x="920" y="3"/>
                      <a:pt x="937" y="3"/>
                    </a:cubicBezTo>
                    <a:cubicBezTo>
                      <a:pt x="954" y="3"/>
                      <a:pt x="962" y="3"/>
                      <a:pt x="971" y="3"/>
                    </a:cubicBezTo>
                    <a:cubicBezTo>
                      <a:pt x="979" y="3"/>
                      <a:pt x="987" y="3"/>
                      <a:pt x="1004" y="3"/>
                    </a:cubicBezTo>
                    <a:cubicBezTo>
                      <a:pt x="1020" y="3"/>
                      <a:pt x="1028" y="3"/>
                      <a:pt x="1037" y="2"/>
                    </a:cubicBezTo>
                    <a:cubicBezTo>
                      <a:pt x="1045" y="1"/>
                      <a:pt x="1054" y="1"/>
                      <a:pt x="1071" y="1"/>
                    </a:cubicBezTo>
                    <a:cubicBezTo>
                      <a:pt x="1088" y="1"/>
                      <a:pt x="1097" y="2"/>
                      <a:pt x="1105" y="2"/>
                    </a:cubicBezTo>
                    <a:cubicBezTo>
                      <a:pt x="1114" y="3"/>
                      <a:pt x="1122" y="4"/>
                      <a:pt x="1138" y="4"/>
                    </a:cubicBezTo>
                    <a:cubicBezTo>
                      <a:pt x="1154" y="4"/>
                      <a:pt x="1163" y="4"/>
                      <a:pt x="1171" y="3"/>
                    </a:cubicBezTo>
                    <a:cubicBezTo>
                      <a:pt x="1180" y="3"/>
                      <a:pt x="1188" y="3"/>
                      <a:pt x="1205" y="3"/>
                    </a:cubicBezTo>
                    <a:cubicBezTo>
                      <a:pt x="1222" y="3"/>
                      <a:pt x="1230" y="3"/>
                      <a:pt x="1238" y="3"/>
                    </a:cubicBezTo>
                    <a:cubicBezTo>
                      <a:pt x="1247" y="3"/>
                      <a:pt x="1255" y="4"/>
                      <a:pt x="1272" y="4"/>
                    </a:cubicBezTo>
                    <a:cubicBezTo>
                      <a:pt x="1288" y="4"/>
                      <a:pt x="1296" y="3"/>
                      <a:pt x="1304" y="2"/>
                    </a:cubicBezTo>
                    <a:cubicBezTo>
                      <a:pt x="1313" y="1"/>
                      <a:pt x="1322" y="0"/>
                      <a:pt x="1339" y="0"/>
                    </a:cubicBezTo>
                    <a:cubicBezTo>
                      <a:pt x="1356" y="0"/>
                      <a:pt x="1364" y="0"/>
                      <a:pt x="1372" y="0"/>
                    </a:cubicBezTo>
                    <a:cubicBezTo>
                      <a:pt x="1381" y="0"/>
                      <a:pt x="1389" y="0"/>
                      <a:pt x="1406" y="0"/>
                    </a:cubicBezTo>
                    <a:cubicBezTo>
                      <a:pt x="1423" y="0"/>
                      <a:pt x="1431" y="1"/>
                      <a:pt x="1439" y="1"/>
                    </a:cubicBezTo>
                    <a:cubicBezTo>
                      <a:pt x="1448" y="1"/>
                      <a:pt x="1456" y="1"/>
                      <a:pt x="1473" y="1"/>
                    </a:cubicBezTo>
                    <a:cubicBezTo>
                      <a:pt x="1490" y="1"/>
                      <a:pt x="1498" y="2"/>
                      <a:pt x="1507" y="3"/>
                    </a:cubicBezTo>
                    <a:cubicBezTo>
                      <a:pt x="1515" y="3"/>
                      <a:pt x="1523" y="4"/>
                      <a:pt x="1540" y="4"/>
                    </a:cubicBezTo>
                    <a:cubicBezTo>
                      <a:pt x="1607" y="4"/>
                      <a:pt x="1607" y="4"/>
                      <a:pt x="1607" y="4"/>
                    </a:cubicBezTo>
                    <a:cubicBezTo>
                      <a:pt x="1623" y="4"/>
                      <a:pt x="1631" y="3"/>
                      <a:pt x="1639" y="2"/>
                    </a:cubicBezTo>
                    <a:cubicBezTo>
                      <a:pt x="1648" y="2"/>
                      <a:pt x="1656" y="1"/>
                      <a:pt x="1674" y="1"/>
                    </a:cubicBezTo>
                    <a:cubicBezTo>
                      <a:pt x="1690" y="1"/>
                      <a:pt x="1699" y="1"/>
                      <a:pt x="1707" y="1"/>
                    </a:cubicBezTo>
                    <a:cubicBezTo>
                      <a:pt x="1715" y="1"/>
                      <a:pt x="1724" y="1"/>
                      <a:pt x="1741" y="1"/>
                    </a:cubicBezTo>
                    <a:cubicBezTo>
                      <a:pt x="1757" y="1"/>
                      <a:pt x="1766" y="2"/>
                      <a:pt x="1774" y="2"/>
                    </a:cubicBezTo>
                    <a:cubicBezTo>
                      <a:pt x="1782" y="3"/>
                      <a:pt x="1791" y="3"/>
                      <a:pt x="1807" y="3"/>
                    </a:cubicBezTo>
                    <a:cubicBezTo>
                      <a:pt x="1824" y="3"/>
                      <a:pt x="1832" y="3"/>
                      <a:pt x="1841" y="3"/>
                    </a:cubicBezTo>
                    <a:cubicBezTo>
                      <a:pt x="1849" y="2"/>
                      <a:pt x="1858" y="2"/>
                      <a:pt x="1874" y="2"/>
                    </a:cubicBezTo>
                    <a:cubicBezTo>
                      <a:pt x="1891" y="2"/>
                      <a:pt x="1900" y="3"/>
                      <a:pt x="1908" y="3"/>
                    </a:cubicBezTo>
                    <a:cubicBezTo>
                      <a:pt x="1916" y="3"/>
                      <a:pt x="1925" y="3"/>
                      <a:pt x="1941" y="3"/>
                    </a:cubicBezTo>
                    <a:cubicBezTo>
                      <a:pt x="1958" y="3"/>
                      <a:pt x="1966" y="3"/>
                      <a:pt x="1974" y="2"/>
                    </a:cubicBezTo>
                    <a:cubicBezTo>
                      <a:pt x="1982" y="1"/>
                      <a:pt x="1991" y="0"/>
                      <a:pt x="2008" y="0"/>
                    </a:cubicBezTo>
                    <a:cubicBezTo>
                      <a:pt x="2026" y="0"/>
                      <a:pt x="2034" y="1"/>
                      <a:pt x="2043" y="2"/>
                    </a:cubicBezTo>
                    <a:cubicBezTo>
                      <a:pt x="2051" y="2"/>
                      <a:pt x="2059" y="3"/>
                      <a:pt x="2075" y="3"/>
                    </a:cubicBezTo>
                    <a:cubicBezTo>
                      <a:pt x="2092" y="3"/>
                      <a:pt x="2100" y="3"/>
                      <a:pt x="2108" y="2"/>
                    </a:cubicBezTo>
                    <a:cubicBezTo>
                      <a:pt x="2117" y="1"/>
                      <a:pt x="2125" y="1"/>
                      <a:pt x="2142" y="1"/>
                    </a:cubicBezTo>
                    <a:cubicBezTo>
                      <a:pt x="2159" y="1"/>
                      <a:pt x="2168" y="1"/>
                      <a:pt x="2176" y="2"/>
                    </a:cubicBezTo>
                    <a:cubicBezTo>
                      <a:pt x="2185" y="2"/>
                      <a:pt x="2193" y="3"/>
                      <a:pt x="2209" y="3"/>
                    </a:cubicBezTo>
                    <a:cubicBezTo>
                      <a:pt x="2209" y="19"/>
                      <a:pt x="2209" y="19"/>
                      <a:pt x="2209" y="19"/>
                    </a:cubicBezTo>
                    <a:cubicBezTo>
                      <a:pt x="2192" y="19"/>
                      <a:pt x="2184" y="19"/>
                      <a:pt x="2175" y="18"/>
                    </a:cubicBezTo>
                    <a:cubicBezTo>
                      <a:pt x="2167" y="18"/>
                      <a:pt x="2159" y="17"/>
                      <a:pt x="2142" y="17"/>
                    </a:cubicBezTo>
                    <a:cubicBezTo>
                      <a:pt x="2126" y="17"/>
                      <a:pt x="2118" y="18"/>
                      <a:pt x="2110" y="19"/>
                    </a:cubicBezTo>
                    <a:cubicBezTo>
                      <a:pt x="2101" y="19"/>
                      <a:pt x="2092" y="20"/>
                      <a:pt x="2075" y="20"/>
                    </a:cubicBezTo>
                    <a:cubicBezTo>
                      <a:pt x="2058" y="20"/>
                      <a:pt x="2049" y="19"/>
                      <a:pt x="2041" y="18"/>
                    </a:cubicBezTo>
                    <a:cubicBezTo>
                      <a:pt x="2033" y="17"/>
                      <a:pt x="2025" y="17"/>
                      <a:pt x="2008" y="17"/>
                    </a:cubicBezTo>
                    <a:cubicBezTo>
                      <a:pt x="1992" y="17"/>
                      <a:pt x="1984" y="17"/>
                      <a:pt x="1976" y="18"/>
                    </a:cubicBezTo>
                    <a:cubicBezTo>
                      <a:pt x="1967" y="19"/>
                      <a:pt x="1959" y="20"/>
                      <a:pt x="1941" y="20"/>
                    </a:cubicBezTo>
                    <a:cubicBezTo>
                      <a:pt x="1925" y="20"/>
                      <a:pt x="1916" y="20"/>
                      <a:pt x="1908" y="19"/>
                    </a:cubicBezTo>
                    <a:cubicBezTo>
                      <a:pt x="1899" y="19"/>
                      <a:pt x="1891" y="19"/>
                      <a:pt x="1874" y="19"/>
                    </a:cubicBezTo>
                    <a:cubicBezTo>
                      <a:pt x="1858" y="19"/>
                      <a:pt x="1849" y="19"/>
                      <a:pt x="1841" y="19"/>
                    </a:cubicBezTo>
                    <a:cubicBezTo>
                      <a:pt x="1833" y="19"/>
                      <a:pt x="1824" y="20"/>
                      <a:pt x="1807" y="20"/>
                    </a:cubicBezTo>
                    <a:cubicBezTo>
                      <a:pt x="1791" y="20"/>
                      <a:pt x="1782" y="19"/>
                      <a:pt x="1774" y="19"/>
                    </a:cubicBezTo>
                    <a:cubicBezTo>
                      <a:pt x="1765" y="18"/>
                      <a:pt x="1757" y="18"/>
                      <a:pt x="1741" y="18"/>
                    </a:cubicBezTo>
                    <a:cubicBezTo>
                      <a:pt x="1724" y="18"/>
                      <a:pt x="1715" y="18"/>
                      <a:pt x="1707" y="18"/>
                    </a:cubicBezTo>
                    <a:cubicBezTo>
                      <a:pt x="1699" y="18"/>
                      <a:pt x="1690" y="18"/>
                      <a:pt x="1674" y="18"/>
                    </a:cubicBezTo>
                    <a:cubicBezTo>
                      <a:pt x="1657" y="18"/>
                      <a:pt x="1649" y="18"/>
                      <a:pt x="1641" y="19"/>
                    </a:cubicBezTo>
                    <a:cubicBezTo>
                      <a:pt x="1632" y="20"/>
                      <a:pt x="1624" y="20"/>
                      <a:pt x="1607" y="20"/>
                    </a:cubicBezTo>
                    <a:cubicBezTo>
                      <a:pt x="1540" y="20"/>
                      <a:pt x="1540" y="20"/>
                      <a:pt x="1540" y="20"/>
                    </a:cubicBezTo>
                    <a:cubicBezTo>
                      <a:pt x="1523" y="20"/>
                      <a:pt x="1514" y="20"/>
                      <a:pt x="1506" y="19"/>
                    </a:cubicBezTo>
                    <a:cubicBezTo>
                      <a:pt x="1497" y="19"/>
                      <a:pt x="1489" y="18"/>
                      <a:pt x="1473" y="18"/>
                    </a:cubicBezTo>
                    <a:cubicBezTo>
                      <a:pt x="1456" y="18"/>
                      <a:pt x="1447" y="18"/>
                      <a:pt x="1439" y="18"/>
                    </a:cubicBezTo>
                    <a:cubicBezTo>
                      <a:pt x="1431" y="17"/>
                      <a:pt x="1422" y="17"/>
                      <a:pt x="1406" y="17"/>
                    </a:cubicBezTo>
                    <a:cubicBezTo>
                      <a:pt x="1389" y="17"/>
                      <a:pt x="1381" y="17"/>
                      <a:pt x="1372" y="17"/>
                    </a:cubicBezTo>
                    <a:cubicBezTo>
                      <a:pt x="1364" y="17"/>
                      <a:pt x="1355" y="17"/>
                      <a:pt x="1339" y="17"/>
                    </a:cubicBezTo>
                    <a:cubicBezTo>
                      <a:pt x="1322" y="17"/>
                      <a:pt x="1314" y="18"/>
                      <a:pt x="1306" y="19"/>
                    </a:cubicBezTo>
                    <a:cubicBezTo>
                      <a:pt x="1298" y="19"/>
                      <a:pt x="1289" y="20"/>
                      <a:pt x="1272" y="20"/>
                    </a:cubicBezTo>
                    <a:cubicBezTo>
                      <a:pt x="1255" y="20"/>
                      <a:pt x="1247" y="20"/>
                      <a:pt x="1238" y="20"/>
                    </a:cubicBezTo>
                    <a:cubicBezTo>
                      <a:pt x="1230" y="20"/>
                      <a:pt x="1221" y="20"/>
                      <a:pt x="1205" y="20"/>
                    </a:cubicBezTo>
                    <a:cubicBezTo>
                      <a:pt x="1188" y="20"/>
                      <a:pt x="1180" y="20"/>
                      <a:pt x="1172" y="20"/>
                    </a:cubicBezTo>
                    <a:cubicBezTo>
                      <a:pt x="1163" y="20"/>
                      <a:pt x="1155" y="21"/>
                      <a:pt x="1138" y="21"/>
                    </a:cubicBezTo>
                    <a:cubicBezTo>
                      <a:pt x="1121" y="21"/>
                      <a:pt x="1112" y="20"/>
                      <a:pt x="1104" y="19"/>
                    </a:cubicBezTo>
                    <a:cubicBezTo>
                      <a:pt x="1095" y="18"/>
                      <a:pt x="1087" y="17"/>
                      <a:pt x="1071" y="17"/>
                    </a:cubicBezTo>
                    <a:cubicBezTo>
                      <a:pt x="1055" y="17"/>
                      <a:pt x="1047" y="18"/>
                      <a:pt x="1038" y="19"/>
                    </a:cubicBezTo>
                    <a:cubicBezTo>
                      <a:pt x="1030" y="19"/>
                      <a:pt x="1021" y="20"/>
                      <a:pt x="1004" y="20"/>
                    </a:cubicBezTo>
                    <a:cubicBezTo>
                      <a:pt x="987" y="20"/>
                      <a:pt x="979" y="20"/>
                      <a:pt x="970" y="20"/>
                    </a:cubicBezTo>
                    <a:cubicBezTo>
                      <a:pt x="962" y="19"/>
                      <a:pt x="954" y="19"/>
                      <a:pt x="937" y="19"/>
                    </a:cubicBezTo>
                    <a:cubicBezTo>
                      <a:pt x="920" y="19"/>
                      <a:pt x="912" y="19"/>
                      <a:pt x="903" y="19"/>
                    </a:cubicBezTo>
                    <a:cubicBezTo>
                      <a:pt x="895" y="19"/>
                      <a:pt x="887" y="18"/>
                      <a:pt x="870" y="18"/>
                    </a:cubicBezTo>
                    <a:cubicBezTo>
                      <a:pt x="854" y="18"/>
                      <a:pt x="846" y="19"/>
                      <a:pt x="837" y="19"/>
                    </a:cubicBezTo>
                    <a:cubicBezTo>
                      <a:pt x="829" y="20"/>
                      <a:pt x="820" y="20"/>
                      <a:pt x="803" y="20"/>
                    </a:cubicBezTo>
                    <a:cubicBezTo>
                      <a:pt x="786" y="20"/>
                      <a:pt x="778" y="20"/>
                      <a:pt x="769" y="19"/>
                    </a:cubicBezTo>
                    <a:cubicBezTo>
                      <a:pt x="761" y="19"/>
                      <a:pt x="753" y="18"/>
                      <a:pt x="736" y="18"/>
                    </a:cubicBezTo>
                    <a:cubicBezTo>
                      <a:pt x="719" y="18"/>
                      <a:pt x="711" y="18"/>
                      <a:pt x="703" y="18"/>
                    </a:cubicBezTo>
                    <a:cubicBezTo>
                      <a:pt x="694" y="18"/>
                      <a:pt x="686" y="18"/>
                      <a:pt x="669" y="18"/>
                    </a:cubicBezTo>
                    <a:cubicBezTo>
                      <a:pt x="653" y="18"/>
                      <a:pt x="645" y="18"/>
                      <a:pt x="636" y="19"/>
                    </a:cubicBezTo>
                    <a:cubicBezTo>
                      <a:pt x="628" y="19"/>
                      <a:pt x="619" y="20"/>
                      <a:pt x="602" y="20"/>
                    </a:cubicBezTo>
                    <a:cubicBezTo>
                      <a:pt x="585" y="20"/>
                      <a:pt x="577" y="19"/>
                      <a:pt x="568" y="18"/>
                    </a:cubicBezTo>
                    <a:cubicBezTo>
                      <a:pt x="560" y="17"/>
                      <a:pt x="552" y="17"/>
                      <a:pt x="536" y="17"/>
                    </a:cubicBezTo>
                    <a:cubicBezTo>
                      <a:pt x="519" y="17"/>
                      <a:pt x="511" y="17"/>
                      <a:pt x="502" y="17"/>
                    </a:cubicBezTo>
                    <a:cubicBezTo>
                      <a:pt x="494" y="18"/>
                      <a:pt x="485" y="18"/>
                      <a:pt x="469" y="18"/>
                    </a:cubicBezTo>
                    <a:cubicBezTo>
                      <a:pt x="452" y="18"/>
                      <a:pt x="443" y="18"/>
                      <a:pt x="435" y="18"/>
                    </a:cubicBezTo>
                    <a:cubicBezTo>
                      <a:pt x="427" y="18"/>
                      <a:pt x="418" y="17"/>
                      <a:pt x="402" y="17"/>
                    </a:cubicBezTo>
                    <a:cubicBezTo>
                      <a:pt x="385" y="17"/>
                      <a:pt x="377" y="18"/>
                      <a:pt x="368" y="18"/>
                    </a:cubicBezTo>
                    <a:cubicBezTo>
                      <a:pt x="360" y="18"/>
                      <a:pt x="352" y="18"/>
                      <a:pt x="335" y="18"/>
                    </a:cubicBezTo>
                    <a:cubicBezTo>
                      <a:pt x="318" y="18"/>
                      <a:pt x="309" y="18"/>
                      <a:pt x="301" y="18"/>
                    </a:cubicBezTo>
                    <a:cubicBezTo>
                      <a:pt x="293" y="18"/>
                      <a:pt x="284" y="18"/>
                      <a:pt x="268" y="18"/>
                    </a:cubicBezTo>
                    <a:cubicBezTo>
                      <a:pt x="251" y="18"/>
                      <a:pt x="243" y="18"/>
                      <a:pt x="234" y="17"/>
                    </a:cubicBezTo>
                    <a:cubicBezTo>
                      <a:pt x="226" y="17"/>
                      <a:pt x="217" y="17"/>
                      <a:pt x="201" y="17"/>
                    </a:cubicBezTo>
                    <a:cubicBezTo>
                      <a:pt x="185" y="17"/>
                      <a:pt x="177" y="18"/>
                      <a:pt x="168" y="19"/>
                    </a:cubicBezTo>
                    <a:cubicBezTo>
                      <a:pt x="160" y="20"/>
                      <a:pt x="151" y="21"/>
                      <a:pt x="134"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32" name="Google Shape;232;g75c63f5ab6_0_35"/>
              <p:cNvGrpSpPr/>
              <p:nvPr/>
            </p:nvGrpSpPr>
            <p:grpSpPr>
              <a:xfrm>
                <a:off x="1085785" y="1136602"/>
                <a:ext cx="743238" cy="785140"/>
                <a:chOff x="8728077" y="3130551"/>
                <a:chExt cx="1717675" cy="1814513"/>
              </a:xfrm>
            </p:grpSpPr>
            <p:sp>
              <p:nvSpPr>
                <p:cNvPr id="233" name="Google Shape;233;g75c63f5ab6_0_35"/>
                <p:cNvSpPr/>
                <p:nvPr/>
              </p:nvSpPr>
              <p:spPr>
                <a:xfrm>
                  <a:off x="9250364" y="3771901"/>
                  <a:ext cx="65088" cy="46038"/>
                </a:xfrm>
                <a:custGeom>
                  <a:rect b="b" l="l" r="r" t="t"/>
                  <a:pathLst>
                    <a:path extrusionOk="0" h="21" w="30">
                      <a:moveTo>
                        <a:pt x="7" y="20"/>
                      </a:moveTo>
                      <a:cubicBezTo>
                        <a:pt x="16" y="17"/>
                        <a:pt x="24" y="8"/>
                        <a:pt x="30" y="0"/>
                      </a:cubicBezTo>
                      <a:cubicBezTo>
                        <a:pt x="30" y="0"/>
                        <a:pt x="25" y="0"/>
                        <a:pt x="24" y="1"/>
                      </a:cubicBezTo>
                      <a:cubicBezTo>
                        <a:pt x="19" y="8"/>
                        <a:pt x="12" y="16"/>
                        <a:pt x="5" y="19"/>
                      </a:cubicBezTo>
                      <a:cubicBezTo>
                        <a:pt x="0" y="21"/>
                        <a:pt x="4" y="21"/>
                        <a:pt x="7" y="2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g75c63f5ab6_0_35"/>
                <p:cNvSpPr/>
                <p:nvPr/>
              </p:nvSpPr>
              <p:spPr>
                <a:xfrm>
                  <a:off x="9320214" y="3681413"/>
                  <a:ext cx="17463" cy="12700"/>
                </a:xfrm>
                <a:custGeom>
                  <a:rect b="b" l="l" r="r" t="t"/>
                  <a:pathLst>
                    <a:path extrusionOk="0" h="6" w="8">
                      <a:moveTo>
                        <a:pt x="3" y="6"/>
                      </a:moveTo>
                      <a:cubicBezTo>
                        <a:pt x="5" y="6"/>
                        <a:pt x="6" y="6"/>
                        <a:pt x="8" y="5"/>
                      </a:cubicBezTo>
                      <a:cubicBezTo>
                        <a:pt x="8" y="4"/>
                        <a:pt x="8" y="3"/>
                        <a:pt x="7" y="3"/>
                      </a:cubicBezTo>
                      <a:cubicBezTo>
                        <a:pt x="6" y="3"/>
                        <a:pt x="6" y="3"/>
                        <a:pt x="6" y="2"/>
                      </a:cubicBezTo>
                      <a:cubicBezTo>
                        <a:pt x="6" y="0"/>
                        <a:pt x="0" y="1"/>
                        <a:pt x="0" y="3"/>
                      </a:cubicBezTo>
                      <a:cubicBezTo>
                        <a:pt x="0" y="5"/>
                        <a:pt x="2" y="6"/>
                        <a:pt x="3" y="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5" name="Google Shape;235;g75c63f5ab6_0_35"/>
                <p:cNvSpPr/>
                <p:nvPr/>
              </p:nvSpPr>
              <p:spPr>
                <a:xfrm>
                  <a:off x="9467852" y="3130551"/>
                  <a:ext cx="755650" cy="768350"/>
                </a:xfrm>
                <a:custGeom>
                  <a:rect b="b" l="l" r="r" t="t"/>
                  <a:pathLst>
                    <a:path extrusionOk="0" h="353" w="347">
                      <a:moveTo>
                        <a:pt x="18" y="208"/>
                      </a:moveTo>
                      <a:cubicBezTo>
                        <a:pt x="26" y="198"/>
                        <a:pt x="35" y="188"/>
                        <a:pt x="44" y="179"/>
                      </a:cubicBezTo>
                      <a:cubicBezTo>
                        <a:pt x="36" y="193"/>
                        <a:pt x="29" y="207"/>
                        <a:pt x="25" y="222"/>
                      </a:cubicBezTo>
                      <a:cubicBezTo>
                        <a:pt x="25" y="223"/>
                        <a:pt x="31" y="222"/>
                        <a:pt x="31" y="221"/>
                      </a:cubicBezTo>
                      <a:cubicBezTo>
                        <a:pt x="33" y="215"/>
                        <a:pt x="35" y="209"/>
                        <a:pt x="38" y="203"/>
                      </a:cubicBezTo>
                      <a:cubicBezTo>
                        <a:pt x="39" y="203"/>
                        <a:pt x="42" y="202"/>
                        <a:pt x="43" y="201"/>
                      </a:cubicBezTo>
                      <a:cubicBezTo>
                        <a:pt x="48" y="194"/>
                        <a:pt x="53" y="187"/>
                        <a:pt x="58" y="180"/>
                      </a:cubicBezTo>
                      <a:cubicBezTo>
                        <a:pt x="58" y="180"/>
                        <a:pt x="59" y="179"/>
                        <a:pt x="59" y="179"/>
                      </a:cubicBezTo>
                      <a:cubicBezTo>
                        <a:pt x="78" y="166"/>
                        <a:pt x="87" y="147"/>
                        <a:pt x="98" y="128"/>
                      </a:cubicBezTo>
                      <a:cubicBezTo>
                        <a:pt x="104" y="123"/>
                        <a:pt x="111" y="117"/>
                        <a:pt x="118" y="112"/>
                      </a:cubicBezTo>
                      <a:cubicBezTo>
                        <a:pt x="111" y="122"/>
                        <a:pt x="105" y="133"/>
                        <a:pt x="96" y="141"/>
                      </a:cubicBezTo>
                      <a:cubicBezTo>
                        <a:pt x="95" y="143"/>
                        <a:pt x="95" y="144"/>
                        <a:pt x="97" y="145"/>
                      </a:cubicBezTo>
                      <a:cubicBezTo>
                        <a:pt x="77" y="168"/>
                        <a:pt x="57" y="193"/>
                        <a:pt x="42" y="220"/>
                      </a:cubicBezTo>
                      <a:cubicBezTo>
                        <a:pt x="19" y="260"/>
                        <a:pt x="11" y="307"/>
                        <a:pt x="1" y="351"/>
                      </a:cubicBezTo>
                      <a:cubicBezTo>
                        <a:pt x="0" y="353"/>
                        <a:pt x="6" y="352"/>
                        <a:pt x="7" y="350"/>
                      </a:cubicBezTo>
                      <a:cubicBezTo>
                        <a:pt x="17" y="307"/>
                        <a:pt x="26" y="264"/>
                        <a:pt x="46" y="223"/>
                      </a:cubicBezTo>
                      <a:cubicBezTo>
                        <a:pt x="65" y="183"/>
                        <a:pt x="98" y="149"/>
                        <a:pt x="128" y="115"/>
                      </a:cubicBezTo>
                      <a:cubicBezTo>
                        <a:pt x="128" y="114"/>
                        <a:pt x="127" y="114"/>
                        <a:pt x="125" y="114"/>
                      </a:cubicBezTo>
                      <a:cubicBezTo>
                        <a:pt x="131" y="107"/>
                        <a:pt x="137" y="100"/>
                        <a:pt x="143" y="93"/>
                      </a:cubicBezTo>
                      <a:cubicBezTo>
                        <a:pt x="151" y="87"/>
                        <a:pt x="159" y="82"/>
                        <a:pt x="167" y="76"/>
                      </a:cubicBezTo>
                      <a:cubicBezTo>
                        <a:pt x="168" y="76"/>
                        <a:pt x="169" y="75"/>
                        <a:pt x="170" y="75"/>
                      </a:cubicBezTo>
                      <a:cubicBezTo>
                        <a:pt x="168" y="77"/>
                        <a:pt x="165" y="79"/>
                        <a:pt x="163" y="82"/>
                      </a:cubicBezTo>
                      <a:cubicBezTo>
                        <a:pt x="162" y="82"/>
                        <a:pt x="160" y="83"/>
                        <a:pt x="160" y="83"/>
                      </a:cubicBezTo>
                      <a:cubicBezTo>
                        <a:pt x="160" y="84"/>
                        <a:pt x="159" y="85"/>
                        <a:pt x="159" y="86"/>
                      </a:cubicBezTo>
                      <a:cubicBezTo>
                        <a:pt x="148" y="98"/>
                        <a:pt x="136" y="110"/>
                        <a:pt x="124" y="121"/>
                      </a:cubicBezTo>
                      <a:cubicBezTo>
                        <a:pt x="122" y="124"/>
                        <a:pt x="128" y="124"/>
                        <a:pt x="129" y="123"/>
                      </a:cubicBezTo>
                      <a:cubicBezTo>
                        <a:pt x="138" y="114"/>
                        <a:pt x="147" y="104"/>
                        <a:pt x="156" y="95"/>
                      </a:cubicBezTo>
                      <a:cubicBezTo>
                        <a:pt x="147" y="118"/>
                        <a:pt x="130" y="135"/>
                        <a:pt x="115" y="153"/>
                      </a:cubicBezTo>
                      <a:cubicBezTo>
                        <a:pt x="93" y="178"/>
                        <a:pt x="81" y="203"/>
                        <a:pt x="72" y="235"/>
                      </a:cubicBezTo>
                      <a:cubicBezTo>
                        <a:pt x="72" y="236"/>
                        <a:pt x="78" y="235"/>
                        <a:pt x="78" y="234"/>
                      </a:cubicBezTo>
                      <a:cubicBezTo>
                        <a:pt x="87" y="204"/>
                        <a:pt x="97" y="179"/>
                        <a:pt x="118" y="156"/>
                      </a:cubicBezTo>
                      <a:cubicBezTo>
                        <a:pt x="136" y="134"/>
                        <a:pt x="157" y="114"/>
                        <a:pt x="165" y="86"/>
                      </a:cubicBezTo>
                      <a:cubicBezTo>
                        <a:pt x="172" y="79"/>
                        <a:pt x="179" y="72"/>
                        <a:pt x="186" y="64"/>
                      </a:cubicBezTo>
                      <a:cubicBezTo>
                        <a:pt x="193" y="60"/>
                        <a:pt x="201" y="56"/>
                        <a:pt x="208" y="52"/>
                      </a:cubicBezTo>
                      <a:cubicBezTo>
                        <a:pt x="195" y="66"/>
                        <a:pt x="180" y="80"/>
                        <a:pt x="173" y="99"/>
                      </a:cubicBezTo>
                      <a:cubicBezTo>
                        <a:pt x="172" y="101"/>
                        <a:pt x="178" y="100"/>
                        <a:pt x="179" y="99"/>
                      </a:cubicBezTo>
                      <a:cubicBezTo>
                        <a:pt x="183" y="86"/>
                        <a:pt x="191" y="76"/>
                        <a:pt x="200" y="66"/>
                      </a:cubicBezTo>
                      <a:cubicBezTo>
                        <a:pt x="184" y="119"/>
                        <a:pt x="163" y="170"/>
                        <a:pt x="131" y="215"/>
                      </a:cubicBezTo>
                      <a:cubicBezTo>
                        <a:pt x="128" y="218"/>
                        <a:pt x="134" y="219"/>
                        <a:pt x="136" y="217"/>
                      </a:cubicBezTo>
                      <a:cubicBezTo>
                        <a:pt x="170" y="170"/>
                        <a:pt x="191" y="116"/>
                        <a:pt x="208" y="61"/>
                      </a:cubicBezTo>
                      <a:cubicBezTo>
                        <a:pt x="208" y="60"/>
                        <a:pt x="208" y="59"/>
                        <a:pt x="207" y="59"/>
                      </a:cubicBezTo>
                      <a:cubicBezTo>
                        <a:pt x="210" y="56"/>
                        <a:pt x="212" y="53"/>
                        <a:pt x="215" y="50"/>
                      </a:cubicBezTo>
                      <a:cubicBezTo>
                        <a:pt x="216" y="49"/>
                        <a:pt x="215" y="49"/>
                        <a:pt x="213" y="49"/>
                      </a:cubicBezTo>
                      <a:cubicBezTo>
                        <a:pt x="220" y="45"/>
                        <a:pt x="227" y="42"/>
                        <a:pt x="234" y="38"/>
                      </a:cubicBezTo>
                      <a:cubicBezTo>
                        <a:pt x="220" y="53"/>
                        <a:pt x="216" y="76"/>
                        <a:pt x="199" y="89"/>
                      </a:cubicBezTo>
                      <a:cubicBezTo>
                        <a:pt x="198" y="90"/>
                        <a:pt x="204" y="90"/>
                        <a:pt x="205" y="89"/>
                      </a:cubicBezTo>
                      <a:cubicBezTo>
                        <a:pt x="217" y="79"/>
                        <a:pt x="222" y="64"/>
                        <a:pt x="229" y="52"/>
                      </a:cubicBezTo>
                      <a:cubicBezTo>
                        <a:pt x="230" y="52"/>
                        <a:pt x="234" y="51"/>
                        <a:pt x="235" y="51"/>
                      </a:cubicBezTo>
                      <a:cubicBezTo>
                        <a:pt x="237" y="49"/>
                        <a:pt x="239" y="46"/>
                        <a:pt x="242" y="44"/>
                      </a:cubicBezTo>
                      <a:cubicBezTo>
                        <a:pt x="240" y="47"/>
                        <a:pt x="238" y="50"/>
                        <a:pt x="236" y="54"/>
                      </a:cubicBezTo>
                      <a:cubicBezTo>
                        <a:pt x="235" y="55"/>
                        <a:pt x="241" y="54"/>
                        <a:pt x="242" y="53"/>
                      </a:cubicBezTo>
                      <a:cubicBezTo>
                        <a:pt x="246" y="48"/>
                        <a:pt x="250" y="42"/>
                        <a:pt x="253" y="36"/>
                      </a:cubicBezTo>
                      <a:cubicBezTo>
                        <a:pt x="253" y="35"/>
                        <a:pt x="254" y="35"/>
                        <a:pt x="254" y="34"/>
                      </a:cubicBezTo>
                      <a:cubicBezTo>
                        <a:pt x="254" y="35"/>
                        <a:pt x="254" y="35"/>
                        <a:pt x="254" y="36"/>
                      </a:cubicBezTo>
                      <a:cubicBezTo>
                        <a:pt x="251" y="42"/>
                        <a:pt x="249" y="48"/>
                        <a:pt x="247" y="53"/>
                      </a:cubicBezTo>
                      <a:cubicBezTo>
                        <a:pt x="246" y="53"/>
                        <a:pt x="243" y="53"/>
                        <a:pt x="242" y="55"/>
                      </a:cubicBezTo>
                      <a:cubicBezTo>
                        <a:pt x="231" y="86"/>
                        <a:pt x="222" y="120"/>
                        <a:pt x="199" y="144"/>
                      </a:cubicBezTo>
                      <a:cubicBezTo>
                        <a:pt x="197" y="147"/>
                        <a:pt x="202" y="148"/>
                        <a:pt x="204" y="146"/>
                      </a:cubicBezTo>
                      <a:cubicBezTo>
                        <a:pt x="225" y="124"/>
                        <a:pt x="234" y="95"/>
                        <a:pt x="244" y="67"/>
                      </a:cubicBezTo>
                      <a:cubicBezTo>
                        <a:pt x="246" y="67"/>
                        <a:pt x="248" y="66"/>
                        <a:pt x="249" y="65"/>
                      </a:cubicBezTo>
                      <a:cubicBezTo>
                        <a:pt x="250" y="61"/>
                        <a:pt x="252" y="57"/>
                        <a:pt x="253" y="53"/>
                      </a:cubicBezTo>
                      <a:cubicBezTo>
                        <a:pt x="255" y="53"/>
                        <a:pt x="257" y="52"/>
                        <a:pt x="257" y="51"/>
                      </a:cubicBezTo>
                      <a:cubicBezTo>
                        <a:pt x="259" y="47"/>
                        <a:pt x="261" y="44"/>
                        <a:pt x="263" y="40"/>
                      </a:cubicBezTo>
                      <a:cubicBezTo>
                        <a:pt x="263" y="40"/>
                        <a:pt x="263" y="40"/>
                        <a:pt x="263" y="40"/>
                      </a:cubicBezTo>
                      <a:cubicBezTo>
                        <a:pt x="263" y="40"/>
                        <a:pt x="264" y="40"/>
                        <a:pt x="265" y="40"/>
                      </a:cubicBezTo>
                      <a:cubicBezTo>
                        <a:pt x="261" y="61"/>
                        <a:pt x="253" y="81"/>
                        <a:pt x="244" y="100"/>
                      </a:cubicBezTo>
                      <a:cubicBezTo>
                        <a:pt x="243" y="103"/>
                        <a:pt x="249" y="103"/>
                        <a:pt x="250" y="101"/>
                      </a:cubicBezTo>
                      <a:cubicBezTo>
                        <a:pt x="260" y="80"/>
                        <a:pt x="268" y="60"/>
                        <a:pt x="271" y="37"/>
                      </a:cubicBezTo>
                      <a:cubicBezTo>
                        <a:pt x="271" y="37"/>
                        <a:pt x="271" y="37"/>
                        <a:pt x="271" y="36"/>
                      </a:cubicBezTo>
                      <a:cubicBezTo>
                        <a:pt x="277" y="31"/>
                        <a:pt x="281" y="25"/>
                        <a:pt x="287" y="21"/>
                      </a:cubicBezTo>
                      <a:cubicBezTo>
                        <a:pt x="287" y="25"/>
                        <a:pt x="286" y="29"/>
                        <a:pt x="286" y="33"/>
                      </a:cubicBezTo>
                      <a:cubicBezTo>
                        <a:pt x="286" y="35"/>
                        <a:pt x="291" y="33"/>
                        <a:pt x="291" y="33"/>
                      </a:cubicBezTo>
                      <a:cubicBezTo>
                        <a:pt x="294" y="31"/>
                        <a:pt x="296" y="30"/>
                        <a:pt x="298" y="28"/>
                      </a:cubicBezTo>
                      <a:cubicBezTo>
                        <a:pt x="297" y="31"/>
                        <a:pt x="296" y="33"/>
                        <a:pt x="295" y="36"/>
                      </a:cubicBezTo>
                      <a:cubicBezTo>
                        <a:pt x="295" y="38"/>
                        <a:pt x="300" y="37"/>
                        <a:pt x="300" y="36"/>
                      </a:cubicBezTo>
                      <a:cubicBezTo>
                        <a:pt x="306" y="33"/>
                        <a:pt x="311" y="29"/>
                        <a:pt x="316" y="25"/>
                      </a:cubicBezTo>
                      <a:cubicBezTo>
                        <a:pt x="314" y="30"/>
                        <a:pt x="311" y="35"/>
                        <a:pt x="308" y="40"/>
                      </a:cubicBezTo>
                      <a:cubicBezTo>
                        <a:pt x="307" y="41"/>
                        <a:pt x="309" y="41"/>
                        <a:pt x="310" y="41"/>
                      </a:cubicBezTo>
                      <a:cubicBezTo>
                        <a:pt x="309" y="48"/>
                        <a:pt x="307" y="55"/>
                        <a:pt x="306" y="62"/>
                      </a:cubicBezTo>
                      <a:cubicBezTo>
                        <a:pt x="306" y="64"/>
                        <a:pt x="312" y="62"/>
                        <a:pt x="312" y="61"/>
                      </a:cubicBezTo>
                      <a:cubicBezTo>
                        <a:pt x="315" y="58"/>
                        <a:pt x="316" y="54"/>
                        <a:pt x="319" y="51"/>
                      </a:cubicBezTo>
                      <a:cubicBezTo>
                        <a:pt x="319" y="50"/>
                        <a:pt x="316" y="50"/>
                        <a:pt x="314" y="51"/>
                      </a:cubicBezTo>
                      <a:cubicBezTo>
                        <a:pt x="315" y="47"/>
                        <a:pt x="316" y="43"/>
                        <a:pt x="317" y="39"/>
                      </a:cubicBezTo>
                      <a:cubicBezTo>
                        <a:pt x="317" y="38"/>
                        <a:pt x="315" y="38"/>
                        <a:pt x="314" y="39"/>
                      </a:cubicBezTo>
                      <a:cubicBezTo>
                        <a:pt x="319" y="32"/>
                        <a:pt x="322" y="25"/>
                        <a:pt x="323" y="17"/>
                      </a:cubicBezTo>
                      <a:cubicBezTo>
                        <a:pt x="323" y="15"/>
                        <a:pt x="318" y="17"/>
                        <a:pt x="317" y="18"/>
                      </a:cubicBezTo>
                      <a:cubicBezTo>
                        <a:pt x="312" y="23"/>
                        <a:pt x="308" y="28"/>
                        <a:pt x="302" y="32"/>
                      </a:cubicBezTo>
                      <a:cubicBezTo>
                        <a:pt x="303" y="28"/>
                        <a:pt x="305" y="24"/>
                        <a:pt x="305" y="20"/>
                      </a:cubicBezTo>
                      <a:cubicBezTo>
                        <a:pt x="306" y="18"/>
                        <a:pt x="300" y="20"/>
                        <a:pt x="300" y="21"/>
                      </a:cubicBezTo>
                      <a:cubicBezTo>
                        <a:pt x="297" y="23"/>
                        <a:pt x="295" y="25"/>
                        <a:pt x="292" y="28"/>
                      </a:cubicBezTo>
                      <a:cubicBezTo>
                        <a:pt x="293" y="24"/>
                        <a:pt x="293" y="20"/>
                        <a:pt x="294" y="16"/>
                      </a:cubicBezTo>
                      <a:cubicBezTo>
                        <a:pt x="294" y="16"/>
                        <a:pt x="294" y="16"/>
                        <a:pt x="294" y="16"/>
                      </a:cubicBezTo>
                      <a:cubicBezTo>
                        <a:pt x="309" y="12"/>
                        <a:pt x="325" y="12"/>
                        <a:pt x="340" y="15"/>
                      </a:cubicBezTo>
                      <a:cubicBezTo>
                        <a:pt x="342" y="15"/>
                        <a:pt x="347" y="12"/>
                        <a:pt x="344" y="11"/>
                      </a:cubicBezTo>
                      <a:cubicBezTo>
                        <a:pt x="291" y="0"/>
                        <a:pt x="235" y="31"/>
                        <a:pt x="189" y="58"/>
                      </a:cubicBezTo>
                      <a:cubicBezTo>
                        <a:pt x="188" y="58"/>
                        <a:pt x="186" y="58"/>
                        <a:pt x="185" y="59"/>
                      </a:cubicBezTo>
                      <a:cubicBezTo>
                        <a:pt x="184" y="60"/>
                        <a:pt x="183" y="61"/>
                        <a:pt x="182" y="63"/>
                      </a:cubicBezTo>
                      <a:cubicBezTo>
                        <a:pt x="180" y="63"/>
                        <a:pt x="179" y="64"/>
                        <a:pt x="178" y="65"/>
                      </a:cubicBezTo>
                      <a:cubicBezTo>
                        <a:pt x="171" y="69"/>
                        <a:pt x="165" y="73"/>
                        <a:pt x="158" y="77"/>
                      </a:cubicBezTo>
                      <a:cubicBezTo>
                        <a:pt x="164" y="72"/>
                        <a:pt x="171" y="66"/>
                        <a:pt x="178" y="62"/>
                      </a:cubicBezTo>
                      <a:cubicBezTo>
                        <a:pt x="181" y="60"/>
                        <a:pt x="175" y="61"/>
                        <a:pt x="174" y="62"/>
                      </a:cubicBezTo>
                      <a:cubicBezTo>
                        <a:pt x="163" y="69"/>
                        <a:pt x="153" y="77"/>
                        <a:pt x="145" y="86"/>
                      </a:cubicBezTo>
                      <a:cubicBezTo>
                        <a:pt x="143" y="86"/>
                        <a:pt x="142" y="86"/>
                        <a:pt x="141" y="86"/>
                      </a:cubicBezTo>
                      <a:cubicBezTo>
                        <a:pt x="135" y="90"/>
                        <a:pt x="131" y="94"/>
                        <a:pt x="127" y="99"/>
                      </a:cubicBezTo>
                      <a:cubicBezTo>
                        <a:pt x="120" y="104"/>
                        <a:pt x="113" y="110"/>
                        <a:pt x="106" y="115"/>
                      </a:cubicBezTo>
                      <a:cubicBezTo>
                        <a:pt x="109" y="112"/>
                        <a:pt x="111" y="109"/>
                        <a:pt x="114" y="106"/>
                      </a:cubicBezTo>
                      <a:cubicBezTo>
                        <a:pt x="116" y="103"/>
                        <a:pt x="110" y="103"/>
                        <a:pt x="109" y="105"/>
                      </a:cubicBezTo>
                      <a:cubicBezTo>
                        <a:pt x="103" y="111"/>
                        <a:pt x="98" y="118"/>
                        <a:pt x="94" y="125"/>
                      </a:cubicBezTo>
                      <a:cubicBezTo>
                        <a:pt x="91" y="127"/>
                        <a:pt x="89" y="129"/>
                        <a:pt x="87" y="131"/>
                      </a:cubicBezTo>
                      <a:cubicBezTo>
                        <a:pt x="86" y="132"/>
                        <a:pt x="84" y="132"/>
                        <a:pt x="84" y="133"/>
                      </a:cubicBezTo>
                      <a:cubicBezTo>
                        <a:pt x="83" y="134"/>
                        <a:pt x="82" y="135"/>
                        <a:pt x="82" y="136"/>
                      </a:cubicBezTo>
                      <a:cubicBezTo>
                        <a:pt x="79" y="139"/>
                        <a:pt x="75" y="142"/>
                        <a:pt x="72" y="145"/>
                      </a:cubicBezTo>
                      <a:cubicBezTo>
                        <a:pt x="70" y="144"/>
                        <a:pt x="67" y="145"/>
                        <a:pt x="67" y="147"/>
                      </a:cubicBezTo>
                      <a:cubicBezTo>
                        <a:pt x="67" y="148"/>
                        <a:pt x="66" y="149"/>
                        <a:pt x="66" y="150"/>
                      </a:cubicBezTo>
                      <a:cubicBezTo>
                        <a:pt x="47" y="168"/>
                        <a:pt x="29" y="187"/>
                        <a:pt x="13" y="206"/>
                      </a:cubicBezTo>
                      <a:cubicBezTo>
                        <a:pt x="10" y="209"/>
                        <a:pt x="16" y="210"/>
                        <a:pt x="18" y="208"/>
                      </a:cubicBezTo>
                      <a:close/>
                      <a:moveTo>
                        <a:pt x="268" y="27"/>
                      </a:moveTo>
                      <a:cubicBezTo>
                        <a:pt x="268" y="26"/>
                        <a:pt x="268" y="26"/>
                        <a:pt x="268" y="25"/>
                      </a:cubicBezTo>
                      <a:cubicBezTo>
                        <a:pt x="269" y="24"/>
                        <a:pt x="268" y="24"/>
                        <a:pt x="267" y="24"/>
                      </a:cubicBezTo>
                      <a:cubicBezTo>
                        <a:pt x="267" y="24"/>
                        <a:pt x="267" y="24"/>
                        <a:pt x="267" y="24"/>
                      </a:cubicBezTo>
                      <a:cubicBezTo>
                        <a:pt x="267" y="24"/>
                        <a:pt x="267" y="24"/>
                        <a:pt x="267" y="24"/>
                      </a:cubicBezTo>
                      <a:cubicBezTo>
                        <a:pt x="268" y="23"/>
                        <a:pt x="269" y="23"/>
                        <a:pt x="271" y="22"/>
                      </a:cubicBezTo>
                      <a:cubicBezTo>
                        <a:pt x="270" y="24"/>
                        <a:pt x="269" y="25"/>
                        <a:pt x="268" y="27"/>
                      </a:cubicBezTo>
                      <a:close/>
                      <a:moveTo>
                        <a:pt x="259" y="27"/>
                      </a:moveTo>
                      <a:cubicBezTo>
                        <a:pt x="259" y="27"/>
                        <a:pt x="259" y="27"/>
                        <a:pt x="259" y="27"/>
                      </a:cubicBezTo>
                      <a:cubicBezTo>
                        <a:pt x="259" y="27"/>
                        <a:pt x="258" y="27"/>
                        <a:pt x="258" y="27"/>
                      </a:cubicBezTo>
                      <a:cubicBezTo>
                        <a:pt x="258" y="27"/>
                        <a:pt x="259" y="27"/>
                        <a:pt x="260" y="27"/>
                      </a:cubicBezTo>
                      <a:cubicBezTo>
                        <a:pt x="260" y="27"/>
                        <a:pt x="260" y="27"/>
                        <a:pt x="259" y="27"/>
                      </a:cubicBezTo>
                      <a:close/>
                      <a:moveTo>
                        <a:pt x="273" y="29"/>
                      </a:moveTo>
                      <a:cubicBezTo>
                        <a:pt x="275" y="26"/>
                        <a:pt x="277" y="23"/>
                        <a:pt x="278" y="20"/>
                      </a:cubicBezTo>
                      <a:cubicBezTo>
                        <a:pt x="281" y="19"/>
                        <a:pt x="284" y="18"/>
                        <a:pt x="287" y="17"/>
                      </a:cubicBezTo>
                      <a:cubicBezTo>
                        <a:pt x="282" y="21"/>
                        <a:pt x="277" y="25"/>
                        <a:pt x="273" y="29"/>
                      </a:cubicBezTo>
                      <a:close/>
                      <a:moveTo>
                        <a:pt x="247" y="32"/>
                      </a:moveTo>
                      <a:cubicBezTo>
                        <a:pt x="241" y="38"/>
                        <a:pt x="235" y="44"/>
                        <a:pt x="230" y="50"/>
                      </a:cubicBezTo>
                      <a:cubicBezTo>
                        <a:pt x="234" y="44"/>
                        <a:pt x="238" y="38"/>
                        <a:pt x="244" y="34"/>
                      </a:cubicBezTo>
                      <a:cubicBezTo>
                        <a:pt x="244" y="34"/>
                        <a:pt x="244" y="33"/>
                        <a:pt x="244" y="33"/>
                      </a:cubicBezTo>
                      <a:cubicBezTo>
                        <a:pt x="245" y="33"/>
                        <a:pt x="245" y="33"/>
                        <a:pt x="245" y="33"/>
                      </a:cubicBezTo>
                      <a:cubicBezTo>
                        <a:pt x="246" y="33"/>
                        <a:pt x="246" y="32"/>
                        <a:pt x="247" y="32"/>
                      </a:cubicBezTo>
                      <a:close/>
                      <a:moveTo>
                        <a:pt x="63" y="159"/>
                      </a:moveTo>
                      <a:cubicBezTo>
                        <a:pt x="58" y="171"/>
                        <a:pt x="50" y="180"/>
                        <a:pt x="43" y="190"/>
                      </a:cubicBezTo>
                      <a:cubicBezTo>
                        <a:pt x="46" y="185"/>
                        <a:pt x="48" y="180"/>
                        <a:pt x="51" y="175"/>
                      </a:cubicBezTo>
                      <a:cubicBezTo>
                        <a:pt x="51" y="175"/>
                        <a:pt x="49" y="175"/>
                        <a:pt x="47" y="175"/>
                      </a:cubicBezTo>
                      <a:cubicBezTo>
                        <a:pt x="52" y="170"/>
                        <a:pt x="58" y="165"/>
                        <a:pt x="63" y="15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g75c63f5ab6_0_35"/>
                <p:cNvSpPr/>
                <p:nvPr/>
              </p:nvSpPr>
              <p:spPr>
                <a:xfrm>
                  <a:off x="9029702" y="3970338"/>
                  <a:ext cx="90488" cy="449263"/>
                </a:xfrm>
                <a:custGeom>
                  <a:rect b="b" l="l" r="r" t="t"/>
                  <a:pathLst>
                    <a:path extrusionOk="0" h="206" w="41">
                      <a:moveTo>
                        <a:pt x="7" y="203"/>
                      </a:moveTo>
                      <a:cubicBezTo>
                        <a:pt x="10" y="173"/>
                        <a:pt x="9" y="143"/>
                        <a:pt x="16" y="114"/>
                      </a:cubicBezTo>
                      <a:cubicBezTo>
                        <a:pt x="17" y="109"/>
                        <a:pt x="18" y="104"/>
                        <a:pt x="20" y="98"/>
                      </a:cubicBezTo>
                      <a:cubicBezTo>
                        <a:pt x="16" y="126"/>
                        <a:pt x="22" y="154"/>
                        <a:pt x="16" y="182"/>
                      </a:cubicBezTo>
                      <a:cubicBezTo>
                        <a:pt x="16" y="184"/>
                        <a:pt x="22" y="183"/>
                        <a:pt x="23" y="181"/>
                      </a:cubicBezTo>
                      <a:cubicBezTo>
                        <a:pt x="29" y="151"/>
                        <a:pt x="22" y="121"/>
                        <a:pt x="27" y="92"/>
                      </a:cubicBezTo>
                      <a:cubicBezTo>
                        <a:pt x="32" y="62"/>
                        <a:pt x="41" y="32"/>
                        <a:pt x="35" y="2"/>
                      </a:cubicBezTo>
                      <a:cubicBezTo>
                        <a:pt x="35" y="0"/>
                        <a:pt x="29" y="1"/>
                        <a:pt x="29" y="3"/>
                      </a:cubicBezTo>
                      <a:cubicBezTo>
                        <a:pt x="30" y="7"/>
                        <a:pt x="30" y="11"/>
                        <a:pt x="31" y="15"/>
                      </a:cubicBezTo>
                      <a:cubicBezTo>
                        <a:pt x="29" y="16"/>
                        <a:pt x="28" y="16"/>
                        <a:pt x="28" y="17"/>
                      </a:cubicBezTo>
                      <a:cubicBezTo>
                        <a:pt x="24" y="48"/>
                        <a:pt x="18" y="79"/>
                        <a:pt x="11" y="109"/>
                      </a:cubicBezTo>
                      <a:cubicBezTo>
                        <a:pt x="8" y="124"/>
                        <a:pt x="4" y="138"/>
                        <a:pt x="3" y="153"/>
                      </a:cubicBezTo>
                      <a:cubicBezTo>
                        <a:pt x="2" y="170"/>
                        <a:pt x="2" y="187"/>
                        <a:pt x="1" y="204"/>
                      </a:cubicBezTo>
                      <a:cubicBezTo>
                        <a:pt x="0" y="206"/>
                        <a:pt x="7" y="205"/>
                        <a:pt x="7" y="20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7" name="Google Shape;237;g75c63f5ab6_0_35"/>
                <p:cNvSpPr/>
                <p:nvPr/>
              </p:nvSpPr>
              <p:spPr>
                <a:xfrm>
                  <a:off x="8728077" y="3165476"/>
                  <a:ext cx="1665288" cy="1711324"/>
                </a:xfrm>
                <a:custGeom>
                  <a:rect b="b" l="l" r="r" t="t"/>
                  <a:pathLst>
                    <a:path extrusionOk="0" h="786" w="765">
                      <a:moveTo>
                        <a:pt x="236" y="547"/>
                      </a:moveTo>
                      <a:cubicBezTo>
                        <a:pt x="268" y="530"/>
                        <a:pt x="307" y="527"/>
                        <a:pt x="342" y="518"/>
                      </a:cubicBezTo>
                      <a:cubicBezTo>
                        <a:pt x="346" y="517"/>
                        <a:pt x="345" y="514"/>
                        <a:pt x="341" y="514"/>
                      </a:cubicBezTo>
                      <a:cubicBezTo>
                        <a:pt x="341" y="515"/>
                        <a:pt x="341" y="515"/>
                        <a:pt x="341" y="515"/>
                      </a:cubicBezTo>
                      <a:cubicBezTo>
                        <a:pt x="341" y="514"/>
                        <a:pt x="340" y="514"/>
                        <a:pt x="339" y="514"/>
                      </a:cubicBezTo>
                      <a:cubicBezTo>
                        <a:pt x="303" y="516"/>
                        <a:pt x="266" y="520"/>
                        <a:pt x="232" y="532"/>
                      </a:cubicBezTo>
                      <a:cubicBezTo>
                        <a:pt x="235" y="531"/>
                        <a:pt x="237" y="529"/>
                        <a:pt x="240" y="527"/>
                      </a:cubicBezTo>
                      <a:cubicBezTo>
                        <a:pt x="243" y="526"/>
                        <a:pt x="246" y="524"/>
                        <a:pt x="249" y="523"/>
                      </a:cubicBezTo>
                      <a:cubicBezTo>
                        <a:pt x="335" y="496"/>
                        <a:pt x="439" y="517"/>
                        <a:pt x="507" y="445"/>
                      </a:cubicBezTo>
                      <a:cubicBezTo>
                        <a:pt x="510" y="442"/>
                        <a:pt x="504" y="441"/>
                        <a:pt x="502" y="443"/>
                      </a:cubicBezTo>
                      <a:cubicBezTo>
                        <a:pt x="441" y="507"/>
                        <a:pt x="350" y="496"/>
                        <a:pt x="269" y="513"/>
                      </a:cubicBezTo>
                      <a:cubicBezTo>
                        <a:pt x="277" y="510"/>
                        <a:pt x="284" y="506"/>
                        <a:pt x="291" y="502"/>
                      </a:cubicBezTo>
                      <a:cubicBezTo>
                        <a:pt x="294" y="500"/>
                        <a:pt x="290" y="500"/>
                        <a:pt x="289" y="500"/>
                      </a:cubicBezTo>
                      <a:cubicBezTo>
                        <a:pt x="281" y="502"/>
                        <a:pt x="274" y="504"/>
                        <a:pt x="267" y="507"/>
                      </a:cubicBezTo>
                      <a:cubicBezTo>
                        <a:pt x="267" y="507"/>
                        <a:pt x="267" y="506"/>
                        <a:pt x="268" y="506"/>
                      </a:cubicBezTo>
                      <a:cubicBezTo>
                        <a:pt x="270" y="504"/>
                        <a:pt x="264" y="505"/>
                        <a:pt x="263" y="506"/>
                      </a:cubicBezTo>
                      <a:cubicBezTo>
                        <a:pt x="261" y="507"/>
                        <a:pt x="260" y="508"/>
                        <a:pt x="259" y="509"/>
                      </a:cubicBezTo>
                      <a:cubicBezTo>
                        <a:pt x="252" y="511"/>
                        <a:pt x="244" y="514"/>
                        <a:pt x="241" y="515"/>
                      </a:cubicBezTo>
                      <a:cubicBezTo>
                        <a:pt x="245" y="512"/>
                        <a:pt x="250" y="510"/>
                        <a:pt x="254" y="508"/>
                      </a:cubicBezTo>
                      <a:cubicBezTo>
                        <a:pt x="255" y="508"/>
                        <a:pt x="255" y="508"/>
                        <a:pt x="255" y="507"/>
                      </a:cubicBezTo>
                      <a:cubicBezTo>
                        <a:pt x="335" y="478"/>
                        <a:pt x="430" y="493"/>
                        <a:pt x="498" y="434"/>
                      </a:cubicBezTo>
                      <a:cubicBezTo>
                        <a:pt x="505" y="431"/>
                        <a:pt x="512" y="427"/>
                        <a:pt x="518" y="422"/>
                      </a:cubicBezTo>
                      <a:cubicBezTo>
                        <a:pt x="517" y="424"/>
                        <a:pt x="515" y="426"/>
                        <a:pt x="513" y="428"/>
                      </a:cubicBezTo>
                      <a:cubicBezTo>
                        <a:pt x="510" y="431"/>
                        <a:pt x="516" y="433"/>
                        <a:pt x="518" y="430"/>
                      </a:cubicBezTo>
                      <a:cubicBezTo>
                        <a:pt x="529" y="418"/>
                        <a:pt x="539" y="405"/>
                        <a:pt x="550" y="392"/>
                      </a:cubicBezTo>
                      <a:cubicBezTo>
                        <a:pt x="552" y="389"/>
                        <a:pt x="546" y="388"/>
                        <a:pt x="544" y="390"/>
                      </a:cubicBezTo>
                      <a:cubicBezTo>
                        <a:pt x="544" y="391"/>
                        <a:pt x="543" y="392"/>
                        <a:pt x="543" y="392"/>
                      </a:cubicBezTo>
                      <a:cubicBezTo>
                        <a:pt x="542" y="392"/>
                        <a:pt x="542" y="393"/>
                        <a:pt x="541" y="393"/>
                      </a:cubicBezTo>
                      <a:cubicBezTo>
                        <a:pt x="533" y="402"/>
                        <a:pt x="525" y="410"/>
                        <a:pt x="516" y="418"/>
                      </a:cubicBezTo>
                      <a:cubicBezTo>
                        <a:pt x="510" y="423"/>
                        <a:pt x="505" y="426"/>
                        <a:pt x="499" y="429"/>
                      </a:cubicBezTo>
                      <a:cubicBezTo>
                        <a:pt x="498" y="429"/>
                        <a:pt x="498" y="430"/>
                        <a:pt x="497" y="430"/>
                      </a:cubicBezTo>
                      <a:cubicBezTo>
                        <a:pt x="497" y="430"/>
                        <a:pt x="497" y="430"/>
                        <a:pt x="497" y="430"/>
                      </a:cubicBezTo>
                      <a:cubicBezTo>
                        <a:pt x="484" y="436"/>
                        <a:pt x="470" y="437"/>
                        <a:pt x="455" y="437"/>
                      </a:cubicBezTo>
                      <a:cubicBezTo>
                        <a:pt x="428" y="437"/>
                        <a:pt x="402" y="438"/>
                        <a:pt x="375" y="441"/>
                      </a:cubicBezTo>
                      <a:cubicBezTo>
                        <a:pt x="351" y="444"/>
                        <a:pt x="329" y="452"/>
                        <a:pt x="307" y="458"/>
                      </a:cubicBezTo>
                      <a:cubicBezTo>
                        <a:pt x="301" y="460"/>
                        <a:pt x="294" y="461"/>
                        <a:pt x="288" y="463"/>
                      </a:cubicBezTo>
                      <a:cubicBezTo>
                        <a:pt x="304" y="455"/>
                        <a:pt x="318" y="445"/>
                        <a:pt x="331" y="433"/>
                      </a:cubicBezTo>
                      <a:cubicBezTo>
                        <a:pt x="364" y="422"/>
                        <a:pt x="398" y="418"/>
                        <a:pt x="434" y="418"/>
                      </a:cubicBezTo>
                      <a:cubicBezTo>
                        <a:pt x="450" y="418"/>
                        <a:pt x="467" y="419"/>
                        <a:pt x="482" y="417"/>
                      </a:cubicBezTo>
                      <a:cubicBezTo>
                        <a:pt x="469" y="422"/>
                        <a:pt x="456" y="426"/>
                        <a:pt x="443" y="426"/>
                      </a:cubicBezTo>
                      <a:cubicBezTo>
                        <a:pt x="440" y="426"/>
                        <a:pt x="439" y="428"/>
                        <a:pt x="440" y="429"/>
                      </a:cubicBezTo>
                      <a:cubicBezTo>
                        <a:pt x="436" y="429"/>
                        <a:pt x="433" y="429"/>
                        <a:pt x="429" y="430"/>
                      </a:cubicBezTo>
                      <a:cubicBezTo>
                        <a:pt x="428" y="430"/>
                        <a:pt x="423" y="432"/>
                        <a:pt x="427" y="432"/>
                      </a:cubicBezTo>
                      <a:cubicBezTo>
                        <a:pt x="459" y="431"/>
                        <a:pt x="498" y="431"/>
                        <a:pt x="520" y="405"/>
                      </a:cubicBezTo>
                      <a:cubicBezTo>
                        <a:pt x="521" y="404"/>
                        <a:pt x="520" y="404"/>
                        <a:pt x="520" y="404"/>
                      </a:cubicBezTo>
                      <a:cubicBezTo>
                        <a:pt x="523" y="402"/>
                        <a:pt x="526" y="399"/>
                        <a:pt x="530" y="396"/>
                      </a:cubicBezTo>
                      <a:cubicBezTo>
                        <a:pt x="532" y="394"/>
                        <a:pt x="526" y="393"/>
                        <a:pt x="525" y="395"/>
                      </a:cubicBezTo>
                      <a:cubicBezTo>
                        <a:pt x="517" y="402"/>
                        <a:pt x="509" y="407"/>
                        <a:pt x="500" y="410"/>
                      </a:cubicBezTo>
                      <a:cubicBezTo>
                        <a:pt x="499" y="410"/>
                        <a:pt x="499" y="410"/>
                        <a:pt x="498" y="410"/>
                      </a:cubicBezTo>
                      <a:cubicBezTo>
                        <a:pt x="497" y="410"/>
                        <a:pt x="497" y="411"/>
                        <a:pt x="496" y="411"/>
                      </a:cubicBezTo>
                      <a:cubicBezTo>
                        <a:pt x="467" y="419"/>
                        <a:pt x="432" y="413"/>
                        <a:pt x="403" y="415"/>
                      </a:cubicBezTo>
                      <a:cubicBezTo>
                        <a:pt x="381" y="416"/>
                        <a:pt x="360" y="420"/>
                        <a:pt x="339" y="426"/>
                      </a:cubicBezTo>
                      <a:cubicBezTo>
                        <a:pt x="346" y="421"/>
                        <a:pt x="353" y="416"/>
                        <a:pt x="358" y="410"/>
                      </a:cubicBezTo>
                      <a:cubicBezTo>
                        <a:pt x="360" y="408"/>
                        <a:pt x="357" y="408"/>
                        <a:pt x="356" y="408"/>
                      </a:cubicBezTo>
                      <a:cubicBezTo>
                        <a:pt x="352" y="408"/>
                        <a:pt x="348" y="409"/>
                        <a:pt x="345" y="410"/>
                      </a:cubicBezTo>
                      <a:cubicBezTo>
                        <a:pt x="348" y="408"/>
                        <a:pt x="351" y="404"/>
                        <a:pt x="354" y="401"/>
                      </a:cubicBezTo>
                      <a:cubicBezTo>
                        <a:pt x="355" y="399"/>
                        <a:pt x="352" y="399"/>
                        <a:pt x="351" y="399"/>
                      </a:cubicBezTo>
                      <a:cubicBezTo>
                        <a:pt x="385" y="387"/>
                        <a:pt x="420" y="385"/>
                        <a:pt x="456" y="386"/>
                      </a:cubicBezTo>
                      <a:cubicBezTo>
                        <a:pt x="490" y="386"/>
                        <a:pt x="520" y="383"/>
                        <a:pt x="551" y="369"/>
                      </a:cubicBezTo>
                      <a:cubicBezTo>
                        <a:pt x="546" y="378"/>
                        <a:pt x="539" y="385"/>
                        <a:pt x="533" y="394"/>
                      </a:cubicBezTo>
                      <a:cubicBezTo>
                        <a:pt x="533" y="395"/>
                        <a:pt x="539" y="394"/>
                        <a:pt x="539" y="393"/>
                      </a:cubicBezTo>
                      <a:cubicBezTo>
                        <a:pt x="546" y="383"/>
                        <a:pt x="554" y="374"/>
                        <a:pt x="561" y="363"/>
                      </a:cubicBezTo>
                      <a:cubicBezTo>
                        <a:pt x="561" y="363"/>
                        <a:pt x="555" y="363"/>
                        <a:pt x="555" y="365"/>
                      </a:cubicBezTo>
                      <a:cubicBezTo>
                        <a:pt x="554" y="365"/>
                        <a:pt x="554" y="365"/>
                        <a:pt x="554" y="366"/>
                      </a:cubicBezTo>
                      <a:cubicBezTo>
                        <a:pt x="553" y="365"/>
                        <a:pt x="552" y="365"/>
                        <a:pt x="551" y="366"/>
                      </a:cubicBezTo>
                      <a:cubicBezTo>
                        <a:pt x="533" y="374"/>
                        <a:pt x="514" y="380"/>
                        <a:pt x="494" y="382"/>
                      </a:cubicBezTo>
                      <a:cubicBezTo>
                        <a:pt x="472" y="384"/>
                        <a:pt x="449" y="382"/>
                        <a:pt x="427" y="382"/>
                      </a:cubicBezTo>
                      <a:cubicBezTo>
                        <a:pt x="398" y="383"/>
                        <a:pt x="371" y="388"/>
                        <a:pt x="345" y="398"/>
                      </a:cubicBezTo>
                      <a:cubicBezTo>
                        <a:pt x="350" y="395"/>
                        <a:pt x="353" y="391"/>
                        <a:pt x="357" y="388"/>
                      </a:cubicBezTo>
                      <a:cubicBezTo>
                        <a:pt x="357" y="388"/>
                        <a:pt x="358" y="387"/>
                        <a:pt x="358" y="387"/>
                      </a:cubicBezTo>
                      <a:cubicBezTo>
                        <a:pt x="392" y="364"/>
                        <a:pt x="437" y="366"/>
                        <a:pt x="476" y="366"/>
                      </a:cubicBezTo>
                      <a:cubicBezTo>
                        <a:pt x="507" y="366"/>
                        <a:pt x="541" y="372"/>
                        <a:pt x="569" y="355"/>
                      </a:cubicBezTo>
                      <a:cubicBezTo>
                        <a:pt x="573" y="353"/>
                        <a:pt x="567" y="352"/>
                        <a:pt x="565" y="354"/>
                      </a:cubicBezTo>
                      <a:cubicBezTo>
                        <a:pt x="544" y="366"/>
                        <a:pt x="520" y="363"/>
                        <a:pt x="496" y="362"/>
                      </a:cubicBezTo>
                      <a:cubicBezTo>
                        <a:pt x="478" y="362"/>
                        <a:pt x="459" y="362"/>
                        <a:pt x="441" y="363"/>
                      </a:cubicBezTo>
                      <a:cubicBezTo>
                        <a:pt x="414" y="364"/>
                        <a:pt x="386" y="367"/>
                        <a:pt x="362" y="380"/>
                      </a:cubicBezTo>
                      <a:cubicBezTo>
                        <a:pt x="363" y="379"/>
                        <a:pt x="362" y="379"/>
                        <a:pt x="361" y="379"/>
                      </a:cubicBezTo>
                      <a:cubicBezTo>
                        <a:pt x="372" y="372"/>
                        <a:pt x="384" y="366"/>
                        <a:pt x="396" y="361"/>
                      </a:cubicBezTo>
                      <a:cubicBezTo>
                        <a:pt x="422" y="356"/>
                        <a:pt x="449" y="354"/>
                        <a:pt x="477" y="355"/>
                      </a:cubicBezTo>
                      <a:cubicBezTo>
                        <a:pt x="483" y="355"/>
                        <a:pt x="489" y="356"/>
                        <a:pt x="496" y="356"/>
                      </a:cubicBezTo>
                      <a:cubicBezTo>
                        <a:pt x="492" y="357"/>
                        <a:pt x="489" y="357"/>
                        <a:pt x="486" y="357"/>
                      </a:cubicBezTo>
                      <a:cubicBezTo>
                        <a:pt x="484" y="357"/>
                        <a:pt x="479" y="360"/>
                        <a:pt x="483" y="359"/>
                      </a:cubicBezTo>
                      <a:cubicBezTo>
                        <a:pt x="490" y="359"/>
                        <a:pt x="497" y="358"/>
                        <a:pt x="504" y="358"/>
                      </a:cubicBezTo>
                      <a:cubicBezTo>
                        <a:pt x="517" y="359"/>
                        <a:pt x="529" y="361"/>
                        <a:pt x="542" y="359"/>
                      </a:cubicBezTo>
                      <a:cubicBezTo>
                        <a:pt x="544" y="359"/>
                        <a:pt x="547" y="357"/>
                        <a:pt x="545" y="356"/>
                      </a:cubicBezTo>
                      <a:cubicBezTo>
                        <a:pt x="546" y="356"/>
                        <a:pt x="547" y="356"/>
                        <a:pt x="548" y="356"/>
                      </a:cubicBezTo>
                      <a:cubicBezTo>
                        <a:pt x="553" y="355"/>
                        <a:pt x="557" y="354"/>
                        <a:pt x="562" y="352"/>
                      </a:cubicBezTo>
                      <a:cubicBezTo>
                        <a:pt x="565" y="351"/>
                        <a:pt x="565" y="349"/>
                        <a:pt x="564" y="349"/>
                      </a:cubicBezTo>
                      <a:cubicBezTo>
                        <a:pt x="589" y="335"/>
                        <a:pt x="609" y="313"/>
                        <a:pt x="626" y="290"/>
                      </a:cubicBezTo>
                      <a:cubicBezTo>
                        <a:pt x="627" y="288"/>
                        <a:pt x="621" y="289"/>
                        <a:pt x="620" y="290"/>
                      </a:cubicBezTo>
                      <a:cubicBezTo>
                        <a:pt x="603" y="313"/>
                        <a:pt x="584" y="336"/>
                        <a:pt x="558" y="348"/>
                      </a:cubicBezTo>
                      <a:cubicBezTo>
                        <a:pt x="559" y="347"/>
                        <a:pt x="558" y="346"/>
                        <a:pt x="555" y="347"/>
                      </a:cubicBezTo>
                      <a:cubicBezTo>
                        <a:pt x="553" y="348"/>
                        <a:pt x="550" y="348"/>
                        <a:pt x="548" y="349"/>
                      </a:cubicBezTo>
                      <a:cubicBezTo>
                        <a:pt x="561" y="344"/>
                        <a:pt x="574" y="338"/>
                        <a:pt x="584" y="329"/>
                      </a:cubicBezTo>
                      <a:cubicBezTo>
                        <a:pt x="585" y="328"/>
                        <a:pt x="580" y="328"/>
                        <a:pt x="579" y="329"/>
                      </a:cubicBezTo>
                      <a:cubicBezTo>
                        <a:pt x="566" y="340"/>
                        <a:pt x="550" y="347"/>
                        <a:pt x="534" y="351"/>
                      </a:cubicBezTo>
                      <a:cubicBezTo>
                        <a:pt x="525" y="352"/>
                        <a:pt x="515" y="352"/>
                        <a:pt x="505" y="352"/>
                      </a:cubicBezTo>
                      <a:cubicBezTo>
                        <a:pt x="477" y="349"/>
                        <a:pt x="449" y="342"/>
                        <a:pt x="422" y="347"/>
                      </a:cubicBezTo>
                      <a:cubicBezTo>
                        <a:pt x="430" y="342"/>
                        <a:pt x="438" y="337"/>
                        <a:pt x="446" y="331"/>
                      </a:cubicBezTo>
                      <a:cubicBezTo>
                        <a:pt x="449" y="329"/>
                        <a:pt x="444" y="328"/>
                        <a:pt x="442" y="330"/>
                      </a:cubicBezTo>
                      <a:cubicBezTo>
                        <a:pt x="431" y="337"/>
                        <a:pt x="420" y="344"/>
                        <a:pt x="408" y="350"/>
                      </a:cubicBezTo>
                      <a:cubicBezTo>
                        <a:pt x="407" y="351"/>
                        <a:pt x="405" y="351"/>
                        <a:pt x="404" y="352"/>
                      </a:cubicBezTo>
                      <a:cubicBezTo>
                        <a:pt x="393" y="354"/>
                        <a:pt x="383" y="357"/>
                        <a:pt x="373" y="363"/>
                      </a:cubicBezTo>
                      <a:cubicBezTo>
                        <a:pt x="374" y="362"/>
                        <a:pt x="376" y="360"/>
                        <a:pt x="377" y="359"/>
                      </a:cubicBezTo>
                      <a:cubicBezTo>
                        <a:pt x="378" y="359"/>
                        <a:pt x="380" y="359"/>
                        <a:pt x="381" y="358"/>
                      </a:cubicBezTo>
                      <a:cubicBezTo>
                        <a:pt x="396" y="344"/>
                        <a:pt x="413" y="333"/>
                        <a:pt x="433" y="330"/>
                      </a:cubicBezTo>
                      <a:cubicBezTo>
                        <a:pt x="435" y="330"/>
                        <a:pt x="437" y="329"/>
                        <a:pt x="436" y="328"/>
                      </a:cubicBezTo>
                      <a:cubicBezTo>
                        <a:pt x="462" y="322"/>
                        <a:pt x="488" y="324"/>
                        <a:pt x="515" y="321"/>
                      </a:cubicBezTo>
                      <a:cubicBezTo>
                        <a:pt x="518" y="321"/>
                        <a:pt x="520" y="318"/>
                        <a:pt x="516" y="318"/>
                      </a:cubicBezTo>
                      <a:cubicBezTo>
                        <a:pt x="499" y="320"/>
                        <a:pt x="482" y="318"/>
                        <a:pt x="464" y="320"/>
                      </a:cubicBezTo>
                      <a:cubicBezTo>
                        <a:pt x="448" y="321"/>
                        <a:pt x="433" y="326"/>
                        <a:pt x="418" y="330"/>
                      </a:cubicBezTo>
                      <a:cubicBezTo>
                        <a:pt x="413" y="332"/>
                        <a:pt x="408" y="333"/>
                        <a:pt x="403" y="334"/>
                      </a:cubicBezTo>
                      <a:cubicBezTo>
                        <a:pt x="408" y="330"/>
                        <a:pt x="414" y="325"/>
                        <a:pt x="420" y="321"/>
                      </a:cubicBezTo>
                      <a:cubicBezTo>
                        <a:pt x="439" y="315"/>
                        <a:pt x="460" y="311"/>
                        <a:pt x="480" y="308"/>
                      </a:cubicBezTo>
                      <a:cubicBezTo>
                        <a:pt x="484" y="308"/>
                        <a:pt x="485" y="303"/>
                        <a:pt x="481" y="304"/>
                      </a:cubicBezTo>
                      <a:cubicBezTo>
                        <a:pt x="465" y="306"/>
                        <a:pt x="450" y="309"/>
                        <a:pt x="434" y="313"/>
                      </a:cubicBezTo>
                      <a:cubicBezTo>
                        <a:pt x="437" y="311"/>
                        <a:pt x="434" y="308"/>
                        <a:pt x="431" y="310"/>
                      </a:cubicBezTo>
                      <a:cubicBezTo>
                        <a:pt x="425" y="312"/>
                        <a:pt x="420" y="315"/>
                        <a:pt x="416" y="319"/>
                      </a:cubicBezTo>
                      <a:cubicBezTo>
                        <a:pt x="412" y="320"/>
                        <a:pt x="409" y="321"/>
                        <a:pt x="405" y="323"/>
                      </a:cubicBezTo>
                      <a:cubicBezTo>
                        <a:pt x="417" y="313"/>
                        <a:pt x="430" y="304"/>
                        <a:pt x="443" y="294"/>
                      </a:cubicBezTo>
                      <a:cubicBezTo>
                        <a:pt x="443" y="294"/>
                        <a:pt x="443" y="294"/>
                        <a:pt x="443" y="294"/>
                      </a:cubicBezTo>
                      <a:cubicBezTo>
                        <a:pt x="450" y="293"/>
                        <a:pt x="456" y="291"/>
                        <a:pt x="462" y="290"/>
                      </a:cubicBezTo>
                      <a:cubicBezTo>
                        <a:pt x="481" y="288"/>
                        <a:pt x="500" y="287"/>
                        <a:pt x="519" y="288"/>
                      </a:cubicBezTo>
                      <a:cubicBezTo>
                        <a:pt x="550" y="290"/>
                        <a:pt x="581" y="291"/>
                        <a:pt x="610" y="279"/>
                      </a:cubicBezTo>
                      <a:cubicBezTo>
                        <a:pt x="614" y="277"/>
                        <a:pt x="608" y="277"/>
                        <a:pt x="607" y="278"/>
                      </a:cubicBezTo>
                      <a:cubicBezTo>
                        <a:pt x="570" y="294"/>
                        <a:pt x="528" y="286"/>
                        <a:pt x="489" y="285"/>
                      </a:cubicBezTo>
                      <a:cubicBezTo>
                        <a:pt x="490" y="285"/>
                        <a:pt x="492" y="285"/>
                        <a:pt x="494" y="285"/>
                      </a:cubicBezTo>
                      <a:cubicBezTo>
                        <a:pt x="497" y="284"/>
                        <a:pt x="499" y="280"/>
                        <a:pt x="495" y="281"/>
                      </a:cubicBezTo>
                      <a:cubicBezTo>
                        <a:pt x="482" y="283"/>
                        <a:pt x="469" y="285"/>
                        <a:pt x="457" y="288"/>
                      </a:cubicBezTo>
                      <a:cubicBezTo>
                        <a:pt x="446" y="289"/>
                        <a:pt x="436" y="292"/>
                        <a:pt x="426" y="296"/>
                      </a:cubicBezTo>
                      <a:cubicBezTo>
                        <a:pt x="431" y="291"/>
                        <a:pt x="436" y="286"/>
                        <a:pt x="442" y="282"/>
                      </a:cubicBezTo>
                      <a:cubicBezTo>
                        <a:pt x="461" y="279"/>
                        <a:pt x="482" y="280"/>
                        <a:pt x="500" y="278"/>
                      </a:cubicBezTo>
                      <a:cubicBezTo>
                        <a:pt x="504" y="277"/>
                        <a:pt x="505" y="273"/>
                        <a:pt x="501" y="273"/>
                      </a:cubicBezTo>
                      <a:cubicBezTo>
                        <a:pt x="484" y="276"/>
                        <a:pt x="466" y="275"/>
                        <a:pt x="448" y="277"/>
                      </a:cubicBezTo>
                      <a:cubicBezTo>
                        <a:pt x="474" y="268"/>
                        <a:pt x="507" y="271"/>
                        <a:pt x="533" y="271"/>
                      </a:cubicBezTo>
                      <a:cubicBezTo>
                        <a:pt x="572" y="272"/>
                        <a:pt x="610" y="275"/>
                        <a:pt x="645" y="255"/>
                      </a:cubicBezTo>
                      <a:cubicBezTo>
                        <a:pt x="649" y="253"/>
                        <a:pt x="643" y="252"/>
                        <a:pt x="641" y="253"/>
                      </a:cubicBezTo>
                      <a:cubicBezTo>
                        <a:pt x="600" y="276"/>
                        <a:pt x="551" y="268"/>
                        <a:pt x="505" y="268"/>
                      </a:cubicBezTo>
                      <a:cubicBezTo>
                        <a:pt x="489" y="267"/>
                        <a:pt x="471" y="268"/>
                        <a:pt x="454" y="272"/>
                      </a:cubicBezTo>
                      <a:cubicBezTo>
                        <a:pt x="456" y="271"/>
                        <a:pt x="458" y="270"/>
                        <a:pt x="459" y="268"/>
                      </a:cubicBezTo>
                      <a:cubicBezTo>
                        <a:pt x="463" y="266"/>
                        <a:pt x="458" y="265"/>
                        <a:pt x="455" y="266"/>
                      </a:cubicBezTo>
                      <a:cubicBezTo>
                        <a:pt x="451" y="269"/>
                        <a:pt x="447" y="272"/>
                        <a:pt x="443" y="276"/>
                      </a:cubicBezTo>
                      <a:cubicBezTo>
                        <a:pt x="441" y="276"/>
                        <a:pt x="438" y="278"/>
                        <a:pt x="436" y="279"/>
                      </a:cubicBezTo>
                      <a:cubicBezTo>
                        <a:pt x="430" y="280"/>
                        <a:pt x="423" y="282"/>
                        <a:pt x="417" y="284"/>
                      </a:cubicBezTo>
                      <a:cubicBezTo>
                        <a:pt x="424" y="277"/>
                        <a:pt x="431" y="270"/>
                        <a:pt x="437" y="263"/>
                      </a:cubicBezTo>
                      <a:cubicBezTo>
                        <a:pt x="438" y="263"/>
                        <a:pt x="442" y="263"/>
                        <a:pt x="442" y="262"/>
                      </a:cubicBezTo>
                      <a:cubicBezTo>
                        <a:pt x="445" y="260"/>
                        <a:pt x="447" y="258"/>
                        <a:pt x="450" y="256"/>
                      </a:cubicBezTo>
                      <a:cubicBezTo>
                        <a:pt x="450" y="256"/>
                        <a:pt x="455" y="256"/>
                        <a:pt x="455" y="255"/>
                      </a:cubicBezTo>
                      <a:cubicBezTo>
                        <a:pt x="504" y="216"/>
                        <a:pt x="567" y="223"/>
                        <a:pt x="625" y="221"/>
                      </a:cubicBezTo>
                      <a:cubicBezTo>
                        <a:pt x="641" y="221"/>
                        <a:pt x="655" y="217"/>
                        <a:pt x="669" y="210"/>
                      </a:cubicBezTo>
                      <a:cubicBezTo>
                        <a:pt x="674" y="207"/>
                        <a:pt x="678" y="204"/>
                        <a:pt x="683" y="201"/>
                      </a:cubicBezTo>
                      <a:cubicBezTo>
                        <a:pt x="706" y="192"/>
                        <a:pt x="728" y="178"/>
                        <a:pt x="744" y="160"/>
                      </a:cubicBezTo>
                      <a:cubicBezTo>
                        <a:pt x="726" y="194"/>
                        <a:pt x="682" y="219"/>
                        <a:pt x="645" y="223"/>
                      </a:cubicBezTo>
                      <a:cubicBezTo>
                        <a:pt x="643" y="223"/>
                        <a:pt x="640" y="227"/>
                        <a:pt x="644" y="226"/>
                      </a:cubicBezTo>
                      <a:cubicBezTo>
                        <a:pt x="685" y="221"/>
                        <a:pt x="733" y="194"/>
                        <a:pt x="751" y="157"/>
                      </a:cubicBezTo>
                      <a:cubicBezTo>
                        <a:pt x="751" y="156"/>
                        <a:pt x="748" y="156"/>
                        <a:pt x="746" y="157"/>
                      </a:cubicBezTo>
                      <a:cubicBezTo>
                        <a:pt x="751" y="150"/>
                        <a:pt x="756" y="143"/>
                        <a:pt x="759" y="136"/>
                      </a:cubicBezTo>
                      <a:cubicBezTo>
                        <a:pt x="760" y="134"/>
                        <a:pt x="758" y="133"/>
                        <a:pt x="756" y="133"/>
                      </a:cubicBezTo>
                      <a:cubicBezTo>
                        <a:pt x="759" y="130"/>
                        <a:pt x="761" y="126"/>
                        <a:pt x="763" y="123"/>
                      </a:cubicBezTo>
                      <a:cubicBezTo>
                        <a:pt x="765" y="120"/>
                        <a:pt x="758" y="120"/>
                        <a:pt x="757" y="122"/>
                      </a:cubicBezTo>
                      <a:cubicBezTo>
                        <a:pt x="747" y="141"/>
                        <a:pt x="731" y="153"/>
                        <a:pt x="714" y="163"/>
                      </a:cubicBezTo>
                      <a:cubicBezTo>
                        <a:pt x="693" y="175"/>
                        <a:pt x="670" y="191"/>
                        <a:pt x="645" y="192"/>
                      </a:cubicBezTo>
                      <a:cubicBezTo>
                        <a:pt x="643" y="192"/>
                        <a:pt x="639" y="196"/>
                        <a:pt x="643" y="196"/>
                      </a:cubicBezTo>
                      <a:cubicBezTo>
                        <a:pt x="668" y="195"/>
                        <a:pt x="688" y="182"/>
                        <a:pt x="709" y="170"/>
                      </a:cubicBezTo>
                      <a:cubicBezTo>
                        <a:pt x="725" y="162"/>
                        <a:pt x="739" y="152"/>
                        <a:pt x="751" y="140"/>
                      </a:cubicBezTo>
                      <a:cubicBezTo>
                        <a:pt x="739" y="163"/>
                        <a:pt x="718" y="179"/>
                        <a:pt x="695" y="191"/>
                      </a:cubicBezTo>
                      <a:cubicBezTo>
                        <a:pt x="704" y="182"/>
                        <a:pt x="713" y="173"/>
                        <a:pt x="723" y="166"/>
                      </a:cubicBezTo>
                      <a:cubicBezTo>
                        <a:pt x="724" y="165"/>
                        <a:pt x="718" y="166"/>
                        <a:pt x="717" y="166"/>
                      </a:cubicBezTo>
                      <a:cubicBezTo>
                        <a:pt x="705" y="175"/>
                        <a:pt x="695" y="187"/>
                        <a:pt x="683" y="196"/>
                      </a:cubicBezTo>
                      <a:cubicBezTo>
                        <a:pt x="675" y="200"/>
                        <a:pt x="666" y="203"/>
                        <a:pt x="658" y="205"/>
                      </a:cubicBezTo>
                      <a:cubicBezTo>
                        <a:pt x="654" y="206"/>
                        <a:pt x="655" y="210"/>
                        <a:pt x="659" y="209"/>
                      </a:cubicBezTo>
                      <a:cubicBezTo>
                        <a:pt x="663" y="208"/>
                        <a:pt x="667" y="207"/>
                        <a:pt x="671" y="205"/>
                      </a:cubicBezTo>
                      <a:cubicBezTo>
                        <a:pt x="662" y="212"/>
                        <a:pt x="652" y="216"/>
                        <a:pt x="640" y="218"/>
                      </a:cubicBezTo>
                      <a:cubicBezTo>
                        <a:pt x="614" y="222"/>
                        <a:pt x="587" y="218"/>
                        <a:pt x="561" y="220"/>
                      </a:cubicBezTo>
                      <a:cubicBezTo>
                        <a:pt x="525" y="222"/>
                        <a:pt x="489" y="229"/>
                        <a:pt x="459" y="249"/>
                      </a:cubicBezTo>
                      <a:cubicBezTo>
                        <a:pt x="482" y="232"/>
                        <a:pt x="507" y="218"/>
                        <a:pt x="533" y="203"/>
                      </a:cubicBezTo>
                      <a:cubicBezTo>
                        <a:pt x="557" y="195"/>
                        <a:pt x="583" y="191"/>
                        <a:pt x="608" y="194"/>
                      </a:cubicBezTo>
                      <a:cubicBezTo>
                        <a:pt x="610" y="194"/>
                        <a:pt x="616" y="191"/>
                        <a:pt x="612" y="191"/>
                      </a:cubicBezTo>
                      <a:cubicBezTo>
                        <a:pt x="589" y="188"/>
                        <a:pt x="565" y="191"/>
                        <a:pt x="542" y="197"/>
                      </a:cubicBezTo>
                      <a:cubicBezTo>
                        <a:pt x="545" y="196"/>
                        <a:pt x="543" y="196"/>
                        <a:pt x="541" y="196"/>
                      </a:cubicBezTo>
                      <a:cubicBezTo>
                        <a:pt x="546" y="193"/>
                        <a:pt x="552" y="190"/>
                        <a:pt x="557" y="187"/>
                      </a:cubicBezTo>
                      <a:cubicBezTo>
                        <a:pt x="559" y="186"/>
                        <a:pt x="558" y="185"/>
                        <a:pt x="556" y="184"/>
                      </a:cubicBezTo>
                      <a:cubicBezTo>
                        <a:pt x="581" y="180"/>
                        <a:pt x="606" y="178"/>
                        <a:pt x="630" y="176"/>
                      </a:cubicBezTo>
                      <a:cubicBezTo>
                        <a:pt x="633" y="176"/>
                        <a:pt x="635" y="172"/>
                        <a:pt x="631" y="172"/>
                      </a:cubicBezTo>
                      <a:cubicBezTo>
                        <a:pt x="607" y="174"/>
                        <a:pt x="583" y="176"/>
                        <a:pt x="559" y="180"/>
                      </a:cubicBezTo>
                      <a:cubicBezTo>
                        <a:pt x="560" y="179"/>
                        <a:pt x="562" y="178"/>
                        <a:pt x="563" y="177"/>
                      </a:cubicBezTo>
                      <a:cubicBezTo>
                        <a:pt x="565" y="176"/>
                        <a:pt x="564" y="176"/>
                        <a:pt x="562" y="176"/>
                      </a:cubicBezTo>
                      <a:cubicBezTo>
                        <a:pt x="593" y="168"/>
                        <a:pt x="623" y="168"/>
                        <a:pt x="656" y="165"/>
                      </a:cubicBezTo>
                      <a:cubicBezTo>
                        <a:pt x="679" y="163"/>
                        <a:pt x="702" y="157"/>
                        <a:pt x="720" y="144"/>
                      </a:cubicBezTo>
                      <a:cubicBezTo>
                        <a:pt x="699" y="163"/>
                        <a:pt x="672" y="175"/>
                        <a:pt x="641" y="176"/>
                      </a:cubicBezTo>
                      <a:cubicBezTo>
                        <a:pt x="638" y="176"/>
                        <a:pt x="636" y="180"/>
                        <a:pt x="641" y="180"/>
                      </a:cubicBezTo>
                      <a:cubicBezTo>
                        <a:pt x="685" y="180"/>
                        <a:pt x="724" y="156"/>
                        <a:pt x="748" y="119"/>
                      </a:cubicBezTo>
                      <a:cubicBezTo>
                        <a:pt x="750" y="116"/>
                        <a:pt x="744" y="114"/>
                        <a:pt x="743" y="117"/>
                      </a:cubicBezTo>
                      <a:cubicBezTo>
                        <a:pt x="739" y="123"/>
                        <a:pt x="735" y="128"/>
                        <a:pt x="730" y="133"/>
                      </a:cubicBezTo>
                      <a:cubicBezTo>
                        <a:pt x="729" y="133"/>
                        <a:pt x="726" y="134"/>
                        <a:pt x="725" y="134"/>
                      </a:cubicBezTo>
                      <a:cubicBezTo>
                        <a:pt x="694" y="166"/>
                        <a:pt x="650" y="162"/>
                        <a:pt x="610" y="164"/>
                      </a:cubicBezTo>
                      <a:cubicBezTo>
                        <a:pt x="595" y="165"/>
                        <a:pt x="581" y="168"/>
                        <a:pt x="567" y="172"/>
                      </a:cubicBezTo>
                      <a:cubicBezTo>
                        <a:pt x="579" y="165"/>
                        <a:pt x="591" y="158"/>
                        <a:pt x="602" y="151"/>
                      </a:cubicBezTo>
                      <a:cubicBezTo>
                        <a:pt x="606" y="149"/>
                        <a:pt x="601" y="148"/>
                        <a:pt x="599" y="149"/>
                      </a:cubicBezTo>
                      <a:cubicBezTo>
                        <a:pt x="583" y="159"/>
                        <a:pt x="567" y="168"/>
                        <a:pt x="551" y="177"/>
                      </a:cubicBezTo>
                      <a:cubicBezTo>
                        <a:pt x="544" y="179"/>
                        <a:pt x="536" y="182"/>
                        <a:pt x="529" y="186"/>
                      </a:cubicBezTo>
                      <a:cubicBezTo>
                        <a:pt x="529" y="186"/>
                        <a:pt x="528" y="186"/>
                        <a:pt x="527" y="186"/>
                      </a:cubicBezTo>
                      <a:cubicBezTo>
                        <a:pt x="527" y="186"/>
                        <a:pt x="528" y="185"/>
                        <a:pt x="528" y="185"/>
                      </a:cubicBezTo>
                      <a:cubicBezTo>
                        <a:pt x="531" y="182"/>
                        <a:pt x="533" y="179"/>
                        <a:pt x="536" y="177"/>
                      </a:cubicBezTo>
                      <a:cubicBezTo>
                        <a:pt x="538" y="175"/>
                        <a:pt x="541" y="173"/>
                        <a:pt x="544" y="172"/>
                      </a:cubicBezTo>
                      <a:cubicBezTo>
                        <a:pt x="545" y="172"/>
                        <a:pt x="548" y="171"/>
                        <a:pt x="548" y="171"/>
                      </a:cubicBezTo>
                      <a:cubicBezTo>
                        <a:pt x="549" y="170"/>
                        <a:pt x="550" y="169"/>
                        <a:pt x="551" y="168"/>
                      </a:cubicBezTo>
                      <a:cubicBezTo>
                        <a:pt x="570" y="158"/>
                        <a:pt x="591" y="150"/>
                        <a:pt x="610" y="138"/>
                      </a:cubicBezTo>
                      <a:cubicBezTo>
                        <a:pt x="621" y="137"/>
                        <a:pt x="633" y="136"/>
                        <a:pt x="644" y="133"/>
                      </a:cubicBezTo>
                      <a:cubicBezTo>
                        <a:pt x="638" y="136"/>
                        <a:pt x="632" y="138"/>
                        <a:pt x="625" y="140"/>
                      </a:cubicBezTo>
                      <a:cubicBezTo>
                        <a:pt x="622" y="141"/>
                        <a:pt x="623" y="146"/>
                        <a:pt x="626" y="144"/>
                      </a:cubicBezTo>
                      <a:cubicBezTo>
                        <a:pt x="655" y="136"/>
                        <a:pt x="680" y="122"/>
                        <a:pt x="704" y="103"/>
                      </a:cubicBezTo>
                      <a:cubicBezTo>
                        <a:pt x="707" y="101"/>
                        <a:pt x="702" y="99"/>
                        <a:pt x="700" y="101"/>
                      </a:cubicBezTo>
                      <a:cubicBezTo>
                        <a:pt x="684" y="112"/>
                        <a:pt x="668" y="122"/>
                        <a:pt x="651" y="130"/>
                      </a:cubicBezTo>
                      <a:cubicBezTo>
                        <a:pt x="638" y="134"/>
                        <a:pt x="624" y="136"/>
                        <a:pt x="611" y="137"/>
                      </a:cubicBezTo>
                      <a:cubicBezTo>
                        <a:pt x="611" y="136"/>
                        <a:pt x="611" y="136"/>
                        <a:pt x="610" y="135"/>
                      </a:cubicBezTo>
                      <a:cubicBezTo>
                        <a:pt x="637" y="123"/>
                        <a:pt x="661" y="106"/>
                        <a:pt x="684" y="87"/>
                      </a:cubicBezTo>
                      <a:cubicBezTo>
                        <a:pt x="687" y="85"/>
                        <a:pt x="681" y="85"/>
                        <a:pt x="680" y="86"/>
                      </a:cubicBezTo>
                      <a:cubicBezTo>
                        <a:pt x="652" y="109"/>
                        <a:pt x="622" y="128"/>
                        <a:pt x="588" y="140"/>
                      </a:cubicBezTo>
                      <a:cubicBezTo>
                        <a:pt x="583" y="141"/>
                        <a:pt x="577" y="142"/>
                        <a:pt x="571" y="143"/>
                      </a:cubicBezTo>
                      <a:cubicBezTo>
                        <a:pt x="572" y="143"/>
                        <a:pt x="572" y="142"/>
                        <a:pt x="573" y="142"/>
                      </a:cubicBezTo>
                      <a:cubicBezTo>
                        <a:pt x="573" y="142"/>
                        <a:pt x="577" y="142"/>
                        <a:pt x="578" y="141"/>
                      </a:cubicBezTo>
                      <a:cubicBezTo>
                        <a:pt x="586" y="135"/>
                        <a:pt x="595" y="129"/>
                        <a:pt x="603" y="124"/>
                      </a:cubicBezTo>
                      <a:cubicBezTo>
                        <a:pt x="606" y="123"/>
                        <a:pt x="608" y="121"/>
                        <a:pt x="611" y="120"/>
                      </a:cubicBezTo>
                      <a:cubicBezTo>
                        <a:pt x="611" y="120"/>
                        <a:pt x="610" y="120"/>
                        <a:pt x="610" y="121"/>
                      </a:cubicBezTo>
                      <a:cubicBezTo>
                        <a:pt x="609" y="122"/>
                        <a:pt x="613" y="121"/>
                        <a:pt x="613" y="121"/>
                      </a:cubicBezTo>
                      <a:cubicBezTo>
                        <a:pt x="616" y="120"/>
                        <a:pt x="617" y="120"/>
                        <a:pt x="619" y="118"/>
                      </a:cubicBezTo>
                      <a:cubicBezTo>
                        <a:pt x="620" y="117"/>
                        <a:pt x="615" y="118"/>
                        <a:pt x="614" y="119"/>
                      </a:cubicBezTo>
                      <a:cubicBezTo>
                        <a:pt x="614" y="119"/>
                        <a:pt x="614" y="118"/>
                        <a:pt x="614" y="118"/>
                      </a:cubicBezTo>
                      <a:cubicBezTo>
                        <a:pt x="620" y="115"/>
                        <a:pt x="626" y="113"/>
                        <a:pt x="632" y="110"/>
                      </a:cubicBezTo>
                      <a:cubicBezTo>
                        <a:pt x="635" y="109"/>
                        <a:pt x="633" y="107"/>
                        <a:pt x="631" y="106"/>
                      </a:cubicBezTo>
                      <a:cubicBezTo>
                        <a:pt x="637" y="103"/>
                        <a:pt x="642" y="99"/>
                        <a:pt x="648" y="96"/>
                      </a:cubicBezTo>
                      <a:cubicBezTo>
                        <a:pt x="647" y="96"/>
                        <a:pt x="647" y="97"/>
                        <a:pt x="646" y="98"/>
                      </a:cubicBezTo>
                      <a:cubicBezTo>
                        <a:pt x="645" y="99"/>
                        <a:pt x="651" y="98"/>
                        <a:pt x="652" y="97"/>
                      </a:cubicBezTo>
                      <a:cubicBezTo>
                        <a:pt x="658" y="91"/>
                        <a:pt x="664" y="85"/>
                        <a:pt x="670" y="79"/>
                      </a:cubicBezTo>
                      <a:cubicBezTo>
                        <a:pt x="681" y="70"/>
                        <a:pt x="692" y="62"/>
                        <a:pt x="702" y="52"/>
                      </a:cubicBezTo>
                      <a:cubicBezTo>
                        <a:pt x="707" y="48"/>
                        <a:pt x="712" y="44"/>
                        <a:pt x="716" y="39"/>
                      </a:cubicBezTo>
                      <a:cubicBezTo>
                        <a:pt x="717" y="39"/>
                        <a:pt x="716" y="39"/>
                        <a:pt x="715" y="39"/>
                      </a:cubicBezTo>
                      <a:cubicBezTo>
                        <a:pt x="717" y="36"/>
                        <a:pt x="718" y="34"/>
                        <a:pt x="720" y="32"/>
                      </a:cubicBezTo>
                      <a:cubicBezTo>
                        <a:pt x="720" y="31"/>
                        <a:pt x="715" y="32"/>
                        <a:pt x="714" y="33"/>
                      </a:cubicBezTo>
                      <a:cubicBezTo>
                        <a:pt x="713" y="33"/>
                        <a:pt x="713" y="34"/>
                        <a:pt x="712" y="35"/>
                      </a:cubicBezTo>
                      <a:cubicBezTo>
                        <a:pt x="717" y="28"/>
                        <a:pt x="722" y="22"/>
                        <a:pt x="726" y="15"/>
                      </a:cubicBezTo>
                      <a:cubicBezTo>
                        <a:pt x="727" y="13"/>
                        <a:pt x="721" y="14"/>
                        <a:pt x="720" y="15"/>
                      </a:cubicBezTo>
                      <a:cubicBezTo>
                        <a:pt x="704" y="40"/>
                        <a:pt x="684" y="63"/>
                        <a:pt x="657" y="77"/>
                      </a:cubicBezTo>
                      <a:cubicBezTo>
                        <a:pt x="657" y="76"/>
                        <a:pt x="657" y="76"/>
                        <a:pt x="657" y="76"/>
                      </a:cubicBezTo>
                      <a:cubicBezTo>
                        <a:pt x="660" y="73"/>
                        <a:pt x="663" y="71"/>
                        <a:pt x="667" y="68"/>
                      </a:cubicBezTo>
                      <a:cubicBezTo>
                        <a:pt x="667" y="67"/>
                        <a:pt x="667" y="67"/>
                        <a:pt x="666" y="67"/>
                      </a:cubicBezTo>
                      <a:cubicBezTo>
                        <a:pt x="672" y="61"/>
                        <a:pt x="678" y="54"/>
                        <a:pt x="684" y="47"/>
                      </a:cubicBezTo>
                      <a:cubicBezTo>
                        <a:pt x="686" y="46"/>
                        <a:pt x="687" y="45"/>
                        <a:pt x="688" y="43"/>
                      </a:cubicBezTo>
                      <a:cubicBezTo>
                        <a:pt x="698" y="34"/>
                        <a:pt x="706" y="23"/>
                        <a:pt x="713" y="11"/>
                      </a:cubicBezTo>
                      <a:cubicBezTo>
                        <a:pt x="714" y="11"/>
                        <a:pt x="715" y="11"/>
                        <a:pt x="717" y="11"/>
                      </a:cubicBezTo>
                      <a:cubicBezTo>
                        <a:pt x="718" y="11"/>
                        <a:pt x="723" y="8"/>
                        <a:pt x="719" y="8"/>
                      </a:cubicBezTo>
                      <a:cubicBezTo>
                        <a:pt x="718" y="8"/>
                        <a:pt x="716" y="8"/>
                        <a:pt x="715" y="8"/>
                      </a:cubicBezTo>
                      <a:cubicBezTo>
                        <a:pt x="716" y="6"/>
                        <a:pt x="718" y="4"/>
                        <a:pt x="719" y="2"/>
                      </a:cubicBezTo>
                      <a:cubicBezTo>
                        <a:pt x="720" y="0"/>
                        <a:pt x="714" y="1"/>
                        <a:pt x="713" y="2"/>
                      </a:cubicBezTo>
                      <a:cubicBezTo>
                        <a:pt x="712" y="4"/>
                        <a:pt x="711" y="6"/>
                        <a:pt x="709" y="8"/>
                      </a:cubicBezTo>
                      <a:cubicBezTo>
                        <a:pt x="708" y="8"/>
                        <a:pt x="706" y="8"/>
                        <a:pt x="704" y="8"/>
                      </a:cubicBezTo>
                      <a:cubicBezTo>
                        <a:pt x="703" y="8"/>
                        <a:pt x="698" y="11"/>
                        <a:pt x="702" y="11"/>
                      </a:cubicBezTo>
                      <a:cubicBezTo>
                        <a:pt x="704" y="11"/>
                        <a:pt x="706" y="11"/>
                        <a:pt x="708" y="11"/>
                      </a:cubicBezTo>
                      <a:cubicBezTo>
                        <a:pt x="699" y="24"/>
                        <a:pt x="690" y="36"/>
                        <a:pt x="680" y="46"/>
                      </a:cubicBezTo>
                      <a:cubicBezTo>
                        <a:pt x="680" y="46"/>
                        <a:pt x="679" y="47"/>
                        <a:pt x="679" y="47"/>
                      </a:cubicBezTo>
                      <a:cubicBezTo>
                        <a:pt x="679" y="47"/>
                        <a:pt x="678" y="48"/>
                        <a:pt x="678" y="48"/>
                      </a:cubicBezTo>
                      <a:cubicBezTo>
                        <a:pt x="669" y="57"/>
                        <a:pt x="659" y="65"/>
                        <a:pt x="652" y="75"/>
                      </a:cubicBezTo>
                      <a:cubicBezTo>
                        <a:pt x="645" y="82"/>
                        <a:pt x="638" y="89"/>
                        <a:pt x="630" y="95"/>
                      </a:cubicBezTo>
                      <a:cubicBezTo>
                        <a:pt x="629" y="94"/>
                        <a:pt x="628" y="94"/>
                        <a:pt x="626" y="95"/>
                      </a:cubicBezTo>
                      <a:cubicBezTo>
                        <a:pt x="619" y="98"/>
                        <a:pt x="612" y="102"/>
                        <a:pt x="605" y="106"/>
                      </a:cubicBezTo>
                      <a:cubicBezTo>
                        <a:pt x="607" y="103"/>
                        <a:pt x="609" y="101"/>
                        <a:pt x="612" y="98"/>
                      </a:cubicBezTo>
                      <a:cubicBezTo>
                        <a:pt x="614" y="96"/>
                        <a:pt x="616" y="94"/>
                        <a:pt x="619" y="92"/>
                      </a:cubicBezTo>
                      <a:cubicBezTo>
                        <a:pt x="630" y="82"/>
                        <a:pt x="640" y="72"/>
                        <a:pt x="649" y="60"/>
                      </a:cubicBezTo>
                      <a:cubicBezTo>
                        <a:pt x="654" y="57"/>
                        <a:pt x="658" y="53"/>
                        <a:pt x="663" y="49"/>
                      </a:cubicBezTo>
                      <a:cubicBezTo>
                        <a:pt x="665" y="47"/>
                        <a:pt x="663" y="46"/>
                        <a:pt x="661" y="46"/>
                      </a:cubicBezTo>
                      <a:cubicBezTo>
                        <a:pt x="662" y="45"/>
                        <a:pt x="662" y="45"/>
                        <a:pt x="663" y="44"/>
                      </a:cubicBezTo>
                      <a:cubicBezTo>
                        <a:pt x="663" y="44"/>
                        <a:pt x="663" y="44"/>
                        <a:pt x="663" y="44"/>
                      </a:cubicBezTo>
                      <a:cubicBezTo>
                        <a:pt x="663" y="44"/>
                        <a:pt x="663" y="44"/>
                        <a:pt x="663" y="43"/>
                      </a:cubicBezTo>
                      <a:cubicBezTo>
                        <a:pt x="668" y="39"/>
                        <a:pt x="672" y="33"/>
                        <a:pt x="675" y="27"/>
                      </a:cubicBezTo>
                      <a:cubicBezTo>
                        <a:pt x="675" y="28"/>
                        <a:pt x="675" y="28"/>
                        <a:pt x="675" y="29"/>
                      </a:cubicBezTo>
                      <a:cubicBezTo>
                        <a:pt x="675" y="32"/>
                        <a:pt x="680" y="31"/>
                        <a:pt x="681" y="29"/>
                      </a:cubicBezTo>
                      <a:cubicBezTo>
                        <a:pt x="681" y="28"/>
                        <a:pt x="682" y="27"/>
                        <a:pt x="682" y="26"/>
                      </a:cubicBezTo>
                      <a:cubicBezTo>
                        <a:pt x="684" y="26"/>
                        <a:pt x="687" y="25"/>
                        <a:pt x="687" y="24"/>
                      </a:cubicBezTo>
                      <a:cubicBezTo>
                        <a:pt x="689" y="19"/>
                        <a:pt x="690" y="13"/>
                        <a:pt x="691" y="7"/>
                      </a:cubicBezTo>
                      <a:cubicBezTo>
                        <a:pt x="692" y="5"/>
                        <a:pt x="686" y="6"/>
                        <a:pt x="685" y="8"/>
                      </a:cubicBezTo>
                      <a:cubicBezTo>
                        <a:pt x="685" y="9"/>
                        <a:pt x="685" y="9"/>
                        <a:pt x="685" y="10"/>
                      </a:cubicBezTo>
                      <a:cubicBezTo>
                        <a:pt x="684" y="10"/>
                        <a:pt x="683" y="11"/>
                        <a:pt x="682" y="12"/>
                      </a:cubicBezTo>
                      <a:cubicBezTo>
                        <a:pt x="682" y="13"/>
                        <a:pt x="681" y="14"/>
                        <a:pt x="681" y="15"/>
                      </a:cubicBezTo>
                      <a:cubicBezTo>
                        <a:pt x="681" y="15"/>
                        <a:pt x="681" y="14"/>
                        <a:pt x="681" y="14"/>
                      </a:cubicBezTo>
                      <a:cubicBezTo>
                        <a:pt x="681" y="11"/>
                        <a:pt x="675" y="12"/>
                        <a:pt x="675" y="14"/>
                      </a:cubicBezTo>
                      <a:cubicBezTo>
                        <a:pt x="675" y="16"/>
                        <a:pt x="675" y="17"/>
                        <a:pt x="675" y="18"/>
                      </a:cubicBezTo>
                      <a:cubicBezTo>
                        <a:pt x="673" y="18"/>
                        <a:pt x="672" y="19"/>
                        <a:pt x="672" y="20"/>
                      </a:cubicBezTo>
                      <a:cubicBezTo>
                        <a:pt x="670" y="24"/>
                        <a:pt x="668" y="28"/>
                        <a:pt x="666" y="32"/>
                      </a:cubicBezTo>
                      <a:cubicBezTo>
                        <a:pt x="666" y="29"/>
                        <a:pt x="667" y="25"/>
                        <a:pt x="667" y="22"/>
                      </a:cubicBezTo>
                      <a:cubicBezTo>
                        <a:pt x="668" y="19"/>
                        <a:pt x="661" y="20"/>
                        <a:pt x="661" y="23"/>
                      </a:cubicBezTo>
                      <a:cubicBezTo>
                        <a:pt x="660" y="29"/>
                        <a:pt x="659" y="36"/>
                        <a:pt x="658" y="43"/>
                      </a:cubicBezTo>
                      <a:cubicBezTo>
                        <a:pt x="658" y="43"/>
                        <a:pt x="658" y="43"/>
                        <a:pt x="658" y="44"/>
                      </a:cubicBezTo>
                      <a:cubicBezTo>
                        <a:pt x="658" y="44"/>
                        <a:pt x="657" y="44"/>
                        <a:pt x="657" y="44"/>
                      </a:cubicBezTo>
                      <a:cubicBezTo>
                        <a:pt x="654" y="48"/>
                        <a:pt x="650" y="52"/>
                        <a:pt x="647" y="56"/>
                      </a:cubicBezTo>
                      <a:cubicBezTo>
                        <a:pt x="619" y="79"/>
                        <a:pt x="590" y="101"/>
                        <a:pt x="563" y="125"/>
                      </a:cubicBezTo>
                      <a:cubicBezTo>
                        <a:pt x="531" y="153"/>
                        <a:pt x="501" y="183"/>
                        <a:pt x="471" y="213"/>
                      </a:cubicBezTo>
                      <a:cubicBezTo>
                        <a:pt x="410" y="273"/>
                        <a:pt x="352" y="336"/>
                        <a:pt x="294" y="399"/>
                      </a:cubicBezTo>
                      <a:cubicBezTo>
                        <a:pt x="266" y="430"/>
                        <a:pt x="238" y="461"/>
                        <a:pt x="210" y="492"/>
                      </a:cubicBezTo>
                      <a:cubicBezTo>
                        <a:pt x="208" y="495"/>
                        <a:pt x="206" y="498"/>
                        <a:pt x="204" y="500"/>
                      </a:cubicBezTo>
                      <a:cubicBezTo>
                        <a:pt x="203" y="500"/>
                        <a:pt x="203" y="500"/>
                        <a:pt x="203" y="500"/>
                      </a:cubicBezTo>
                      <a:cubicBezTo>
                        <a:pt x="204" y="498"/>
                        <a:pt x="204" y="496"/>
                        <a:pt x="205" y="494"/>
                      </a:cubicBezTo>
                      <a:cubicBezTo>
                        <a:pt x="206" y="492"/>
                        <a:pt x="200" y="493"/>
                        <a:pt x="199" y="494"/>
                      </a:cubicBezTo>
                      <a:cubicBezTo>
                        <a:pt x="199" y="494"/>
                        <a:pt x="199" y="494"/>
                        <a:pt x="199" y="494"/>
                      </a:cubicBezTo>
                      <a:cubicBezTo>
                        <a:pt x="199" y="494"/>
                        <a:pt x="199" y="494"/>
                        <a:pt x="199" y="494"/>
                      </a:cubicBezTo>
                      <a:cubicBezTo>
                        <a:pt x="201" y="492"/>
                        <a:pt x="195" y="493"/>
                        <a:pt x="194" y="494"/>
                      </a:cubicBezTo>
                      <a:cubicBezTo>
                        <a:pt x="191" y="498"/>
                        <a:pt x="189" y="502"/>
                        <a:pt x="187" y="506"/>
                      </a:cubicBezTo>
                      <a:cubicBezTo>
                        <a:pt x="187" y="506"/>
                        <a:pt x="188" y="505"/>
                        <a:pt x="188" y="504"/>
                      </a:cubicBezTo>
                      <a:cubicBezTo>
                        <a:pt x="188" y="504"/>
                        <a:pt x="188" y="503"/>
                        <a:pt x="188" y="503"/>
                      </a:cubicBezTo>
                      <a:cubicBezTo>
                        <a:pt x="189" y="503"/>
                        <a:pt x="189" y="502"/>
                        <a:pt x="189" y="502"/>
                      </a:cubicBezTo>
                      <a:cubicBezTo>
                        <a:pt x="194" y="490"/>
                        <a:pt x="199" y="479"/>
                        <a:pt x="200" y="466"/>
                      </a:cubicBezTo>
                      <a:cubicBezTo>
                        <a:pt x="200" y="466"/>
                        <a:pt x="200" y="465"/>
                        <a:pt x="200" y="465"/>
                      </a:cubicBezTo>
                      <a:cubicBezTo>
                        <a:pt x="205" y="435"/>
                        <a:pt x="207" y="404"/>
                        <a:pt x="220" y="375"/>
                      </a:cubicBezTo>
                      <a:cubicBezTo>
                        <a:pt x="224" y="366"/>
                        <a:pt x="229" y="357"/>
                        <a:pt x="234" y="349"/>
                      </a:cubicBezTo>
                      <a:cubicBezTo>
                        <a:pt x="229" y="359"/>
                        <a:pt x="225" y="370"/>
                        <a:pt x="220" y="381"/>
                      </a:cubicBezTo>
                      <a:cubicBezTo>
                        <a:pt x="207" y="415"/>
                        <a:pt x="201" y="448"/>
                        <a:pt x="201" y="485"/>
                      </a:cubicBezTo>
                      <a:cubicBezTo>
                        <a:pt x="201" y="489"/>
                        <a:pt x="207" y="488"/>
                        <a:pt x="207" y="485"/>
                      </a:cubicBezTo>
                      <a:cubicBezTo>
                        <a:pt x="208" y="450"/>
                        <a:pt x="212" y="419"/>
                        <a:pt x="224" y="386"/>
                      </a:cubicBezTo>
                      <a:cubicBezTo>
                        <a:pt x="236" y="355"/>
                        <a:pt x="252" y="324"/>
                        <a:pt x="272" y="297"/>
                      </a:cubicBezTo>
                      <a:cubicBezTo>
                        <a:pt x="269" y="305"/>
                        <a:pt x="266" y="312"/>
                        <a:pt x="262" y="319"/>
                      </a:cubicBezTo>
                      <a:cubicBezTo>
                        <a:pt x="257" y="328"/>
                        <a:pt x="252" y="337"/>
                        <a:pt x="248" y="346"/>
                      </a:cubicBezTo>
                      <a:cubicBezTo>
                        <a:pt x="244" y="354"/>
                        <a:pt x="239" y="362"/>
                        <a:pt x="235" y="371"/>
                      </a:cubicBezTo>
                      <a:cubicBezTo>
                        <a:pt x="231" y="379"/>
                        <a:pt x="228" y="389"/>
                        <a:pt x="225" y="398"/>
                      </a:cubicBezTo>
                      <a:cubicBezTo>
                        <a:pt x="223" y="402"/>
                        <a:pt x="221" y="406"/>
                        <a:pt x="219" y="410"/>
                      </a:cubicBezTo>
                      <a:cubicBezTo>
                        <a:pt x="218" y="411"/>
                        <a:pt x="220" y="411"/>
                        <a:pt x="221" y="411"/>
                      </a:cubicBezTo>
                      <a:cubicBezTo>
                        <a:pt x="220" y="414"/>
                        <a:pt x="219" y="417"/>
                        <a:pt x="218" y="420"/>
                      </a:cubicBezTo>
                      <a:cubicBezTo>
                        <a:pt x="217" y="427"/>
                        <a:pt x="216" y="434"/>
                        <a:pt x="216" y="441"/>
                      </a:cubicBezTo>
                      <a:cubicBezTo>
                        <a:pt x="216" y="452"/>
                        <a:pt x="226" y="461"/>
                        <a:pt x="218" y="473"/>
                      </a:cubicBezTo>
                      <a:cubicBezTo>
                        <a:pt x="217" y="475"/>
                        <a:pt x="223" y="474"/>
                        <a:pt x="224" y="473"/>
                      </a:cubicBezTo>
                      <a:cubicBezTo>
                        <a:pt x="231" y="461"/>
                        <a:pt x="224" y="451"/>
                        <a:pt x="222" y="439"/>
                      </a:cubicBezTo>
                      <a:cubicBezTo>
                        <a:pt x="220" y="428"/>
                        <a:pt x="224" y="414"/>
                        <a:pt x="229" y="402"/>
                      </a:cubicBezTo>
                      <a:cubicBezTo>
                        <a:pt x="244" y="372"/>
                        <a:pt x="255" y="340"/>
                        <a:pt x="273" y="312"/>
                      </a:cubicBezTo>
                      <a:cubicBezTo>
                        <a:pt x="290" y="285"/>
                        <a:pt x="310" y="261"/>
                        <a:pt x="319" y="231"/>
                      </a:cubicBezTo>
                      <a:cubicBezTo>
                        <a:pt x="329" y="221"/>
                        <a:pt x="338" y="209"/>
                        <a:pt x="349" y="200"/>
                      </a:cubicBezTo>
                      <a:cubicBezTo>
                        <a:pt x="340" y="236"/>
                        <a:pt x="314" y="263"/>
                        <a:pt x="296" y="295"/>
                      </a:cubicBezTo>
                      <a:cubicBezTo>
                        <a:pt x="278" y="329"/>
                        <a:pt x="264" y="366"/>
                        <a:pt x="266" y="405"/>
                      </a:cubicBezTo>
                      <a:cubicBezTo>
                        <a:pt x="266" y="409"/>
                        <a:pt x="272" y="408"/>
                        <a:pt x="272" y="405"/>
                      </a:cubicBezTo>
                      <a:cubicBezTo>
                        <a:pt x="271" y="362"/>
                        <a:pt x="287" y="323"/>
                        <a:pt x="307" y="286"/>
                      </a:cubicBezTo>
                      <a:cubicBezTo>
                        <a:pt x="325" y="256"/>
                        <a:pt x="348" y="232"/>
                        <a:pt x="356" y="196"/>
                      </a:cubicBezTo>
                      <a:cubicBezTo>
                        <a:pt x="356" y="195"/>
                        <a:pt x="355" y="194"/>
                        <a:pt x="354" y="194"/>
                      </a:cubicBezTo>
                      <a:cubicBezTo>
                        <a:pt x="353" y="193"/>
                        <a:pt x="350" y="193"/>
                        <a:pt x="349" y="194"/>
                      </a:cubicBezTo>
                      <a:cubicBezTo>
                        <a:pt x="336" y="203"/>
                        <a:pt x="327" y="217"/>
                        <a:pt x="316" y="227"/>
                      </a:cubicBezTo>
                      <a:cubicBezTo>
                        <a:pt x="315" y="228"/>
                        <a:pt x="314" y="228"/>
                        <a:pt x="314" y="229"/>
                      </a:cubicBezTo>
                      <a:cubicBezTo>
                        <a:pt x="314" y="229"/>
                        <a:pt x="314" y="229"/>
                        <a:pt x="313" y="229"/>
                      </a:cubicBezTo>
                      <a:cubicBezTo>
                        <a:pt x="311" y="232"/>
                        <a:pt x="308" y="234"/>
                        <a:pt x="305" y="236"/>
                      </a:cubicBezTo>
                      <a:cubicBezTo>
                        <a:pt x="305" y="236"/>
                        <a:pt x="304" y="236"/>
                        <a:pt x="304" y="236"/>
                      </a:cubicBezTo>
                      <a:cubicBezTo>
                        <a:pt x="288" y="237"/>
                        <a:pt x="275" y="246"/>
                        <a:pt x="264" y="256"/>
                      </a:cubicBezTo>
                      <a:cubicBezTo>
                        <a:pt x="249" y="268"/>
                        <a:pt x="234" y="284"/>
                        <a:pt x="230" y="303"/>
                      </a:cubicBezTo>
                      <a:cubicBezTo>
                        <a:pt x="229" y="305"/>
                        <a:pt x="236" y="304"/>
                        <a:pt x="236" y="302"/>
                      </a:cubicBezTo>
                      <a:cubicBezTo>
                        <a:pt x="239" y="289"/>
                        <a:pt x="247" y="278"/>
                        <a:pt x="256" y="268"/>
                      </a:cubicBezTo>
                      <a:cubicBezTo>
                        <a:pt x="267" y="256"/>
                        <a:pt x="284" y="240"/>
                        <a:pt x="301" y="239"/>
                      </a:cubicBezTo>
                      <a:cubicBezTo>
                        <a:pt x="302" y="239"/>
                        <a:pt x="303" y="239"/>
                        <a:pt x="304" y="238"/>
                      </a:cubicBezTo>
                      <a:cubicBezTo>
                        <a:pt x="304" y="239"/>
                        <a:pt x="307" y="240"/>
                        <a:pt x="309" y="239"/>
                      </a:cubicBezTo>
                      <a:cubicBezTo>
                        <a:pt x="309" y="238"/>
                        <a:pt x="310" y="238"/>
                        <a:pt x="311" y="237"/>
                      </a:cubicBezTo>
                      <a:cubicBezTo>
                        <a:pt x="303" y="258"/>
                        <a:pt x="291" y="277"/>
                        <a:pt x="278" y="295"/>
                      </a:cubicBezTo>
                      <a:cubicBezTo>
                        <a:pt x="280" y="290"/>
                        <a:pt x="282" y="284"/>
                        <a:pt x="283" y="278"/>
                      </a:cubicBezTo>
                      <a:cubicBezTo>
                        <a:pt x="284" y="276"/>
                        <a:pt x="278" y="277"/>
                        <a:pt x="277" y="279"/>
                      </a:cubicBezTo>
                      <a:cubicBezTo>
                        <a:pt x="276" y="284"/>
                        <a:pt x="275" y="288"/>
                        <a:pt x="273" y="293"/>
                      </a:cubicBezTo>
                      <a:cubicBezTo>
                        <a:pt x="272" y="292"/>
                        <a:pt x="269" y="292"/>
                        <a:pt x="268" y="294"/>
                      </a:cubicBezTo>
                      <a:cubicBezTo>
                        <a:pt x="267" y="296"/>
                        <a:pt x="265" y="298"/>
                        <a:pt x="264" y="300"/>
                      </a:cubicBezTo>
                      <a:cubicBezTo>
                        <a:pt x="264" y="300"/>
                        <a:pt x="263" y="300"/>
                        <a:pt x="263" y="300"/>
                      </a:cubicBezTo>
                      <a:cubicBezTo>
                        <a:pt x="246" y="326"/>
                        <a:pt x="225" y="350"/>
                        <a:pt x="212" y="379"/>
                      </a:cubicBezTo>
                      <a:cubicBezTo>
                        <a:pt x="202" y="401"/>
                        <a:pt x="200" y="425"/>
                        <a:pt x="196" y="449"/>
                      </a:cubicBezTo>
                      <a:cubicBezTo>
                        <a:pt x="196" y="448"/>
                        <a:pt x="196" y="447"/>
                        <a:pt x="196" y="447"/>
                      </a:cubicBezTo>
                      <a:cubicBezTo>
                        <a:pt x="196" y="445"/>
                        <a:pt x="190" y="446"/>
                        <a:pt x="190" y="448"/>
                      </a:cubicBezTo>
                      <a:cubicBezTo>
                        <a:pt x="189" y="467"/>
                        <a:pt x="186" y="485"/>
                        <a:pt x="183" y="503"/>
                      </a:cubicBezTo>
                      <a:cubicBezTo>
                        <a:pt x="183" y="503"/>
                        <a:pt x="182" y="503"/>
                        <a:pt x="182" y="503"/>
                      </a:cubicBezTo>
                      <a:cubicBezTo>
                        <a:pt x="181" y="505"/>
                        <a:pt x="180" y="507"/>
                        <a:pt x="179" y="509"/>
                      </a:cubicBezTo>
                      <a:cubicBezTo>
                        <a:pt x="180" y="502"/>
                        <a:pt x="182" y="495"/>
                        <a:pt x="183" y="488"/>
                      </a:cubicBezTo>
                      <a:cubicBezTo>
                        <a:pt x="183" y="486"/>
                        <a:pt x="184" y="484"/>
                        <a:pt x="185" y="482"/>
                      </a:cubicBezTo>
                      <a:cubicBezTo>
                        <a:pt x="185" y="481"/>
                        <a:pt x="184" y="481"/>
                        <a:pt x="184" y="481"/>
                      </a:cubicBezTo>
                      <a:cubicBezTo>
                        <a:pt x="189" y="445"/>
                        <a:pt x="192" y="410"/>
                        <a:pt x="203" y="377"/>
                      </a:cubicBezTo>
                      <a:cubicBezTo>
                        <a:pt x="214" y="356"/>
                        <a:pt x="230" y="337"/>
                        <a:pt x="243" y="316"/>
                      </a:cubicBezTo>
                      <a:cubicBezTo>
                        <a:pt x="245" y="314"/>
                        <a:pt x="238" y="314"/>
                        <a:pt x="237" y="316"/>
                      </a:cubicBezTo>
                      <a:cubicBezTo>
                        <a:pt x="229" y="329"/>
                        <a:pt x="220" y="341"/>
                        <a:pt x="212" y="354"/>
                      </a:cubicBezTo>
                      <a:cubicBezTo>
                        <a:pt x="220" y="336"/>
                        <a:pt x="231" y="319"/>
                        <a:pt x="246" y="304"/>
                      </a:cubicBezTo>
                      <a:cubicBezTo>
                        <a:pt x="249" y="301"/>
                        <a:pt x="243" y="300"/>
                        <a:pt x="241" y="302"/>
                      </a:cubicBezTo>
                      <a:cubicBezTo>
                        <a:pt x="218" y="325"/>
                        <a:pt x="205" y="351"/>
                        <a:pt x="196" y="379"/>
                      </a:cubicBezTo>
                      <a:cubicBezTo>
                        <a:pt x="193" y="384"/>
                        <a:pt x="191" y="389"/>
                        <a:pt x="189" y="395"/>
                      </a:cubicBezTo>
                      <a:cubicBezTo>
                        <a:pt x="175" y="426"/>
                        <a:pt x="178" y="463"/>
                        <a:pt x="174" y="497"/>
                      </a:cubicBezTo>
                      <a:cubicBezTo>
                        <a:pt x="174" y="498"/>
                        <a:pt x="174" y="498"/>
                        <a:pt x="175" y="498"/>
                      </a:cubicBezTo>
                      <a:cubicBezTo>
                        <a:pt x="173" y="509"/>
                        <a:pt x="171" y="520"/>
                        <a:pt x="169" y="531"/>
                      </a:cubicBezTo>
                      <a:cubicBezTo>
                        <a:pt x="168" y="534"/>
                        <a:pt x="174" y="533"/>
                        <a:pt x="175" y="530"/>
                      </a:cubicBezTo>
                      <a:cubicBezTo>
                        <a:pt x="175" y="530"/>
                        <a:pt x="175" y="529"/>
                        <a:pt x="175" y="529"/>
                      </a:cubicBezTo>
                      <a:cubicBezTo>
                        <a:pt x="177" y="528"/>
                        <a:pt x="178" y="528"/>
                        <a:pt x="179" y="527"/>
                      </a:cubicBezTo>
                      <a:cubicBezTo>
                        <a:pt x="182" y="523"/>
                        <a:pt x="185" y="519"/>
                        <a:pt x="188" y="514"/>
                      </a:cubicBezTo>
                      <a:cubicBezTo>
                        <a:pt x="190" y="512"/>
                        <a:pt x="192" y="509"/>
                        <a:pt x="195" y="506"/>
                      </a:cubicBezTo>
                      <a:cubicBezTo>
                        <a:pt x="194" y="508"/>
                        <a:pt x="193" y="510"/>
                        <a:pt x="192" y="512"/>
                      </a:cubicBezTo>
                      <a:cubicBezTo>
                        <a:pt x="190" y="515"/>
                        <a:pt x="188" y="518"/>
                        <a:pt x="186" y="521"/>
                      </a:cubicBezTo>
                      <a:cubicBezTo>
                        <a:pt x="186" y="521"/>
                        <a:pt x="186" y="521"/>
                        <a:pt x="186" y="521"/>
                      </a:cubicBezTo>
                      <a:cubicBezTo>
                        <a:pt x="186" y="521"/>
                        <a:pt x="186" y="521"/>
                        <a:pt x="186" y="521"/>
                      </a:cubicBezTo>
                      <a:cubicBezTo>
                        <a:pt x="186" y="521"/>
                        <a:pt x="186" y="521"/>
                        <a:pt x="186" y="522"/>
                      </a:cubicBezTo>
                      <a:cubicBezTo>
                        <a:pt x="185" y="522"/>
                        <a:pt x="186" y="522"/>
                        <a:pt x="186" y="522"/>
                      </a:cubicBezTo>
                      <a:cubicBezTo>
                        <a:pt x="167" y="545"/>
                        <a:pt x="150" y="569"/>
                        <a:pt x="132" y="593"/>
                      </a:cubicBezTo>
                      <a:cubicBezTo>
                        <a:pt x="129" y="597"/>
                        <a:pt x="126" y="600"/>
                        <a:pt x="124" y="604"/>
                      </a:cubicBezTo>
                      <a:cubicBezTo>
                        <a:pt x="124" y="604"/>
                        <a:pt x="124" y="604"/>
                        <a:pt x="124" y="604"/>
                      </a:cubicBezTo>
                      <a:cubicBezTo>
                        <a:pt x="119" y="574"/>
                        <a:pt x="109" y="548"/>
                        <a:pt x="115" y="517"/>
                      </a:cubicBezTo>
                      <a:cubicBezTo>
                        <a:pt x="121" y="493"/>
                        <a:pt x="132" y="470"/>
                        <a:pt x="128" y="444"/>
                      </a:cubicBezTo>
                      <a:cubicBezTo>
                        <a:pt x="128" y="443"/>
                        <a:pt x="122" y="444"/>
                        <a:pt x="122" y="446"/>
                      </a:cubicBezTo>
                      <a:cubicBezTo>
                        <a:pt x="126" y="473"/>
                        <a:pt x="113" y="497"/>
                        <a:pt x="108" y="523"/>
                      </a:cubicBezTo>
                      <a:cubicBezTo>
                        <a:pt x="103" y="552"/>
                        <a:pt x="113" y="578"/>
                        <a:pt x="118" y="606"/>
                      </a:cubicBezTo>
                      <a:cubicBezTo>
                        <a:pt x="118" y="607"/>
                        <a:pt x="122" y="606"/>
                        <a:pt x="123" y="605"/>
                      </a:cubicBezTo>
                      <a:cubicBezTo>
                        <a:pt x="104" y="631"/>
                        <a:pt x="85" y="657"/>
                        <a:pt x="68" y="685"/>
                      </a:cubicBezTo>
                      <a:cubicBezTo>
                        <a:pt x="48" y="719"/>
                        <a:pt x="29" y="753"/>
                        <a:pt x="3" y="783"/>
                      </a:cubicBezTo>
                      <a:cubicBezTo>
                        <a:pt x="0" y="786"/>
                        <a:pt x="6" y="786"/>
                        <a:pt x="8" y="784"/>
                      </a:cubicBezTo>
                      <a:cubicBezTo>
                        <a:pt x="8" y="784"/>
                        <a:pt x="9" y="783"/>
                        <a:pt x="9" y="783"/>
                      </a:cubicBezTo>
                      <a:cubicBezTo>
                        <a:pt x="10" y="783"/>
                        <a:pt x="10" y="782"/>
                        <a:pt x="11" y="782"/>
                      </a:cubicBezTo>
                      <a:cubicBezTo>
                        <a:pt x="44" y="761"/>
                        <a:pt x="70" y="733"/>
                        <a:pt x="92" y="701"/>
                      </a:cubicBezTo>
                      <a:cubicBezTo>
                        <a:pt x="116" y="667"/>
                        <a:pt x="133" y="629"/>
                        <a:pt x="156" y="595"/>
                      </a:cubicBezTo>
                      <a:cubicBezTo>
                        <a:pt x="185" y="582"/>
                        <a:pt x="208" y="561"/>
                        <a:pt x="236" y="547"/>
                      </a:cubicBezTo>
                      <a:close/>
                      <a:moveTo>
                        <a:pt x="462" y="428"/>
                      </a:moveTo>
                      <a:cubicBezTo>
                        <a:pt x="476" y="425"/>
                        <a:pt x="488" y="420"/>
                        <a:pt x="501" y="414"/>
                      </a:cubicBezTo>
                      <a:cubicBezTo>
                        <a:pt x="501" y="414"/>
                        <a:pt x="501" y="413"/>
                        <a:pt x="502" y="413"/>
                      </a:cubicBezTo>
                      <a:cubicBezTo>
                        <a:pt x="504" y="412"/>
                        <a:pt x="507" y="411"/>
                        <a:pt x="510" y="410"/>
                      </a:cubicBezTo>
                      <a:cubicBezTo>
                        <a:pt x="497" y="422"/>
                        <a:pt x="480" y="426"/>
                        <a:pt x="462" y="428"/>
                      </a:cubicBezTo>
                      <a:close/>
                      <a:moveTo>
                        <a:pt x="243" y="539"/>
                      </a:moveTo>
                      <a:cubicBezTo>
                        <a:pt x="213" y="551"/>
                        <a:pt x="189" y="574"/>
                        <a:pt x="161" y="588"/>
                      </a:cubicBezTo>
                      <a:cubicBezTo>
                        <a:pt x="166" y="581"/>
                        <a:pt x="172" y="573"/>
                        <a:pt x="177" y="566"/>
                      </a:cubicBezTo>
                      <a:cubicBezTo>
                        <a:pt x="178" y="566"/>
                        <a:pt x="180" y="566"/>
                        <a:pt x="181" y="565"/>
                      </a:cubicBezTo>
                      <a:cubicBezTo>
                        <a:pt x="220" y="533"/>
                        <a:pt x="270" y="524"/>
                        <a:pt x="320" y="520"/>
                      </a:cubicBezTo>
                      <a:cubicBezTo>
                        <a:pt x="294" y="525"/>
                        <a:pt x="268" y="530"/>
                        <a:pt x="243" y="539"/>
                      </a:cubicBezTo>
                      <a:close/>
                      <a:moveTo>
                        <a:pt x="653" y="82"/>
                      </a:moveTo>
                      <a:cubicBezTo>
                        <a:pt x="656" y="80"/>
                        <a:pt x="659" y="79"/>
                        <a:pt x="662" y="77"/>
                      </a:cubicBezTo>
                      <a:cubicBezTo>
                        <a:pt x="659" y="79"/>
                        <a:pt x="657" y="81"/>
                        <a:pt x="654" y="83"/>
                      </a:cubicBezTo>
                      <a:cubicBezTo>
                        <a:pt x="648" y="88"/>
                        <a:pt x="641" y="93"/>
                        <a:pt x="634" y="98"/>
                      </a:cubicBezTo>
                      <a:cubicBezTo>
                        <a:pt x="640" y="92"/>
                        <a:pt x="645" y="87"/>
                        <a:pt x="651" y="82"/>
                      </a:cubicBezTo>
                      <a:cubicBezTo>
                        <a:pt x="652" y="82"/>
                        <a:pt x="653" y="82"/>
                        <a:pt x="653" y="82"/>
                      </a:cubicBezTo>
                      <a:close/>
                      <a:moveTo>
                        <a:pt x="541" y="168"/>
                      </a:moveTo>
                      <a:cubicBezTo>
                        <a:pt x="543" y="166"/>
                        <a:pt x="545" y="164"/>
                        <a:pt x="547" y="163"/>
                      </a:cubicBezTo>
                      <a:cubicBezTo>
                        <a:pt x="546" y="164"/>
                        <a:pt x="545" y="165"/>
                        <a:pt x="545" y="166"/>
                      </a:cubicBezTo>
                      <a:cubicBezTo>
                        <a:pt x="544" y="167"/>
                        <a:pt x="542" y="168"/>
                        <a:pt x="541" y="168"/>
                      </a:cubicBezTo>
                      <a:close/>
                      <a:moveTo>
                        <a:pt x="479" y="224"/>
                      </a:moveTo>
                      <a:cubicBezTo>
                        <a:pt x="481" y="223"/>
                        <a:pt x="484" y="222"/>
                        <a:pt x="486" y="221"/>
                      </a:cubicBezTo>
                      <a:cubicBezTo>
                        <a:pt x="482" y="224"/>
                        <a:pt x="478" y="226"/>
                        <a:pt x="474" y="229"/>
                      </a:cubicBezTo>
                      <a:cubicBezTo>
                        <a:pt x="476" y="227"/>
                        <a:pt x="478" y="226"/>
                        <a:pt x="479" y="224"/>
                      </a:cubicBezTo>
                      <a:close/>
                      <a:moveTo>
                        <a:pt x="509" y="208"/>
                      </a:moveTo>
                      <a:cubicBezTo>
                        <a:pt x="509" y="208"/>
                        <a:pt x="509" y="208"/>
                        <a:pt x="510" y="207"/>
                      </a:cubicBezTo>
                      <a:cubicBezTo>
                        <a:pt x="509" y="208"/>
                        <a:pt x="509" y="208"/>
                        <a:pt x="509" y="208"/>
                      </a:cubicBezTo>
                      <a:cubicBezTo>
                        <a:pt x="509" y="208"/>
                        <a:pt x="509" y="208"/>
                        <a:pt x="509" y="208"/>
                      </a:cubicBezTo>
                      <a:close/>
                      <a:moveTo>
                        <a:pt x="489" y="216"/>
                      </a:moveTo>
                      <a:cubicBezTo>
                        <a:pt x="496" y="209"/>
                        <a:pt x="503" y="203"/>
                        <a:pt x="510" y="196"/>
                      </a:cubicBezTo>
                      <a:cubicBezTo>
                        <a:pt x="510" y="196"/>
                        <a:pt x="511" y="196"/>
                        <a:pt x="511" y="196"/>
                      </a:cubicBezTo>
                      <a:cubicBezTo>
                        <a:pt x="511" y="196"/>
                        <a:pt x="510" y="196"/>
                        <a:pt x="510" y="197"/>
                      </a:cubicBezTo>
                      <a:cubicBezTo>
                        <a:pt x="509" y="199"/>
                        <a:pt x="515" y="197"/>
                        <a:pt x="516" y="196"/>
                      </a:cubicBezTo>
                      <a:cubicBezTo>
                        <a:pt x="517" y="196"/>
                        <a:pt x="518" y="195"/>
                        <a:pt x="518" y="194"/>
                      </a:cubicBezTo>
                      <a:cubicBezTo>
                        <a:pt x="519" y="194"/>
                        <a:pt x="520" y="194"/>
                        <a:pt x="520" y="194"/>
                      </a:cubicBezTo>
                      <a:cubicBezTo>
                        <a:pt x="516" y="197"/>
                        <a:pt x="511" y="200"/>
                        <a:pt x="506" y="202"/>
                      </a:cubicBezTo>
                      <a:cubicBezTo>
                        <a:pt x="503" y="204"/>
                        <a:pt x="508" y="205"/>
                        <a:pt x="510" y="204"/>
                      </a:cubicBezTo>
                      <a:cubicBezTo>
                        <a:pt x="519" y="199"/>
                        <a:pt x="529" y="193"/>
                        <a:pt x="538" y="188"/>
                      </a:cubicBezTo>
                      <a:cubicBezTo>
                        <a:pt x="539" y="188"/>
                        <a:pt x="540" y="187"/>
                        <a:pt x="541" y="187"/>
                      </a:cubicBezTo>
                      <a:cubicBezTo>
                        <a:pt x="524" y="197"/>
                        <a:pt x="507" y="207"/>
                        <a:pt x="489" y="216"/>
                      </a:cubicBezTo>
                      <a:close/>
                      <a:moveTo>
                        <a:pt x="536" y="161"/>
                      </a:moveTo>
                      <a:cubicBezTo>
                        <a:pt x="533" y="164"/>
                        <a:pt x="530" y="168"/>
                        <a:pt x="527" y="171"/>
                      </a:cubicBezTo>
                      <a:cubicBezTo>
                        <a:pt x="525" y="173"/>
                        <a:pt x="523" y="175"/>
                        <a:pt x="521" y="178"/>
                      </a:cubicBezTo>
                      <a:cubicBezTo>
                        <a:pt x="521" y="178"/>
                        <a:pt x="521" y="179"/>
                        <a:pt x="521" y="179"/>
                      </a:cubicBezTo>
                      <a:cubicBezTo>
                        <a:pt x="516" y="184"/>
                        <a:pt x="511" y="188"/>
                        <a:pt x="506" y="193"/>
                      </a:cubicBezTo>
                      <a:cubicBezTo>
                        <a:pt x="505" y="193"/>
                        <a:pt x="504" y="194"/>
                        <a:pt x="504" y="194"/>
                      </a:cubicBezTo>
                      <a:cubicBezTo>
                        <a:pt x="514" y="183"/>
                        <a:pt x="525" y="172"/>
                        <a:pt x="536" y="161"/>
                      </a:cubicBezTo>
                      <a:close/>
                      <a:moveTo>
                        <a:pt x="556" y="156"/>
                      </a:moveTo>
                      <a:cubicBezTo>
                        <a:pt x="556" y="156"/>
                        <a:pt x="555" y="156"/>
                        <a:pt x="555" y="156"/>
                      </a:cubicBezTo>
                      <a:cubicBezTo>
                        <a:pt x="556" y="155"/>
                        <a:pt x="557" y="154"/>
                        <a:pt x="558" y="153"/>
                      </a:cubicBezTo>
                      <a:cubicBezTo>
                        <a:pt x="557" y="154"/>
                        <a:pt x="556" y="155"/>
                        <a:pt x="556" y="156"/>
                      </a:cubicBezTo>
                      <a:close/>
                      <a:moveTo>
                        <a:pt x="524" y="192"/>
                      </a:moveTo>
                      <a:cubicBezTo>
                        <a:pt x="524" y="192"/>
                        <a:pt x="524" y="192"/>
                        <a:pt x="524" y="191"/>
                      </a:cubicBezTo>
                      <a:cubicBezTo>
                        <a:pt x="525" y="191"/>
                        <a:pt x="525" y="191"/>
                        <a:pt x="525" y="191"/>
                      </a:cubicBezTo>
                      <a:cubicBezTo>
                        <a:pt x="525" y="191"/>
                        <a:pt x="525" y="192"/>
                        <a:pt x="524" y="192"/>
                      </a:cubicBezTo>
                      <a:close/>
                      <a:moveTo>
                        <a:pt x="522" y="185"/>
                      </a:moveTo>
                      <a:cubicBezTo>
                        <a:pt x="522" y="185"/>
                        <a:pt x="522" y="185"/>
                        <a:pt x="523" y="185"/>
                      </a:cubicBezTo>
                      <a:cubicBezTo>
                        <a:pt x="523" y="185"/>
                        <a:pt x="523" y="185"/>
                        <a:pt x="523" y="184"/>
                      </a:cubicBezTo>
                      <a:cubicBezTo>
                        <a:pt x="523" y="184"/>
                        <a:pt x="523" y="185"/>
                        <a:pt x="523" y="185"/>
                      </a:cubicBezTo>
                      <a:cubicBezTo>
                        <a:pt x="523" y="185"/>
                        <a:pt x="522" y="185"/>
                        <a:pt x="522" y="185"/>
                      </a:cubicBezTo>
                      <a:close/>
                      <a:moveTo>
                        <a:pt x="562" y="157"/>
                      </a:moveTo>
                      <a:cubicBezTo>
                        <a:pt x="563" y="156"/>
                        <a:pt x="564" y="154"/>
                        <a:pt x="565" y="153"/>
                      </a:cubicBezTo>
                      <a:cubicBezTo>
                        <a:pt x="564" y="154"/>
                        <a:pt x="563" y="156"/>
                        <a:pt x="562" y="157"/>
                      </a:cubicBezTo>
                      <a:close/>
                      <a:moveTo>
                        <a:pt x="591" y="126"/>
                      </a:moveTo>
                      <a:cubicBezTo>
                        <a:pt x="600" y="120"/>
                        <a:pt x="610" y="115"/>
                        <a:pt x="619" y="109"/>
                      </a:cubicBezTo>
                      <a:cubicBezTo>
                        <a:pt x="620" y="109"/>
                        <a:pt x="620" y="109"/>
                        <a:pt x="621" y="109"/>
                      </a:cubicBezTo>
                      <a:cubicBezTo>
                        <a:pt x="620" y="110"/>
                        <a:pt x="620" y="111"/>
                        <a:pt x="619" y="111"/>
                      </a:cubicBezTo>
                      <a:cubicBezTo>
                        <a:pt x="618" y="112"/>
                        <a:pt x="618" y="112"/>
                        <a:pt x="617" y="112"/>
                      </a:cubicBezTo>
                      <a:cubicBezTo>
                        <a:pt x="608" y="117"/>
                        <a:pt x="599" y="121"/>
                        <a:pt x="591" y="126"/>
                      </a:cubicBezTo>
                      <a:close/>
                      <a:moveTo>
                        <a:pt x="638" y="99"/>
                      </a:moveTo>
                      <a:cubicBezTo>
                        <a:pt x="638" y="99"/>
                        <a:pt x="638" y="99"/>
                        <a:pt x="639" y="99"/>
                      </a:cubicBezTo>
                      <a:cubicBezTo>
                        <a:pt x="638" y="99"/>
                        <a:pt x="637" y="100"/>
                        <a:pt x="637" y="100"/>
                      </a:cubicBezTo>
                      <a:cubicBezTo>
                        <a:pt x="637" y="100"/>
                        <a:pt x="637" y="100"/>
                        <a:pt x="638" y="99"/>
                      </a:cubicBezTo>
                      <a:close/>
                      <a:moveTo>
                        <a:pt x="655" y="88"/>
                      </a:moveTo>
                      <a:cubicBezTo>
                        <a:pt x="653" y="90"/>
                        <a:pt x="652" y="91"/>
                        <a:pt x="651" y="93"/>
                      </a:cubicBezTo>
                      <a:cubicBezTo>
                        <a:pt x="650" y="93"/>
                        <a:pt x="649" y="93"/>
                        <a:pt x="648" y="93"/>
                      </a:cubicBezTo>
                      <a:cubicBezTo>
                        <a:pt x="650" y="91"/>
                        <a:pt x="653" y="90"/>
                        <a:pt x="655" y="88"/>
                      </a:cubicBezTo>
                      <a:close/>
                      <a:moveTo>
                        <a:pt x="590" y="123"/>
                      </a:moveTo>
                      <a:cubicBezTo>
                        <a:pt x="586" y="125"/>
                        <a:pt x="583" y="128"/>
                        <a:pt x="579" y="130"/>
                      </a:cubicBezTo>
                      <a:cubicBezTo>
                        <a:pt x="583" y="128"/>
                        <a:pt x="586" y="125"/>
                        <a:pt x="590" y="122"/>
                      </a:cubicBezTo>
                      <a:cubicBezTo>
                        <a:pt x="590" y="122"/>
                        <a:pt x="590" y="122"/>
                        <a:pt x="590" y="122"/>
                      </a:cubicBezTo>
                      <a:cubicBezTo>
                        <a:pt x="589" y="123"/>
                        <a:pt x="590" y="123"/>
                        <a:pt x="590" y="123"/>
                      </a:cubicBezTo>
                      <a:close/>
                      <a:moveTo>
                        <a:pt x="545" y="154"/>
                      </a:moveTo>
                      <a:cubicBezTo>
                        <a:pt x="545" y="154"/>
                        <a:pt x="544" y="154"/>
                        <a:pt x="544" y="154"/>
                      </a:cubicBezTo>
                      <a:cubicBezTo>
                        <a:pt x="545" y="154"/>
                        <a:pt x="546" y="153"/>
                        <a:pt x="547" y="152"/>
                      </a:cubicBezTo>
                      <a:cubicBezTo>
                        <a:pt x="547" y="153"/>
                        <a:pt x="546" y="154"/>
                        <a:pt x="545" y="154"/>
                      </a:cubicBezTo>
                      <a:close/>
                      <a:moveTo>
                        <a:pt x="497" y="200"/>
                      </a:moveTo>
                      <a:cubicBezTo>
                        <a:pt x="497" y="200"/>
                        <a:pt x="498" y="200"/>
                        <a:pt x="498" y="200"/>
                      </a:cubicBezTo>
                      <a:cubicBezTo>
                        <a:pt x="494" y="204"/>
                        <a:pt x="491" y="207"/>
                        <a:pt x="487" y="211"/>
                      </a:cubicBezTo>
                      <a:cubicBezTo>
                        <a:pt x="488" y="210"/>
                        <a:pt x="488" y="210"/>
                        <a:pt x="488" y="209"/>
                      </a:cubicBezTo>
                      <a:cubicBezTo>
                        <a:pt x="491" y="206"/>
                        <a:pt x="494" y="203"/>
                        <a:pt x="497" y="200"/>
                      </a:cubicBezTo>
                      <a:close/>
                      <a:moveTo>
                        <a:pt x="422" y="293"/>
                      </a:moveTo>
                      <a:cubicBezTo>
                        <a:pt x="420" y="296"/>
                        <a:pt x="417" y="298"/>
                        <a:pt x="415" y="300"/>
                      </a:cubicBezTo>
                      <a:cubicBezTo>
                        <a:pt x="413" y="301"/>
                        <a:pt x="412" y="302"/>
                        <a:pt x="410" y="302"/>
                      </a:cubicBezTo>
                      <a:cubicBezTo>
                        <a:pt x="414" y="299"/>
                        <a:pt x="418" y="296"/>
                        <a:pt x="422" y="293"/>
                      </a:cubicBezTo>
                      <a:close/>
                      <a:moveTo>
                        <a:pt x="355" y="364"/>
                      </a:moveTo>
                      <a:cubicBezTo>
                        <a:pt x="356" y="364"/>
                        <a:pt x="356" y="364"/>
                        <a:pt x="357" y="364"/>
                      </a:cubicBezTo>
                      <a:cubicBezTo>
                        <a:pt x="353" y="369"/>
                        <a:pt x="349" y="373"/>
                        <a:pt x="344" y="377"/>
                      </a:cubicBezTo>
                      <a:cubicBezTo>
                        <a:pt x="347" y="372"/>
                        <a:pt x="351" y="368"/>
                        <a:pt x="355" y="364"/>
                      </a:cubicBezTo>
                      <a:close/>
                      <a:moveTo>
                        <a:pt x="378" y="343"/>
                      </a:moveTo>
                      <a:cubicBezTo>
                        <a:pt x="378" y="343"/>
                        <a:pt x="378" y="343"/>
                        <a:pt x="379" y="343"/>
                      </a:cubicBezTo>
                      <a:cubicBezTo>
                        <a:pt x="379" y="343"/>
                        <a:pt x="379" y="343"/>
                        <a:pt x="379" y="343"/>
                      </a:cubicBezTo>
                      <a:cubicBezTo>
                        <a:pt x="379" y="343"/>
                        <a:pt x="378" y="343"/>
                        <a:pt x="378" y="343"/>
                      </a:cubicBezTo>
                      <a:close/>
                      <a:moveTo>
                        <a:pt x="364" y="343"/>
                      </a:moveTo>
                      <a:cubicBezTo>
                        <a:pt x="361" y="346"/>
                        <a:pt x="358" y="350"/>
                        <a:pt x="355" y="353"/>
                      </a:cubicBezTo>
                      <a:cubicBezTo>
                        <a:pt x="355" y="353"/>
                        <a:pt x="356" y="352"/>
                        <a:pt x="356" y="352"/>
                      </a:cubicBezTo>
                      <a:cubicBezTo>
                        <a:pt x="359" y="349"/>
                        <a:pt x="361" y="346"/>
                        <a:pt x="364" y="343"/>
                      </a:cubicBezTo>
                      <a:close/>
                      <a:moveTo>
                        <a:pt x="343" y="366"/>
                      </a:moveTo>
                      <a:cubicBezTo>
                        <a:pt x="343" y="367"/>
                        <a:pt x="344" y="367"/>
                        <a:pt x="345" y="367"/>
                      </a:cubicBezTo>
                      <a:cubicBezTo>
                        <a:pt x="337" y="376"/>
                        <a:pt x="329" y="385"/>
                        <a:pt x="320" y="393"/>
                      </a:cubicBezTo>
                      <a:cubicBezTo>
                        <a:pt x="324" y="389"/>
                        <a:pt x="327" y="386"/>
                        <a:pt x="330" y="382"/>
                      </a:cubicBezTo>
                      <a:cubicBezTo>
                        <a:pt x="330" y="382"/>
                        <a:pt x="330" y="381"/>
                        <a:pt x="330" y="381"/>
                      </a:cubicBezTo>
                      <a:cubicBezTo>
                        <a:pt x="334" y="376"/>
                        <a:pt x="339" y="371"/>
                        <a:pt x="343" y="366"/>
                      </a:cubicBezTo>
                      <a:close/>
                      <a:moveTo>
                        <a:pt x="270" y="469"/>
                      </a:moveTo>
                      <a:cubicBezTo>
                        <a:pt x="269" y="468"/>
                        <a:pt x="265" y="469"/>
                        <a:pt x="265" y="469"/>
                      </a:cubicBezTo>
                      <a:cubicBezTo>
                        <a:pt x="265" y="469"/>
                        <a:pt x="265" y="469"/>
                        <a:pt x="264" y="469"/>
                      </a:cubicBezTo>
                      <a:cubicBezTo>
                        <a:pt x="264" y="469"/>
                        <a:pt x="264" y="469"/>
                        <a:pt x="264" y="469"/>
                      </a:cubicBezTo>
                      <a:cubicBezTo>
                        <a:pt x="265" y="467"/>
                        <a:pt x="266" y="465"/>
                        <a:pt x="266" y="463"/>
                      </a:cubicBezTo>
                      <a:cubicBezTo>
                        <a:pt x="267" y="462"/>
                        <a:pt x="268" y="462"/>
                        <a:pt x="269" y="461"/>
                      </a:cubicBezTo>
                      <a:cubicBezTo>
                        <a:pt x="270" y="461"/>
                        <a:pt x="271" y="460"/>
                        <a:pt x="272" y="460"/>
                      </a:cubicBezTo>
                      <a:cubicBezTo>
                        <a:pt x="274" y="458"/>
                        <a:pt x="276" y="457"/>
                        <a:pt x="277" y="456"/>
                      </a:cubicBezTo>
                      <a:cubicBezTo>
                        <a:pt x="277" y="457"/>
                        <a:pt x="281" y="458"/>
                        <a:pt x="282" y="457"/>
                      </a:cubicBezTo>
                      <a:cubicBezTo>
                        <a:pt x="283" y="456"/>
                        <a:pt x="284" y="455"/>
                        <a:pt x="285" y="454"/>
                      </a:cubicBezTo>
                      <a:cubicBezTo>
                        <a:pt x="286" y="454"/>
                        <a:pt x="287" y="454"/>
                        <a:pt x="288" y="454"/>
                      </a:cubicBezTo>
                      <a:cubicBezTo>
                        <a:pt x="298" y="447"/>
                        <a:pt x="309" y="441"/>
                        <a:pt x="321" y="436"/>
                      </a:cubicBezTo>
                      <a:cubicBezTo>
                        <a:pt x="306" y="450"/>
                        <a:pt x="288" y="460"/>
                        <a:pt x="270" y="468"/>
                      </a:cubicBezTo>
                      <a:cubicBezTo>
                        <a:pt x="270" y="468"/>
                        <a:pt x="270" y="469"/>
                        <a:pt x="270" y="469"/>
                      </a:cubicBezTo>
                      <a:close/>
                      <a:moveTo>
                        <a:pt x="264" y="501"/>
                      </a:moveTo>
                      <a:cubicBezTo>
                        <a:pt x="260" y="503"/>
                        <a:pt x="256" y="504"/>
                        <a:pt x="253" y="505"/>
                      </a:cubicBezTo>
                      <a:cubicBezTo>
                        <a:pt x="251" y="506"/>
                        <a:pt x="251" y="507"/>
                        <a:pt x="251" y="507"/>
                      </a:cubicBezTo>
                      <a:cubicBezTo>
                        <a:pt x="248" y="509"/>
                        <a:pt x="245" y="510"/>
                        <a:pt x="242" y="512"/>
                      </a:cubicBezTo>
                      <a:cubicBezTo>
                        <a:pt x="243" y="510"/>
                        <a:pt x="245" y="508"/>
                        <a:pt x="247" y="507"/>
                      </a:cubicBezTo>
                      <a:cubicBezTo>
                        <a:pt x="247" y="507"/>
                        <a:pt x="247" y="506"/>
                        <a:pt x="247" y="506"/>
                      </a:cubicBezTo>
                      <a:cubicBezTo>
                        <a:pt x="248" y="506"/>
                        <a:pt x="249" y="506"/>
                        <a:pt x="250" y="506"/>
                      </a:cubicBezTo>
                      <a:cubicBezTo>
                        <a:pt x="255" y="503"/>
                        <a:pt x="260" y="500"/>
                        <a:pt x="266" y="498"/>
                      </a:cubicBezTo>
                      <a:cubicBezTo>
                        <a:pt x="270" y="495"/>
                        <a:pt x="274" y="494"/>
                        <a:pt x="278" y="494"/>
                      </a:cubicBezTo>
                      <a:cubicBezTo>
                        <a:pt x="275" y="496"/>
                        <a:pt x="271" y="498"/>
                        <a:pt x="267" y="500"/>
                      </a:cubicBezTo>
                      <a:cubicBezTo>
                        <a:pt x="266" y="501"/>
                        <a:pt x="265" y="501"/>
                        <a:pt x="264" y="501"/>
                      </a:cubicBezTo>
                      <a:close/>
                      <a:moveTo>
                        <a:pt x="211" y="524"/>
                      </a:moveTo>
                      <a:cubicBezTo>
                        <a:pt x="211" y="524"/>
                        <a:pt x="211" y="524"/>
                        <a:pt x="211" y="524"/>
                      </a:cubicBezTo>
                      <a:cubicBezTo>
                        <a:pt x="211" y="524"/>
                        <a:pt x="211" y="524"/>
                        <a:pt x="210" y="525"/>
                      </a:cubicBezTo>
                      <a:cubicBezTo>
                        <a:pt x="211" y="524"/>
                        <a:pt x="211" y="524"/>
                        <a:pt x="211" y="524"/>
                      </a:cubicBezTo>
                      <a:close/>
                      <a:moveTo>
                        <a:pt x="248" y="499"/>
                      </a:moveTo>
                      <a:cubicBezTo>
                        <a:pt x="249" y="498"/>
                        <a:pt x="250" y="497"/>
                        <a:pt x="251" y="495"/>
                      </a:cubicBezTo>
                      <a:cubicBezTo>
                        <a:pt x="252" y="495"/>
                        <a:pt x="253" y="495"/>
                        <a:pt x="253" y="495"/>
                      </a:cubicBezTo>
                      <a:cubicBezTo>
                        <a:pt x="253" y="495"/>
                        <a:pt x="253" y="494"/>
                        <a:pt x="254" y="494"/>
                      </a:cubicBezTo>
                      <a:cubicBezTo>
                        <a:pt x="252" y="496"/>
                        <a:pt x="250" y="498"/>
                        <a:pt x="248" y="499"/>
                      </a:cubicBezTo>
                      <a:close/>
                      <a:moveTo>
                        <a:pt x="249" y="491"/>
                      </a:moveTo>
                      <a:cubicBezTo>
                        <a:pt x="249" y="491"/>
                        <a:pt x="249" y="491"/>
                        <a:pt x="249" y="491"/>
                      </a:cubicBezTo>
                      <a:cubicBezTo>
                        <a:pt x="249" y="491"/>
                        <a:pt x="249" y="491"/>
                        <a:pt x="249" y="491"/>
                      </a:cubicBezTo>
                      <a:cubicBezTo>
                        <a:pt x="249" y="491"/>
                        <a:pt x="249" y="491"/>
                        <a:pt x="249" y="491"/>
                      </a:cubicBezTo>
                      <a:cubicBezTo>
                        <a:pt x="249" y="491"/>
                        <a:pt x="249" y="491"/>
                        <a:pt x="249" y="491"/>
                      </a:cubicBezTo>
                      <a:close/>
                      <a:moveTo>
                        <a:pt x="255" y="473"/>
                      </a:moveTo>
                      <a:cubicBezTo>
                        <a:pt x="255" y="474"/>
                        <a:pt x="255" y="474"/>
                        <a:pt x="254" y="475"/>
                      </a:cubicBezTo>
                      <a:cubicBezTo>
                        <a:pt x="254" y="475"/>
                        <a:pt x="253" y="476"/>
                        <a:pt x="252" y="476"/>
                      </a:cubicBezTo>
                      <a:cubicBezTo>
                        <a:pt x="253" y="475"/>
                        <a:pt x="254" y="474"/>
                        <a:pt x="255" y="473"/>
                      </a:cubicBezTo>
                      <a:close/>
                      <a:moveTo>
                        <a:pt x="204" y="533"/>
                      </a:moveTo>
                      <a:cubicBezTo>
                        <a:pt x="213" y="527"/>
                        <a:pt x="222" y="522"/>
                        <a:pt x="230" y="516"/>
                      </a:cubicBezTo>
                      <a:cubicBezTo>
                        <a:pt x="222" y="523"/>
                        <a:pt x="214" y="530"/>
                        <a:pt x="206" y="538"/>
                      </a:cubicBezTo>
                      <a:cubicBezTo>
                        <a:pt x="204" y="539"/>
                        <a:pt x="202" y="540"/>
                        <a:pt x="199" y="541"/>
                      </a:cubicBezTo>
                      <a:cubicBezTo>
                        <a:pt x="201" y="538"/>
                        <a:pt x="202" y="535"/>
                        <a:pt x="204" y="533"/>
                      </a:cubicBezTo>
                      <a:close/>
                      <a:moveTo>
                        <a:pt x="213" y="537"/>
                      </a:moveTo>
                      <a:cubicBezTo>
                        <a:pt x="212" y="537"/>
                        <a:pt x="212" y="537"/>
                        <a:pt x="211" y="538"/>
                      </a:cubicBezTo>
                      <a:cubicBezTo>
                        <a:pt x="212" y="537"/>
                        <a:pt x="212" y="537"/>
                        <a:pt x="213" y="537"/>
                      </a:cubicBezTo>
                      <a:cubicBezTo>
                        <a:pt x="213" y="537"/>
                        <a:pt x="213" y="537"/>
                        <a:pt x="213" y="537"/>
                      </a:cubicBezTo>
                      <a:close/>
                      <a:moveTo>
                        <a:pt x="253" y="500"/>
                      </a:moveTo>
                      <a:cubicBezTo>
                        <a:pt x="260" y="495"/>
                        <a:pt x="266" y="490"/>
                        <a:pt x="272" y="484"/>
                      </a:cubicBezTo>
                      <a:cubicBezTo>
                        <a:pt x="272" y="483"/>
                        <a:pt x="272" y="483"/>
                        <a:pt x="272" y="483"/>
                      </a:cubicBezTo>
                      <a:cubicBezTo>
                        <a:pt x="274" y="482"/>
                        <a:pt x="275" y="481"/>
                        <a:pt x="277" y="480"/>
                      </a:cubicBezTo>
                      <a:cubicBezTo>
                        <a:pt x="283" y="477"/>
                        <a:pt x="290" y="474"/>
                        <a:pt x="284" y="481"/>
                      </a:cubicBezTo>
                      <a:cubicBezTo>
                        <a:pt x="279" y="486"/>
                        <a:pt x="272" y="490"/>
                        <a:pt x="266" y="493"/>
                      </a:cubicBezTo>
                      <a:cubicBezTo>
                        <a:pt x="262" y="495"/>
                        <a:pt x="257" y="498"/>
                        <a:pt x="253" y="500"/>
                      </a:cubicBezTo>
                      <a:close/>
                      <a:moveTo>
                        <a:pt x="235" y="492"/>
                      </a:moveTo>
                      <a:cubicBezTo>
                        <a:pt x="238" y="490"/>
                        <a:pt x="241" y="488"/>
                        <a:pt x="242" y="486"/>
                      </a:cubicBezTo>
                      <a:cubicBezTo>
                        <a:pt x="244" y="485"/>
                        <a:pt x="247" y="483"/>
                        <a:pt x="249" y="481"/>
                      </a:cubicBezTo>
                      <a:cubicBezTo>
                        <a:pt x="245" y="486"/>
                        <a:pt x="240" y="490"/>
                        <a:pt x="236" y="495"/>
                      </a:cubicBezTo>
                      <a:cubicBezTo>
                        <a:pt x="234" y="497"/>
                        <a:pt x="231" y="499"/>
                        <a:pt x="229" y="501"/>
                      </a:cubicBezTo>
                      <a:cubicBezTo>
                        <a:pt x="229" y="501"/>
                        <a:pt x="228" y="501"/>
                        <a:pt x="228" y="501"/>
                      </a:cubicBezTo>
                      <a:cubicBezTo>
                        <a:pt x="230" y="498"/>
                        <a:pt x="233" y="495"/>
                        <a:pt x="235" y="492"/>
                      </a:cubicBezTo>
                      <a:close/>
                      <a:moveTo>
                        <a:pt x="193" y="545"/>
                      </a:moveTo>
                      <a:cubicBezTo>
                        <a:pt x="194" y="545"/>
                        <a:pt x="196" y="545"/>
                        <a:pt x="196" y="545"/>
                      </a:cubicBezTo>
                      <a:cubicBezTo>
                        <a:pt x="197" y="544"/>
                        <a:pt x="198" y="544"/>
                        <a:pt x="200" y="544"/>
                      </a:cubicBezTo>
                      <a:cubicBezTo>
                        <a:pt x="196" y="547"/>
                        <a:pt x="192" y="550"/>
                        <a:pt x="189" y="554"/>
                      </a:cubicBezTo>
                      <a:cubicBezTo>
                        <a:pt x="189" y="554"/>
                        <a:pt x="189" y="554"/>
                        <a:pt x="189" y="554"/>
                      </a:cubicBezTo>
                      <a:cubicBezTo>
                        <a:pt x="187" y="555"/>
                        <a:pt x="185" y="557"/>
                        <a:pt x="183" y="558"/>
                      </a:cubicBezTo>
                      <a:cubicBezTo>
                        <a:pt x="186" y="554"/>
                        <a:pt x="189" y="550"/>
                        <a:pt x="193" y="545"/>
                      </a:cubicBezTo>
                      <a:close/>
                      <a:moveTo>
                        <a:pt x="218" y="538"/>
                      </a:moveTo>
                      <a:cubicBezTo>
                        <a:pt x="213" y="540"/>
                        <a:pt x="208" y="542"/>
                        <a:pt x="203" y="545"/>
                      </a:cubicBezTo>
                      <a:cubicBezTo>
                        <a:pt x="205" y="544"/>
                        <a:pt x="206" y="542"/>
                        <a:pt x="208" y="541"/>
                      </a:cubicBezTo>
                      <a:cubicBezTo>
                        <a:pt x="209" y="541"/>
                        <a:pt x="211" y="541"/>
                        <a:pt x="212" y="541"/>
                      </a:cubicBezTo>
                      <a:cubicBezTo>
                        <a:pt x="215" y="539"/>
                        <a:pt x="218" y="538"/>
                        <a:pt x="221" y="536"/>
                      </a:cubicBezTo>
                      <a:cubicBezTo>
                        <a:pt x="220" y="537"/>
                        <a:pt x="219" y="537"/>
                        <a:pt x="218" y="538"/>
                      </a:cubicBezTo>
                      <a:close/>
                      <a:moveTo>
                        <a:pt x="255" y="517"/>
                      </a:moveTo>
                      <a:cubicBezTo>
                        <a:pt x="255" y="517"/>
                        <a:pt x="254" y="517"/>
                        <a:pt x="254" y="517"/>
                      </a:cubicBezTo>
                      <a:cubicBezTo>
                        <a:pt x="257" y="515"/>
                        <a:pt x="259" y="513"/>
                        <a:pt x="262" y="511"/>
                      </a:cubicBezTo>
                      <a:cubicBezTo>
                        <a:pt x="269" y="508"/>
                        <a:pt x="277" y="506"/>
                        <a:pt x="284" y="504"/>
                      </a:cubicBezTo>
                      <a:cubicBezTo>
                        <a:pt x="274" y="507"/>
                        <a:pt x="265" y="512"/>
                        <a:pt x="255" y="517"/>
                      </a:cubicBezTo>
                      <a:close/>
                      <a:moveTo>
                        <a:pt x="252" y="514"/>
                      </a:moveTo>
                      <a:cubicBezTo>
                        <a:pt x="250" y="516"/>
                        <a:pt x="248" y="517"/>
                        <a:pt x="245" y="519"/>
                      </a:cubicBezTo>
                      <a:cubicBezTo>
                        <a:pt x="244" y="519"/>
                        <a:pt x="243" y="520"/>
                        <a:pt x="241" y="521"/>
                      </a:cubicBezTo>
                      <a:cubicBezTo>
                        <a:pt x="236" y="522"/>
                        <a:pt x="232" y="524"/>
                        <a:pt x="227" y="526"/>
                      </a:cubicBezTo>
                      <a:cubicBezTo>
                        <a:pt x="229" y="524"/>
                        <a:pt x="232" y="522"/>
                        <a:pt x="235" y="519"/>
                      </a:cubicBezTo>
                      <a:cubicBezTo>
                        <a:pt x="235" y="519"/>
                        <a:pt x="235" y="519"/>
                        <a:pt x="236" y="519"/>
                      </a:cubicBezTo>
                      <a:cubicBezTo>
                        <a:pt x="241" y="517"/>
                        <a:pt x="247" y="516"/>
                        <a:pt x="252" y="514"/>
                      </a:cubicBezTo>
                      <a:close/>
                      <a:moveTo>
                        <a:pt x="328" y="455"/>
                      </a:moveTo>
                      <a:cubicBezTo>
                        <a:pt x="358" y="446"/>
                        <a:pt x="389" y="442"/>
                        <a:pt x="421" y="441"/>
                      </a:cubicBezTo>
                      <a:cubicBezTo>
                        <a:pt x="443" y="440"/>
                        <a:pt x="466" y="443"/>
                        <a:pt x="488" y="437"/>
                      </a:cubicBezTo>
                      <a:cubicBezTo>
                        <a:pt x="428" y="485"/>
                        <a:pt x="348" y="478"/>
                        <a:pt x="276" y="498"/>
                      </a:cubicBezTo>
                      <a:cubicBezTo>
                        <a:pt x="280" y="496"/>
                        <a:pt x="283" y="494"/>
                        <a:pt x="287" y="491"/>
                      </a:cubicBezTo>
                      <a:cubicBezTo>
                        <a:pt x="288" y="490"/>
                        <a:pt x="287" y="490"/>
                        <a:pt x="286" y="490"/>
                      </a:cubicBezTo>
                      <a:cubicBezTo>
                        <a:pt x="281" y="490"/>
                        <a:pt x="277" y="491"/>
                        <a:pt x="273" y="492"/>
                      </a:cubicBezTo>
                      <a:cubicBezTo>
                        <a:pt x="275" y="491"/>
                        <a:pt x="276" y="490"/>
                        <a:pt x="278" y="489"/>
                      </a:cubicBezTo>
                      <a:cubicBezTo>
                        <a:pt x="284" y="485"/>
                        <a:pt x="290" y="481"/>
                        <a:pt x="295" y="474"/>
                      </a:cubicBezTo>
                      <a:cubicBezTo>
                        <a:pt x="296" y="473"/>
                        <a:pt x="293" y="473"/>
                        <a:pt x="293" y="473"/>
                      </a:cubicBezTo>
                      <a:cubicBezTo>
                        <a:pt x="290" y="474"/>
                        <a:pt x="288" y="474"/>
                        <a:pt x="285" y="475"/>
                      </a:cubicBezTo>
                      <a:cubicBezTo>
                        <a:pt x="289" y="472"/>
                        <a:pt x="294" y="469"/>
                        <a:pt x="298" y="466"/>
                      </a:cubicBezTo>
                      <a:cubicBezTo>
                        <a:pt x="300" y="464"/>
                        <a:pt x="294" y="465"/>
                        <a:pt x="293" y="466"/>
                      </a:cubicBezTo>
                      <a:cubicBezTo>
                        <a:pt x="286" y="471"/>
                        <a:pt x="279" y="475"/>
                        <a:pt x="272" y="480"/>
                      </a:cubicBezTo>
                      <a:cubicBezTo>
                        <a:pt x="271" y="481"/>
                        <a:pt x="270" y="481"/>
                        <a:pt x="269" y="481"/>
                      </a:cubicBezTo>
                      <a:cubicBezTo>
                        <a:pt x="274" y="478"/>
                        <a:pt x="278" y="473"/>
                        <a:pt x="282" y="469"/>
                      </a:cubicBezTo>
                      <a:cubicBezTo>
                        <a:pt x="297" y="463"/>
                        <a:pt x="313" y="460"/>
                        <a:pt x="328" y="455"/>
                      </a:cubicBezTo>
                      <a:close/>
                      <a:moveTo>
                        <a:pt x="268" y="472"/>
                      </a:moveTo>
                      <a:cubicBezTo>
                        <a:pt x="269" y="471"/>
                        <a:pt x="269" y="471"/>
                        <a:pt x="269" y="471"/>
                      </a:cubicBezTo>
                      <a:cubicBezTo>
                        <a:pt x="269" y="471"/>
                        <a:pt x="269" y="471"/>
                        <a:pt x="270" y="471"/>
                      </a:cubicBezTo>
                      <a:cubicBezTo>
                        <a:pt x="269" y="471"/>
                        <a:pt x="269" y="471"/>
                        <a:pt x="268" y="472"/>
                      </a:cubicBezTo>
                      <a:close/>
                      <a:moveTo>
                        <a:pt x="343" y="414"/>
                      </a:moveTo>
                      <a:cubicBezTo>
                        <a:pt x="355" y="409"/>
                        <a:pt x="337" y="423"/>
                        <a:pt x="338" y="423"/>
                      </a:cubicBezTo>
                      <a:cubicBezTo>
                        <a:pt x="333" y="426"/>
                        <a:pt x="328" y="428"/>
                        <a:pt x="323" y="431"/>
                      </a:cubicBezTo>
                      <a:cubicBezTo>
                        <a:pt x="315" y="433"/>
                        <a:pt x="308" y="436"/>
                        <a:pt x="300" y="440"/>
                      </a:cubicBezTo>
                      <a:cubicBezTo>
                        <a:pt x="302" y="438"/>
                        <a:pt x="303" y="436"/>
                        <a:pt x="305" y="434"/>
                      </a:cubicBezTo>
                      <a:cubicBezTo>
                        <a:pt x="307" y="433"/>
                        <a:pt x="308" y="432"/>
                        <a:pt x="310" y="431"/>
                      </a:cubicBezTo>
                      <a:cubicBezTo>
                        <a:pt x="309" y="433"/>
                        <a:pt x="313" y="433"/>
                        <a:pt x="315" y="432"/>
                      </a:cubicBezTo>
                      <a:cubicBezTo>
                        <a:pt x="320" y="428"/>
                        <a:pt x="326" y="424"/>
                        <a:pt x="332" y="420"/>
                      </a:cubicBezTo>
                      <a:cubicBezTo>
                        <a:pt x="335" y="418"/>
                        <a:pt x="339" y="416"/>
                        <a:pt x="343" y="414"/>
                      </a:cubicBezTo>
                      <a:close/>
                      <a:moveTo>
                        <a:pt x="326" y="420"/>
                      </a:moveTo>
                      <a:cubicBezTo>
                        <a:pt x="327" y="419"/>
                        <a:pt x="327" y="418"/>
                        <a:pt x="328" y="418"/>
                      </a:cubicBezTo>
                      <a:cubicBezTo>
                        <a:pt x="331" y="416"/>
                        <a:pt x="328" y="414"/>
                        <a:pt x="326" y="415"/>
                      </a:cubicBezTo>
                      <a:cubicBezTo>
                        <a:pt x="327" y="413"/>
                        <a:pt x="329" y="411"/>
                        <a:pt x="330" y="409"/>
                      </a:cubicBezTo>
                      <a:cubicBezTo>
                        <a:pt x="334" y="408"/>
                        <a:pt x="348" y="402"/>
                        <a:pt x="339" y="411"/>
                      </a:cubicBezTo>
                      <a:cubicBezTo>
                        <a:pt x="336" y="413"/>
                        <a:pt x="334" y="414"/>
                        <a:pt x="332" y="416"/>
                      </a:cubicBezTo>
                      <a:cubicBezTo>
                        <a:pt x="330" y="417"/>
                        <a:pt x="328" y="418"/>
                        <a:pt x="326" y="420"/>
                      </a:cubicBezTo>
                      <a:close/>
                      <a:moveTo>
                        <a:pt x="336" y="400"/>
                      </a:moveTo>
                      <a:cubicBezTo>
                        <a:pt x="335" y="399"/>
                        <a:pt x="331" y="400"/>
                        <a:pt x="330" y="401"/>
                      </a:cubicBezTo>
                      <a:cubicBezTo>
                        <a:pt x="327" y="404"/>
                        <a:pt x="324" y="406"/>
                        <a:pt x="321" y="409"/>
                      </a:cubicBezTo>
                      <a:cubicBezTo>
                        <a:pt x="318" y="411"/>
                        <a:pt x="315" y="413"/>
                        <a:pt x="312" y="415"/>
                      </a:cubicBezTo>
                      <a:cubicBezTo>
                        <a:pt x="310" y="417"/>
                        <a:pt x="312" y="417"/>
                        <a:pt x="314" y="417"/>
                      </a:cubicBezTo>
                      <a:cubicBezTo>
                        <a:pt x="309" y="422"/>
                        <a:pt x="305" y="427"/>
                        <a:pt x="300" y="432"/>
                      </a:cubicBezTo>
                      <a:cubicBezTo>
                        <a:pt x="300" y="433"/>
                        <a:pt x="299" y="433"/>
                        <a:pt x="298" y="434"/>
                      </a:cubicBezTo>
                      <a:cubicBezTo>
                        <a:pt x="293" y="437"/>
                        <a:pt x="288" y="441"/>
                        <a:pt x="283" y="444"/>
                      </a:cubicBezTo>
                      <a:cubicBezTo>
                        <a:pt x="293" y="434"/>
                        <a:pt x="304" y="423"/>
                        <a:pt x="312" y="410"/>
                      </a:cubicBezTo>
                      <a:cubicBezTo>
                        <a:pt x="312" y="409"/>
                        <a:pt x="312" y="408"/>
                        <a:pt x="311" y="408"/>
                      </a:cubicBezTo>
                      <a:cubicBezTo>
                        <a:pt x="319" y="401"/>
                        <a:pt x="326" y="394"/>
                        <a:pt x="333" y="387"/>
                      </a:cubicBezTo>
                      <a:cubicBezTo>
                        <a:pt x="332" y="390"/>
                        <a:pt x="336" y="390"/>
                        <a:pt x="338" y="389"/>
                      </a:cubicBezTo>
                      <a:cubicBezTo>
                        <a:pt x="338" y="388"/>
                        <a:pt x="339" y="388"/>
                        <a:pt x="339" y="388"/>
                      </a:cubicBezTo>
                      <a:cubicBezTo>
                        <a:pt x="339" y="389"/>
                        <a:pt x="342" y="389"/>
                        <a:pt x="343" y="389"/>
                      </a:cubicBezTo>
                      <a:cubicBezTo>
                        <a:pt x="347" y="387"/>
                        <a:pt x="350" y="385"/>
                        <a:pt x="354" y="384"/>
                      </a:cubicBezTo>
                      <a:cubicBezTo>
                        <a:pt x="349" y="391"/>
                        <a:pt x="342" y="396"/>
                        <a:pt x="336" y="400"/>
                      </a:cubicBezTo>
                      <a:close/>
                      <a:moveTo>
                        <a:pt x="462" y="352"/>
                      </a:moveTo>
                      <a:cubicBezTo>
                        <a:pt x="442" y="352"/>
                        <a:pt x="422" y="354"/>
                        <a:pt x="402" y="357"/>
                      </a:cubicBezTo>
                      <a:cubicBezTo>
                        <a:pt x="404" y="356"/>
                        <a:pt x="406" y="355"/>
                        <a:pt x="408" y="354"/>
                      </a:cubicBezTo>
                      <a:cubicBezTo>
                        <a:pt x="409" y="354"/>
                        <a:pt x="410" y="353"/>
                        <a:pt x="411" y="353"/>
                      </a:cubicBezTo>
                      <a:cubicBezTo>
                        <a:pt x="439" y="348"/>
                        <a:pt x="468" y="352"/>
                        <a:pt x="496" y="354"/>
                      </a:cubicBezTo>
                      <a:cubicBezTo>
                        <a:pt x="500" y="354"/>
                        <a:pt x="504" y="355"/>
                        <a:pt x="508" y="355"/>
                      </a:cubicBezTo>
                      <a:cubicBezTo>
                        <a:pt x="507" y="355"/>
                        <a:pt x="505" y="356"/>
                        <a:pt x="504" y="356"/>
                      </a:cubicBezTo>
                      <a:cubicBezTo>
                        <a:pt x="490" y="354"/>
                        <a:pt x="476" y="352"/>
                        <a:pt x="462" y="352"/>
                      </a:cubicBezTo>
                      <a:close/>
                      <a:moveTo>
                        <a:pt x="532" y="357"/>
                      </a:moveTo>
                      <a:cubicBezTo>
                        <a:pt x="526" y="358"/>
                        <a:pt x="519" y="357"/>
                        <a:pt x="512" y="357"/>
                      </a:cubicBezTo>
                      <a:cubicBezTo>
                        <a:pt x="514" y="356"/>
                        <a:pt x="515" y="356"/>
                        <a:pt x="516" y="356"/>
                      </a:cubicBezTo>
                      <a:cubicBezTo>
                        <a:pt x="522" y="357"/>
                        <a:pt x="528" y="357"/>
                        <a:pt x="533" y="357"/>
                      </a:cubicBezTo>
                      <a:cubicBezTo>
                        <a:pt x="533" y="357"/>
                        <a:pt x="533" y="357"/>
                        <a:pt x="532" y="357"/>
                      </a:cubicBezTo>
                      <a:close/>
                      <a:moveTo>
                        <a:pt x="555" y="350"/>
                      </a:moveTo>
                      <a:cubicBezTo>
                        <a:pt x="554" y="350"/>
                        <a:pt x="553" y="350"/>
                        <a:pt x="552" y="351"/>
                      </a:cubicBezTo>
                      <a:cubicBezTo>
                        <a:pt x="548" y="352"/>
                        <a:pt x="543" y="352"/>
                        <a:pt x="539" y="353"/>
                      </a:cubicBezTo>
                      <a:cubicBezTo>
                        <a:pt x="544" y="352"/>
                        <a:pt x="550" y="351"/>
                        <a:pt x="555" y="350"/>
                      </a:cubicBezTo>
                      <a:close/>
                      <a:moveTo>
                        <a:pt x="467" y="350"/>
                      </a:moveTo>
                      <a:cubicBezTo>
                        <a:pt x="455" y="349"/>
                        <a:pt x="442" y="348"/>
                        <a:pt x="430" y="349"/>
                      </a:cubicBezTo>
                      <a:cubicBezTo>
                        <a:pt x="442" y="347"/>
                        <a:pt x="454" y="348"/>
                        <a:pt x="467" y="350"/>
                      </a:cubicBezTo>
                      <a:close/>
                      <a:moveTo>
                        <a:pt x="376" y="365"/>
                      </a:moveTo>
                      <a:cubicBezTo>
                        <a:pt x="381" y="362"/>
                        <a:pt x="387" y="359"/>
                        <a:pt x="392" y="357"/>
                      </a:cubicBezTo>
                      <a:cubicBezTo>
                        <a:pt x="392" y="357"/>
                        <a:pt x="392" y="358"/>
                        <a:pt x="392" y="358"/>
                      </a:cubicBezTo>
                      <a:cubicBezTo>
                        <a:pt x="391" y="358"/>
                        <a:pt x="391" y="359"/>
                        <a:pt x="391" y="359"/>
                      </a:cubicBezTo>
                      <a:cubicBezTo>
                        <a:pt x="391" y="359"/>
                        <a:pt x="391" y="359"/>
                        <a:pt x="391" y="359"/>
                      </a:cubicBezTo>
                      <a:cubicBezTo>
                        <a:pt x="390" y="359"/>
                        <a:pt x="389" y="359"/>
                        <a:pt x="387" y="360"/>
                      </a:cubicBezTo>
                      <a:cubicBezTo>
                        <a:pt x="385" y="360"/>
                        <a:pt x="383" y="362"/>
                        <a:pt x="385" y="362"/>
                      </a:cubicBezTo>
                      <a:cubicBezTo>
                        <a:pt x="370" y="370"/>
                        <a:pt x="355" y="377"/>
                        <a:pt x="341" y="386"/>
                      </a:cubicBezTo>
                      <a:cubicBezTo>
                        <a:pt x="352" y="377"/>
                        <a:pt x="363" y="366"/>
                        <a:pt x="371" y="354"/>
                      </a:cubicBezTo>
                      <a:cubicBezTo>
                        <a:pt x="372" y="353"/>
                        <a:pt x="374" y="352"/>
                        <a:pt x="375" y="351"/>
                      </a:cubicBezTo>
                      <a:cubicBezTo>
                        <a:pt x="376" y="351"/>
                        <a:pt x="378" y="351"/>
                        <a:pt x="378" y="350"/>
                      </a:cubicBezTo>
                      <a:cubicBezTo>
                        <a:pt x="379" y="349"/>
                        <a:pt x="380" y="348"/>
                        <a:pt x="380" y="347"/>
                      </a:cubicBezTo>
                      <a:cubicBezTo>
                        <a:pt x="381" y="347"/>
                        <a:pt x="383" y="346"/>
                        <a:pt x="384" y="345"/>
                      </a:cubicBezTo>
                      <a:cubicBezTo>
                        <a:pt x="376" y="352"/>
                        <a:pt x="369" y="360"/>
                        <a:pt x="362" y="368"/>
                      </a:cubicBezTo>
                      <a:cubicBezTo>
                        <a:pt x="359" y="370"/>
                        <a:pt x="365" y="371"/>
                        <a:pt x="367" y="369"/>
                      </a:cubicBezTo>
                      <a:cubicBezTo>
                        <a:pt x="368" y="368"/>
                        <a:pt x="370" y="366"/>
                        <a:pt x="371" y="365"/>
                      </a:cubicBezTo>
                      <a:cubicBezTo>
                        <a:pt x="372" y="365"/>
                        <a:pt x="375" y="365"/>
                        <a:pt x="376" y="365"/>
                      </a:cubicBezTo>
                      <a:close/>
                      <a:moveTo>
                        <a:pt x="406" y="336"/>
                      </a:moveTo>
                      <a:cubicBezTo>
                        <a:pt x="401" y="338"/>
                        <a:pt x="395" y="342"/>
                        <a:pt x="390" y="346"/>
                      </a:cubicBezTo>
                      <a:cubicBezTo>
                        <a:pt x="393" y="343"/>
                        <a:pt x="396" y="341"/>
                        <a:pt x="398" y="338"/>
                      </a:cubicBezTo>
                      <a:cubicBezTo>
                        <a:pt x="401" y="337"/>
                        <a:pt x="404" y="336"/>
                        <a:pt x="406" y="336"/>
                      </a:cubicBezTo>
                      <a:close/>
                      <a:moveTo>
                        <a:pt x="402" y="329"/>
                      </a:moveTo>
                      <a:cubicBezTo>
                        <a:pt x="398" y="332"/>
                        <a:pt x="395" y="335"/>
                        <a:pt x="391" y="338"/>
                      </a:cubicBezTo>
                      <a:cubicBezTo>
                        <a:pt x="390" y="339"/>
                        <a:pt x="388" y="339"/>
                        <a:pt x="387" y="340"/>
                      </a:cubicBezTo>
                      <a:cubicBezTo>
                        <a:pt x="389" y="338"/>
                        <a:pt x="391" y="336"/>
                        <a:pt x="393" y="334"/>
                      </a:cubicBezTo>
                      <a:cubicBezTo>
                        <a:pt x="396" y="332"/>
                        <a:pt x="399" y="330"/>
                        <a:pt x="402" y="329"/>
                      </a:cubicBezTo>
                      <a:close/>
                      <a:moveTo>
                        <a:pt x="392" y="329"/>
                      </a:moveTo>
                      <a:cubicBezTo>
                        <a:pt x="390" y="330"/>
                        <a:pt x="389" y="331"/>
                        <a:pt x="387" y="332"/>
                      </a:cubicBezTo>
                      <a:cubicBezTo>
                        <a:pt x="389" y="328"/>
                        <a:pt x="392" y="324"/>
                        <a:pt x="393" y="318"/>
                      </a:cubicBezTo>
                      <a:cubicBezTo>
                        <a:pt x="393" y="318"/>
                        <a:pt x="393" y="318"/>
                        <a:pt x="393" y="318"/>
                      </a:cubicBezTo>
                      <a:cubicBezTo>
                        <a:pt x="395" y="316"/>
                        <a:pt x="396" y="315"/>
                        <a:pt x="398" y="313"/>
                      </a:cubicBezTo>
                      <a:cubicBezTo>
                        <a:pt x="401" y="311"/>
                        <a:pt x="404" y="309"/>
                        <a:pt x="408" y="308"/>
                      </a:cubicBezTo>
                      <a:cubicBezTo>
                        <a:pt x="406" y="310"/>
                        <a:pt x="403" y="312"/>
                        <a:pt x="401" y="315"/>
                      </a:cubicBezTo>
                      <a:cubicBezTo>
                        <a:pt x="399" y="318"/>
                        <a:pt x="405" y="318"/>
                        <a:pt x="406" y="316"/>
                      </a:cubicBezTo>
                      <a:cubicBezTo>
                        <a:pt x="410" y="311"/>
                        <a:pt x="415" y="307"/>
                        <a:pt x="419" y="302"/>
                      </a:cubicBezTo>
                      <a:cubicBezTo>
                        <a:pt x="424" y="300"/>
                        <a:pt x="429" y="299"/>
                        <a:pt x="434" y="297"/>
                      </a:cubicBezTo>
                      <a:cubicBezTo>
                        <a:pt x="420" y="307"/>
                        <a:pt x="405" y="317"/>
                        <a:pt x="392" y="329"/>
                      </a:cubicBezTo>
                      <a:close/>
                      <a:moveTo>
                        <a:pt x="425" y="286"/>
                      </a:moveTo>
                      <a:cubicBezTo>
                        <a:pt x="423" y="287"/>
                        <a:pt x="421" y="289"/>
                        <a:pt x="419" y="290"/>
                      </a:cubicBezTo>
                      <a:cubicBezTo>
                        <a:pt x="419" y="291"/>
                        <a:pt x="419" y="291"/>
                        <a:pt x="419" y="291"/>
                      </a:cubicBezTo>
                      <a:cubicBezTo>
                        <a:pt x="410" y="297"/>
                        <a:pt x="402" y="304"/>
                        <a:pt x="394" y="311"/>
                      </a:cubicBezTo>
                      <a:cubicBezTo>
                        <a:pt x="393" y="312"/>
                        <a:pt x="391" y="313"/>
                        <a:pt x="390" y="314"/>
                      </a:cubicBezTo>
                      <a:cubicBezTo>
                        <a:pt x="395" y="308"/>
                        <a:pt x="401" y="301"/>
                        <a:pt x="407" y="295"/>
                      </a:cubicBezTo>
                      <a:cubicBezTo>
                        <a:pt x="413" y="291"/>
                        <a:pt x="418" y="288"/>
                        <a:pt x="425" y="286"/>
                      </a:cubicBezTo>
                      <a:close/>
                      <a:moveTo>
                        <a:pt x="441" y="259"/>
                      </a:moveTo>
                      <a:cubicBezTo>
                        <a:pt x="446" y="254"/>
                        <a:pt x="452" y="249"/>
                        <a:pt x="457" y="244"/>
                      </a:cubicBezTo>
                      <a:cubicBezTo>
                        <a:pt x="464" y="239"/>
                        <a:pt x="471" y="235"/>
                        <a:pt x="478" y="230"/>
                      </a:cubicBezTo>
                      <a:cubicBezTo>
                        <a:pt x="478" y="231"/>
                        <a:pt x="478" y="232"/>
                        <a:pt x="478" y="232"/>
                      </a:cubicBezTo>
                      <a:cubicBezTo>
                        <a:pt x="466" y="240"/>
                        <a:pt x="453" y="249"/>
                        <a:pt x="441" y="259"/>
                      </a:cubicBezTo>
                      <a:close/>
                      <a:moveTo>
                        <a:pt x="494" y="223"/>
                      </a:moveTo>
                      <a:cubicBezTo>
                        <a:pt x="500" y="218"/>
                        <a:pt x="507" y="214"/>
                        <a:pt x="514" y="210"/>
                      </a:cubicBezTo>
                      <a:cubicBezTo>
                        <a:pt x="515" y="209"/>
                        <a:pt x="517" y="208"/>
                        <a:pt x="519" y="208"/>
                      </a:cubicBezTo>
                      <a:cubicBezTo>
                        <a:pt x="511" y="213"/>
                        <a:pt x="502" y="218"/>
                        <a:pt x="494" y="223"/>
                      </a:cubicBezTo>
                      <a:close/>
                      <a:moveTo>
                        <a:pt x="531" y="201"/>
                      </a:moveTo>
                      <a:cubicBezTo>
                        <a:pt x="531" y="201"/>
                        <a:pt x="531" y="201"/>
                        <a:pt x="531" y="201"/>
                      </a:cubicBezTo>
                      <a:cubicBezTo>
                        <a:pt x="531" y="201"/>
                        <a:pt x="531" y="201"/>
                        <a:pt x="531" y="201"/>
                      </a:cubicBezTo>
                      <a:cubicBezTo>
                        <a:pt x="531" y="201"/>
                        <a:pt x="531" y="201"/>
                        <a:pt x="531" y="201"/>
                      </a:cubicBezTo>
                      <a:close/>
                      <a:moveTo>
                        <a:pt x="552" y="185"/>
                      </a:moveTo>
                      <a:cubicBezTo>
                        <a:pt x="541" y="192"/>
                        <a:pt x="529" y="197"/>
                        <a:pt x="517" y="203"/>
                      </a:cubicBezTo>
                      <a:cubicBezTo>
                        <a:pt x="528" y="198"/>
                        <a:pt x="538" y="192"/>
                        <a:pt x="548" y="186"/>
                      </a:cubicBezTo>
                      <a:cubicBezTo>
                        <a:pt x="549" y="186"/>
                        <a:pt x="551" y="185"/>
                        <a:pt x="552" y="185"/>
                      </a:cubicBezTo>
                      <a:close/>
                      <a:moveTo>
                        <a:pt x="558" y="178"/>
                      </a:moveTo>
                      <a:cubicBezTo>
                        <a:pt x="556" y="179"/>
                        <a:pt x="554" y="180"/>
                        <a:pt x="552" y="181"/>
                      </a:cubicBezTo>
                      <a:cubicBezTo>
                        <a:pt x="551" y="181"/>
                        <a:pt x="551" y="181"/>
                        <a:pt x="550" y="181"/>
                      </a:cubicBezTo>
                      <a:cubicBezTo>
                        <a:pt x="551" y="180"/>
                        <a:pt x="553" y="180"/>
                        <a:pt x="554" y="179"/>
                      </a:cubicBezTo>
                      <a:cubicBezTo>
                        <a:pt x="555" y="178"/>
                        <a:pt x="556" y="178"/>
                        <a:pt x="558" y="178"/>
                      </a:cubicBezTo>
                      <a:close/>
                      <a:moveTo>
                        <a:pt x="580" y="146"/>
                      </a:moveTo>
                      <a:cubicBezTo>
                        <a:pt x="586" y="145"/>
                        <a:pt x="591" y="143"/>
                        <a:pt x="597" y="141"/>
                      </a:cubicBezTo>
                      <a:cubicBezTo>
                        <a:pt x="588" y="145"/>
                        <a:pt x="579" y="150"/>
                        <a:pt x="570" y="154"/>
                      </a:cubicBezTo>
                      <a:cubicBezTo>
                        <a:pt x="571" y="153"/>
                        <a:pt x="572" y="152"/>
                        <a:pt x="573" y="151"/>
                      </a:cubicBezTo>
                      <a:cubicBezTo>
                        <a:pt x="574" y="149"/>
                        <a:pt x="570" y="150"/>
                        <a:pt x="568" y="151"/>
                      </a:cubicBezTo>
                      <a:cubicBezTo>
                        <a:pt x="570" y="149"/>
                        <a:pt x="571" y="148"/>
                        <a:pt x="573" y="146"/>
                      </a:cubicBezTo>
                      <a:cubicBezTo>
                        <a:pt x="574" y="145"/>
                        <a:pt x="573" y="144"/>
                        <a:pt x="571" y="144"/>
                      </a:cubicBezTo>
                      <a:cubicBezTo>
                        <a:pt x="575" y="143"/>
                        <a:pt x="579" y="142"/>
                        <a:pt x="583" y="142"/>
                      </a:cubicBezTo>
                      <a:cubicBezTo>
                        <a:pt x="582" y="142"/>
                        <a:pt x="581" y="143"/>
                        <a:pt x="579" y="143"/>
                      </a:cubicBezTo>
                      <a:cubicBezTo>
                        <a:pt x="576" y="144"/>
                        <a:pt x="576" y="147"/>
                        <a:pt x="580" y="146"/>
                      </a:cubicBezTo>
                      <a:close/>
                      <a:moveTo>
                        <a:pt x="621" y="102"/>
                      </a:moveTo>
                      <a:cubicBezTo>
                        <a:pt x="613" y="108"/>
                        <a:pt x="606" y="113"/>
                        <a:pt x="598" y="117"/>
                      </a:cubicBezTo>
                      <a:cubicBezTo>
                        <a:pt x="598" y="117"/>
                        <a:pt x="598" y="116"/>
                        <a:pt x="598" y="116"/>
                      </a:cubicBezTo>
                      <a:cubicBezTo>
                        <a:pt x="606" y="111"/>
                        <a:pt x="613" y="106"/>
                        <a:pt x="621" y="102"/>
                      </a:cubicBezTo>
                      <a:close/>
                      <a:moveTo>
                        <a:pt x="594" y="113"/>
                      </a:moveTo>
                      <a:cubicBezTo>
                        <a:pt x="593" y="114"/>
                        <a:pt x="592" y="115"/>
                        <a:pt x="591" y="116"/>
                      </a:cubicBezTo>
                      <a:cubicBezTo>
                        <a:pt x="592" y="114"/>
                        <a:pt x="594" y="113"/>
                        <a:pt x="595" y="112"/>
                      </a:cubicBezTo>
                      <a:cubicBezTo>
                        <a:pt x="595" y="112"/>
                        <a:pt x="595" y="113"/>
                        <a:pt x="594" y="113"/>
                      </a:cubicBezTo>
                      <a:close/>
                      <a:moveTo>
                        <a:pt x="614" y="91"/>
                      </a:moveTo>
                      <a:cubicBezTo>
                        <a:pt x="613" y="91"/>
                        <a:pt x="612" y="91"/>
                        <a:pt x="612" y="92"/>
                      </a:cubicBezTo>
                      <a:cubicBezTo>
                        <a:pt x="610" y="94"/>
                        <a:pt x="608" y="96"/>
                        <a:pt x="607" y="98"/>
                      </a:cubicBezTo>
                      <a:cubicBezTo>
                        <a:pt x="606" y="98"/>
                        <a:pt x="606" y="98"/>
                        <a:pt x="606" y="98"/>
                      </a:cubicBezTo>
                      <a:cubicBezTo>
                        <a:pt x="590" y="111"/>
                        <a:pt x="575" y="124"/>
                        <a:pt x="562" y="139"/>
                      </a:cubicBezTo>
                      <a:cubicBezTo>
                        <a:pt x="562" y="140"/>
                        <a:pt x="561" y="140"/>
                        <a:pt x="561" y="141"/>
                      </a:cubicBezTo>
                      <a:cubicBezTo>
                        <a:pt x="560" y="141"/>
                        <a:pt x="560" y="141"/>
                        <a:pt x="560" y="141"/>
                      </a:cubicBezTo>
                      <a:cubicBezTo>
                        <a:pt x="557" y="144"/>
                        <a:pt x="554" y="146"/>
                        <a:pt x="552" y="149"/>
                      </a:cubicBezTo>
                      <a:cubicBezTo>
                        <a:pt x="550" y="149"/>
                        <a:pt x="549" y="150"/>
                        <a:pt x="547" y="150"/>
                      </a:cubicBezTo>
                      <a:cubicBezTo>
                        <a:pt x="569" y="129"/>
                        <a:pt x="591" y="108"/>
                        <a:pt x="614" y="88"/>
                      </a:cubicBezTo>
                      <a:cubicBezTo>
                        <a:pt x="619" y="85"/>
                        <a:pt x="623" y="81"/>
                        <a:pt x="628" y="77"/>
                      </a:cubicBezTo>
                      <a:cubicBezTo>
                        <a:pt x="623" y="82"/>
                        <a:pt x="619" y="86"/>
                        <a:pt x="614" y="91"/>
                      </a:cubicBezTo>
                      <a:close/>
                      <a:moveTo>
                        <a:pt x="490" y="201"/>
                      </a:moveTo>
                      <a:cubicBezTo>
                        <a:pt x="475" y="216"/>
                        <a:pt x="461" y="231"/>
                        <a:pt x="446" y="247"/>
                      </a:cubicBezTo>
                      <a:cubicBezTo>
                        <a:pt x="444" y="249"/>
                        <a:pt x="442" y="250"/>
                        <a:pt x="440" y="252"/>
                      </a:cubicBezTo>
                      <a:cubicBezTo>
                        <a:pt x="449" y="242"/>
                        <a:pt x="458" y="233"/>
                        <a:pt x="468" y="223"/>
                      </a:cubicBezTo>
                      <a:cubicBezTo>
                        <a:pt x="475" y="216"/>
                        <a:pt x="483" y="208"/>
                        <a:pt x="490" y="201"/>
                      </a:cubicBezTo>
                      <a:close/>
                      <a:moveTo>
                        <a:pt x="38" y="749"/>
                      </a:moveTo>
                      <a:cubicBezTo>
                        <a:pt x="36" y="752"/>
                        <a:pt x="33" y="756"/>
                        <a:pt x="30" y="759"/>
                      </a:cubicBezTo>
                      <a:cubicBezTo>
                        <a:pt x="33" y="755"/>
                        <a:pt x="35" y="752"/>
                        <a:pt x="38" y="749"/>
                      </a:cubicBezTo>
                      <a:close/>
                      <a:moveTo>
                        <a:pt x="67" y="706"/>
                      </a:moveTo>
                      <a:cubicBezTo>
                        <a:pt x="67" y="705"/>
                        <a:pt x="68" y="704"/>
                        <a:pt x="68" y="702"/>
                      </a:cubicBezTo>
                      <a:cubicBezTo>
                        <a:pt x="72" y="696"/>
                        <a:pt x="77" y="690"/>
                        <a:pt x="81" y="683"/>
                      </a:cubicBezTo>
                      <a:cubicBezTo>
                        <a:pt x="79" y="687"/>
                        <a:pt x="77" y="691"/>
                        <a:pt x="75" y="694"/>
                      </a:cubicBezTo>
                      <a:cubicBezTo>
                        <a:pt x="72" y="699"/>
                        <a:pt x="69" y="704"/>
                        <a:pt x="65" y="709"/>
                      </a:cubicBezTo>
                      <a:cubicBezTo>
                        <a:pt x="66" y="708"/>
                        <a:pt x="66" y="707"/>
                        <a:pt x="67" y="706"/>
                      </a:cubicBezTo>
                      <a:close/>
                      <a:moveTo>
                        <a:pt x="120" y="618"/>
                      </a:moveTo>
                      <a:cubicBezTo>
                        <a:pt x="120" y="618"/>
                        <a:pt x="120" y="618"/>
                        <a:pt x="119" y="619"/>
                      </a:cubicBezTo>
                      <a:cubicBezTo>
                        <a:pt x="122" y="614"/>
                        <a:pt x="125" y="610"/>
                        <a:pt x="129" y="606"/>
                      </a:cubicBezTo>
                      <a:cubicBezTo>
                        <a:pt x="126" y="610"/>
                        <a:pt x="123" y="614"/>
                        <a:pt x="120" y="618"/>
                      </a:cubicBezTo>
                      <a:close/>
                      <a:moveTo>
                        <a:pt x="40" y="756"/>
                      </a:moveTo>
                      <a:cubicBezTo>
                        <a:pt x="47" y="746"/>
                        <a:pt x="53" y="736"/>
                        <a:pt x="58" y="725"/>
                      </a:cubicBezTo>
                      <a:cubicBezTo>
                        <a:pt x="66" y="715"/>
                        <a:pt x="74" y="705"/>
                        <a:pt x="80" y="694"/>
                      </a:cubicBezTo>
                      <a:cubicBezTo>
                        <a:pt x="98" y="664"/>
                        <a:pt x="115" y="635"/>
                        <a:pt x="135" y="606"/>
                      </a:cubicBezTo>
                      <a:cubicBezTo>
                        <a:pt x="136" y="603"/>
                        <a:pt x="131" y="604"/>
                        <a:pt x="129" y="605"/>
                      </a:cubicBezTo>
                      <a:cubicBezTo>
                        <a:pt x="129" y="605"/>
                        <a:pt x="130" y="604"/>
                        <a:pt x="130" y="604"/>
                      </a:cubicBezTo>
                      <a:cubicBezTo>
                        <a:pt x="155" y="572"/>
                        <a:pt x="178" y="539"/>
                        <a:pt x="204" y="508"/>
                      </a:cubicBezTo>
                      <a:cubicBezTo>
                        <a:pt x="232" y="474"/>
                        <a:pt x="262" y="442"/>
                        <a:pt x="291" y="410"/>
                      </a:cubicBezTo>
                      <a:cubicBezTo>
                        <a:pt x="331" y="365"/>
                        <a:pt x="372" y="321"/>
                        <a:pt x="414" y="278"/>
                      </a:cubicBezTo>
                      <a:cubicBezTo>
                        <a:pt x="414" y="278"/>
                        <a:pt x="414" y="278"/>
                        <a:pt x="415" y="278"/>
                      </a:cubicBezTo>
                      <a:cubicBezTo>
                        <a:pt x="409" y="284"/>
                        <a:pt x="404" y="290"/>
                        <a:pt x="398" y="296"/>
                      </a:cubicBezTo>
                      <a:cubicBezTo>
                        <a:pt x="398" y="297"/>
                        <a:pt x="397" y="297"/>
                        <a:pt x="397" y="298"/>
                      </a:cubicBezTo>
                      <a:cubicBezTo>
                        <a:pt x="396" y="298"/>
                        <a:pt x="396" y="298"/>
                        <a:pt x="396" y="299"/>
                      </a:cubicBezTo>
                      <a:cubicBezTo>
                        <a:pt x="380" y="317"/>
                        <a:pt x="359" y="334"/>
                        <a:pt x="347" y="355"/>
                      </a:cubicBezTo>
                      <a:cubicBezTo>
                        <a:pt x="340" y="363"/>
                        <a:pt x="333" y="371"/>
                        <a:pt x="327" y="379"/>
                      </a:cubicBezTo>
                      <a:cubicBezTo>
                        <a:pt x="326" y="379"/>
                        <a:pt x="325" y="380"/>
                        <a:pt x="324" y="380"/>
                      </a:cubicBezTo>
                      <a:cubicBezTo>
                        <a:pt x="320" y="386"/>
                        <a:pt x="315" y="391"/>
                        <a:pt x="310" y="397"/>
                      </a:cubicBezTo>
                      <a:cubicBezTo>
                        <a:pt x="290" y="417"/>
                        <a:pt x="266" y="435"/>
                        <a:pt x="255" y="462"/>
                      </a:cubicBezTo>
                      <a:cubicBezTo>
                        <a:pt x="253" y="461"/>
                        <a:pt x="251" y="462"/>
                        <a:pt x="250" y="463"/>
                      </a:cubicBezTo>
                      <a:cubicBezTo>
                        <a:pt x="241" y="473"/>
                        <a:pt x="233" y="484"/>
                        <a:pt x="225" y="495"/>
                      </a:cubicBezTo>
                      <a:cubicBezTo>
                        <a:pt x="225" y="496"/>
                        <a:pt x="225" y="496"/>
                        <a:pt x="225" y="496"/>
                      </a:cubicBezTo>
                      <a:cubicBezTo>
                        <a:pt x="223" y="499"/>
                        <a:pt x="220" y="501"/>
                        <a:pt x="217" y="504"/>
                      </a:cubicBezTo>
                      <a:cubicBezTo>
                        <a:pt x="216" y="505"/>
                        <a:pt x="219" y="505"/>
                        <a:pt x="220" y="505"/>
                      </a:cubicBezTo>
                      <a:cubicBezTo>
                        <a:pt x="220" y="505"/>
                        <a:pt x="220" y="505"/>
                        <a:pt x="221" y="505"/>
                      </a:cubicBezTo>
                      <a:cubicBezTo>
                        <a:pt x="213" y="514"/>
                        <a:pt x="206" y="523"/>
                        <a:pt x="199" y="532"/>
                      </a:cubicBezTo>
                      <a:cubicBezTo>
                        <a:pt x="194" y="535"/>
                        <a:pt x="190" y="538"/>
                        <a:pt x="186" y="541"/>
                      </a:cubicBezTo>
                      <a:cubicBezTo>
                        <a:pt x="184" y="543"/>
                        <a:pt x="190" y="542"/>
                        <a:pt x="191" y="541"/>
                      </a:cubicBezTo>
                      <a:cubicBezTo>
                        <a:pt x="191" y="541"/>
                        <a:pt x="192" y="541"/>
                        <a:pt x="192" y="540"/>
                      </a:cubicBezTo>
                      <a:cubicBezTo>
                        <a:pt x="192" y="541"/>
                        <a:pt x="191" y="541"/>
                        <a:pt x="191" y="542"/>
                      </a:cubicBezTo>
                      <a:cubicBezTo>
                        <a:pt x="178" y="558"/>
                        <a:pt x="166" y="574"/>
                        <a:pt x="154" y="591"/>
                      </a:cubicBezTo>
                      <a:cubicBezTo>
                        <a:pt x="154" y="592"/>
                        <a:pt x="153" y="592"/>
                        <a:pt x="153" y="592"/>
                      </a:cubicBezTo>
                      <a:cubicBezTo>
                        <a:pt x="150" y="593"/>
                        <a:pt x="151" y="595"/>
                        <a:pt x="152" y="595"/>
                      </a:cubicBezTo>
                      <a:cubicBezTo>
                        <a:pt x="136" y="619"/>
                        <a:pt x="121" y="643"/>
                        <a:pt x="107" y="668"/>
                      </a:cubicBezTo>
                      <a:cubicBezTo>
                        <a:pt x="88" y="701"/>
                        <a:pt x="67" y="731"/>
                        <a:pt x="40" y="75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8" name="Google Shape;238;g75c63f5ab6_0_35"/>
                <p:cNvSpPr/>
                <p:nvPr/>
              </p:nvSpPr>
              <p:spPr>
                <a:xfrm>
                  <a:off x="9047164" y="4337051"/>
                  <a:ext cx="319088" cy="155575"/>
                </a:xfrm>
                <a:custGeom>
                  <a:rect b="b" l="l" r="r" t="t"/>
                  <a:pathLst>
                    <a:path extrusionOk="0" h="72" w="146">
                      <a:moveTo>
                        <a:pt x="140" y="1"/>
                      </a:moveTo>
                      <a:cubicBezTo>
                        <a:pt x="93" y="22"/>
                        <a:pt x="44" y="37"/>
                        <a:pt x="3" y="70"/>
                      </a:cubicBezTo>
                      <a:cubicBezTo>
                        <a:pt x="0" y="72"/>
                        <a:pt x="6" y="72"/>
                        <a:pt x="8" y="71"/>
                      </a:cubicBezTo>
                      <a:cubicBezTo>
                        <a:pt x="48" y="39"/>
                        <a:pt x="96" y="24"/>
                        <a:pt x="142" y="3"/>
                      </a:cubicBezTo>
                      <a:cubicBezTo>
                        <a:pt x="146" y="1"/>
                        <a:pt x="143" y="0"/>
                        <a:pt x="140"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9" name="Google Shape;239;g75c63f5ab6_0_35"/>
                <p:cNvSpPr/>
                <p:nvPr/>
              </p:nvSpPr>
              <p:spPr>
                <a:xfrm>
                  <a:off x="9005889" y="4410076"/>
                  <a:ext cx="357188" cy="150813"/>
                </a:xfrm>
                <a:custGeom>
                  <a:rect b="b" l="l" r="r" t="t"/>
                  <a:pathLst>
                    <a:path extrusionOk="0" h="69" w="164">
                      <a:moveTo>
                        <a:pt x="157" y="1"/>
                      </a:moveTo>
                      <a:cubicBezTo>
                        <a:pt x="106" y="26"/>
                        <a:pt x="48" y="28"/>
                        <a:pt x="3" y="65"/>
                      </a:cubicBezTo>
                      <a:cubicBezTo>
                        <a:pt x="0" y="67"/>
                        <a:pt x="5" y="69"/>
                        <a:pt x="7" y="67"/>
                      </a:cubicBezTo>
                      <a:cubicBezTo>
                        <a:pt x="52" y="32"/>
                        <a:pt x="110" y="29"/>
                        <a:pt x="160" y="5"/>
                      </a:cubicBezTo>
                      <a:cubicBezTo>
                        <a:pt x="164" y="3"/>
                        <a:pt x="160" y="0"/>
                        <a:pt x="157"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0" name="Google Shape;240;g75c63f5ab6_0_35"/>
                <p:cNvSpPr/>
                <p:nvPr/>
              </p:nvSpPr>
              <p:spPr>
                <a:xfrm>
                  <a:off x="9002714" y="4527551"/>
                  <a:ext cx="336550" cy="66675"/>
                </a:xfrm>
                <a:custGeom>
                  <a:rect b="b" l="l" r="r" t="t"/>
                  <a:pathLst>
                    <a:path extrusionOk="0" h="30" w="155">
                      <a:moveTo>
                        <a:pt x="148" y="3"/>
                      </a:moveTo>
                      <a:cubicBezTo>
                        <a:pt x="120" y="18"/>
                        <a:pt x="91" y="12"/>
                        <a:pt x="62" y="11"/>
                      </a:cubicBezTo>
                      <a:cubicBezTo>
                        <a:pt x="41" y="11"/>
                        <a:pt x="22" y="16"/>
                        <a:pt x="4" y="27"/>
                      </a:cubicBezTo>
                      <a:cubicBezTo>
                        <a:pt x="0" y="29"/>
                        <a:pt x="6" y="30"/>
                        <a:pt x="8" y="29"/>
                      </a:cubicBezTo>
                      <a:cubicBezTo>
                        <a:pt x="52" y="0"/>
                        <a:pt x="105" y="29"/>
                        <a:pt x="151" y="5"/>
                      </a:cubicBezTo>
                      <a:cubicBezTo>
                        <a:pt x="155" y="3"/>
                        <a:pt x="150" y="3"/>
                        <a:pt x="148"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1" name="Google Shape;241;g75c63f5ab6_0_35"/>
                <p:cNvSpPr/>
                <p:nvPr/>
              </p:nvSpPr>
              <p:spPr>
                <a:xfrm>
                  <a:off x="8905877" y="4279901"/>
                  <a:ext cx="50800" cy="303213"/>
                </a:xfrm>
                <a:custGeom>
                  <a:rect b="b" l="l" r="r" t="t"/>
                  <a:pathLst>
                    <a:path extrusionOk="0" h="139" w="23">
                      <a:moveTo>
                        <a:pt x="7" y="135"/>
                      </a:moveTo>
                      <a:cubicBezTo>
                        <a:pt x="10" y="114"/>
                        <a:pt x="9" y="93"/>
                        <a:pt x="11" y="72"/>
                      </a:cubicBezTo>
                      <a:cubicBezTo>
                        <a:pt x="12" y="49"/>
                        <a:pt x="19" y="26"/>
                        <a:pt x="23" y="2"/>
                      </a:cubicBezTo>
                      <a:cubicBezTo>
                        <a:pt x="23" y="0"/>
                        <a:pt x="17" y="1"/>
                        <a:pt x="17" y="3"/>
                      </a:cubicBezTo>
                      <a:cubicBezTo>
                        <a:pt x="14" y="25"/>
                        <a:pt x="8" y="46"/>
                        <a:pt x="5" y="67"/>
                      </a:cubicBezTo>
                      <a:cubicBezTo>
                        <a:pt x="2" y="90"/>
                        <a:pt x="4" y="113"/>
                        <a:pt x="1" y="136"/>
                      </a:cubicBezTo>
                      <a:cubicBezTo>
                        <a:pt x="0" y="139"/>
                        <a:pt x="7" y="138"/>
                        <a:pt x="7" y="135"/>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2" name="Google Shape;242;g75c63f5ab6_0_35"/>
                <p:cNvSpPr/>
                <p:nvPr/>
              </p:nvSpPr>
              <p:spPr>
                <a:xfrm>
                  <a:off x="10240964" y="3336926"/>
                  <a:ext cx="163513" cy="106363"/>
                </a:xfrm>
                <a:custGeom>
                  <a:rect b="b" l="l" r="r" t="t"/>
                  <a:pathLst>
                    <a:path extrusionOk="0" h="49" w="75">
                      <a:moveTo>
                        <a:pt x="74" y="2"/>
                      </a:moveTo>
                      <a:cubicBezTo>
                        <a:pt x="75" y="0"/>
                        <a:pt x="69" y="1"/>
                        <a:pt x="68" y="2"/>
                      </a:cubicBezTo>
                      <a:cubicBezTo>
                        <a:pt x="52" y="23"/>
                        <a:pt x="25" y="28"/>
                        <a:pt x="5" y="43"/>
                      </a:cubicBezTo>
                      <a:cubicBezTo>
                        <a:pt x="3" y="45"/>
                        <a:pt x="8" y="45"/>
                        <a:pt x="9" y="44"/>
                      </a:cubicBezTo>
                      <a:cubicBezTo>
                        <a:pt x="25" y="37"/>
                        <a:pt x="41" y="28"/>
                        <a:pt x="56" y="19"/>
                      </a:cubicBezTo>
                      <a:cubicBezTo>
                        <a:pt x="47" y="35"/>
                        <a:pt x="21" y="42"/>
                        <a:pt x="5" y="45"/>
                      </a:cubicBezTo>
                      <a:cubicBezTo>
                        <a:pt x="2" y="46"/>
                        <a:pt x="0" y="49"/>
                        <a:pt x="4" y="48"/>
                      </a:cubicBezTo>
                      <a:cubicBezTo>
                        <a:pt x="24" y="44"/>
                        <a:pt x="57" y="35"/>
                        <a:pt x="64" y="14"/>
                      </a:cubicBezTo>
                      <a:cubicBezTo>
                        <a:pt x="65" y="13"/>
                        <a:pt x="64" y="13"/>
                        <a:pt x="62" y="13"/>
                      </a:cubicBezTo>
                      <a:cubicBezTo>
                        <a:pt x="66" y="10"/>
                        <a:pt x="70" y="6"/>
                        <a:pt x="7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3" name="Google Shape;243;g75c63f5ab6_0_35"/>
                <p:cNvSpPr/>
                <p:nvPr/>
              </p:nvSpPr>
              <p:spPr>
                <a:xfrm>
                  <a:off x="10239377" y="3267076"/>
                  <a:ext cx="104775" cy="74613"/>
                </a:xfrm>
                <a:custGeom>
                  <a:rect b="b" l="l" r="r" t="t"/>
                  <a:pathLst>
                    <a:path extrusionOk="0" h="34" w="48">
                      <a:moveTo>
                        <a:pt x="5" y="31"/>
                      </a:moveTo>
                      <a:cubicBezTo>
                        <a:pt x="3" y="31"/>
                        <a:pt x="0" y="34"/>
                        <a:pt x="4" y="33"/>
                      </a:cubicBezTo>
                      <a:cubicBezTo>
                        <a:pt x="21" y="30"/>
                        <a:pt x="36" y="13"/>
                        <a:pt x="47" y="1"/>
                      </a:cubicBezTo>
                      <a:cubicBezTo>
                        <a:pt x="48" y="0"/>
                        <a:pt x="42" y="0"/>
                        <a:pt x="41" y="1"/>
                      </a:cubicBezTo>
                      <a:cubicBezTo>
                        <a:pt x="37" y="6"/>
                        <a:pt x="32" y="11"/>
                        <a:pt x="27" y="16"/>
                      </a:cubicBezTo>
                      <a:cubicBezTo>
                        <a:pt x="21" y="21"/>
                        <a:pt x="13" y="29"/>
                        <a:pt x="5" y="3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4" name="Google Shape;244;g75c63f5ab6_0_35"/>
                <p:cNvSpPr/>
                <p:nvPr/>
              </p:nvSpPr>
              <p:spPr>
                <a:xfrm>
                  <a:off x="10017127" y="3221038"/>
                  <a:ext cx="69850" cy="123825"/>
                </a:xfrm>
                <a:custGeom>
                  <a:rect b="b" l="l" r="r" t="t"/>
                  <a:pathLst>
                    <a:path extrusionOk="0" h="57" w="32">
                      <a:moveTo>
                        <a:pt x="26" y="3"/>
                      </a:moveTo>
                      <a:cubicBezTo>
                        <a:pt x="24" y="15"/>
                        <a:pt x="19" y="26"/>
                        <a:pt x="13" y="37"/>
                      </a:cubicBezTo>
                      <a:cubicBezTo>
                        <a:pt x="13" y="37"/>
                        <a:pt x="12" y="37"/>
                        <a:pt x="12" y="37"/>
                      </a:cubicBezTo>
                      <a:cubicBezTo>
                        <a:pt x="9" y="43"/>
                        <a:pt x="5" y="49"/>
                        <a:pt x="2" y="54"/>
                      </a:cubicBezTo>
                      <a:cubicBezTo>
                        <a:pt x="0" y="57"/>
                        <a:pt x="6" y="56"/>
                        <a:pt x="7" y="55"/>
                      </a:cubicBezTo>
                      <a:cubicBezTo>
                        <a:pt x="18" y="38"/>
                        <a:pt x="29" y="22"/>
                        <a:pt x="32" y="2"/>
                      </a:cubicBezTo>
                      <a:cubicBezTo>
                        <a:pt x="32" y="0"/>
                        <a:pt x="26" y="1"/>
                        <a:pt x="26"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5" name="Google Shape;245;g75c63f5ab6_0_35"/>
                <p:cNvSpPr/>
                <p:nvPr/>
              </p:nvSpPr>
              <p:spPr>
                <a:xfrm>
                  <a:off x="10063164" y="3221038"/>
                  <a:ext cx="47625" cy="92075"/>
                </a:xfrm>
                <a:custGeom>
                  <a:rect b="b" l="l" r="r" t="t"/>
                  <a:pathLst>
                    <a:path extrusionOk="0" h="42" w="22">
                      <a:moveTo>
                        <a:pt x="7" y="40"/>
                      </a:moveTo>
                      <a:cubicBezTo>
                        <a:pt x="9" y="36"/>
                        <a:pt x="11" y="33"/>
                        <a:pt x="13" y="29"/>
                      </a:cubicBezTo>
                      <a:cubicBezTo>
                        <a:pt x="13" y="28"/>
                        <a:pt x="13" y="28"/>
                        <a:pt x="12" y="28"/>
                      </a:cubicBezTo>
                      <a:cubicBezTo>
                        <a:pt x="16" y="19"/>
                        <a:pt x="19" y="10"/>
                        <a:pt x="21" y="1"/>
                      </a:cubicBezTo>
                      <a:cubicBezTo>
                        <a:pt x="22" y="0"/>
                        <a:pt x="16" y="0"/>
                        <a:pt x="15" y="2"/>
                      </a:cubicBezTo>
                      <a:cubicBezTo>
                        <a:pt x="12" y="16"/>
                        <a:pt x="7" y="29"/>
                        <a:pt x="1" y="41"/>
                      </a:cubicBezTo>
                      <a:cubicBezTo>
                        <a:pt x="0" y="42"/>
                        <a:pt x="6" y="42"/>
                        <a:pt x="7" y="4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g75c63f5ab6_0_35"/>
                <p:cNvSpPr/>
                <p:nvPr/>
              </p:nvSpPr>
              <p:spPr>
                <a:xfrm>
                  <a:off x="10086977" y="3213101"/>
                  <a:ext cx="47625" cy="96838"/>
                </a:xfrm>
                <a:custGeom>
                  <a:rect b="b" l="l" r="r" t="t"/>
                  <a:pathLst>
                    <a:path extrusionOk="0" h="45" w="22">
                      <a:moveTo>
                        <a:pt x="16" y="2"/>
                      </a:moveTo>
                      <a:cubicBezTo>
                        <a:pt x="14" y="18"/>
                        <a:pt x="7" y="31"/>
                        <a:pt x="0" y="44"/>
                      </a:cubicBezTo>
                      <a:cubicBezTo>
                        <a:pt x="0" y="45"/>
                        <a:pt x="5" y="45"/>
                        <a:pt x="6" y="43"/>
                      </a:cubicBezTo>
                      <a:cubicBezTo>
                        <a:pt x="11" y="35"/>
                        <a:pt x="15" y="27"/>
                        <a:pt x="20" y="20"/>
                      </a:cubicBezTo>
                      <a:cubicBezTo>
                        <a:pt x="20" y="20"/>
                        <a:pt x="19" y="19"/>
                        <a:pt x="17" y="20"/>
                      </a:cubicBezTo>
                      <a:cubicBezTo>
                        <a:pt x="20" y="14"/>
                        <a:pt x="21" y="7"/>
                        <a:pt x="22" y="1"/>
                      </a:cubicBezTo>
                      <a:cubicBezTo>
                        <a:pt x="22" y="0"/>
                        <a:pt x="16" y="0"/>
                        <a:pt x="16"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7" name="Google Shape;247;g75c63f5ab6_0_35"/>
                <p:cNvSpPr/>
                <p:nvPr/>
              </p:nvSpPr>
              <p:spPr>
                <a:xfrm>
                  <a:off x="9471027" y="4441826"/>
                  <a:ext cx="554038" cy="503238"/>
                </a:xfrm>
                <a:custGeom>
                  <a:rect b="b" l="l" r="r" t="t"/>
                  <a:pathLst>
                    <a:path extrusionOk="0" h="231" w="255">
                      <a:moveTo>
                        <a:pt x="247" y="182"/>
                      </a:moveTo>
                      <a:cubicBezTo>
                        <a:pt x="247" y="183"/>
                        <a:pt x="247" y="183"/>
                        <a:pt x="247" y="184"/>
                      </a:cubicBezTo>
                      <a:cubicBezTo>
                        <a:pt x="246" y="179"/>
                        <a:pt x="246" y="175"/>
                        <a:pt x="246" y="171"/>
                      </a:cubicBezTo>
                      <a:cubicBezTo>
                        <a:pt x="246" y="169"/>
                        <a:pt x="240" y="170"/>
                        <a:pt x="240" y="173"/>
                      </a:cubicBezTo>
                      <a:cubicBezTo>
                        <a:pt x="240" y="173"/>
                        <a:pt x="240" y="174"/>
                        <a:pt x="240" y="174"/>
                      </a:cubicBezTo>
                      <a:cubicBezTo>
                        <a:pt x="239" y="174"/>
                        <a:pt x="238" y="175"/>
                        <a:pt x="238" y="175"/>
                      </a:cubicBezTo>
                      <a:cubicBezTo>
                        <a:pt x="237" y="178"/>
                        <a:pt x="236" y="181"/>
                        <a:pt x="235" y="184"/>
                      </a:cubicBezTo>
                      <a:cubicBezTo>
                        <a:pt x="234" y="179"/>
                        <a:pt x="235" y="173"/>
                        <a:pt x="233" y="168"/>
                      </a:cubicBezTo>
                      <a:cubicBezTo>
                        <a:pt x="233" y="167"/>
                        <a:pt x="228" y="169"/>
                        <a:pt x="227" y="170"/>
                      </a:cubicBezTo>
                      <a:cubicBezTo>
                        <a:pt x="225" y="176"/>
                        <a:pt x="223" y="183"/>
                        <a:pt x="221" y="190"/>
                      </a:cubicBezTo>
                      <a:cubicBezTo>
                        <a:pt x="220" y="187"/>
                        <a:pt x="220" y="185"/>
                        <a:pt x="220" y="183"/>
                      </a:cubicBezTo>
                      <a:cubicBezTo>
                        <a:pt x="221" y="177"/>
                        <a:pt x="221" y="172"/>
                        <a:pt x="221" y="166"/>
                      </a:cubicBezTo>
                      <a:cubicBezTo>
                        <a:pt x="221" y="165"/>
                        <a:pt x="215" y="166"/>
                        <a:pt x="215" y="168"/>
                      </a:cubicBezTo>
                      <a:cubicBezTo>
                        <a:pt x="215" y="173"/>
                        <a:pt x="214" y="179"/>
                        <a:pt x="214" y="184"/>
                      </a:cubicBezTo>
                      <a:cubicBezTo>
                        <a:pt x="214" y="185"/>
                        <a:pt x="214" y="186"/>
                        <a:pt x="213" y="187"/>
                      </a:cubicBezTo>
                      <a:cubicBezTo>
                        <a:pt x="211" y="180"/>
                        <a:pt x="212" y="170"/>
                        <a:pt x="212" y="164"/>
                      </a:cubicBezTo>
                      <a:cubicBezTo>
                        <a:pt x="212" y="163"/>
                        <a:pt x="209" y="163"/>
                        <a:pt x="207" y="164"/>
                      </a:cubicBezTo>
                      <a:cubicBezTo>
                        <a:pt x="207" y="163"/>
                        <a:pt x="208" y="163"/>
                        <a:pt x="208" y="162"/>
                      </a:cubicBezTo>
                      <a:cubicBezTo>
                        <a:pt x="208" y="162"/>
                        <a:pt x="207" y="162"/>
                        <a:pt x="207" y="162"/>
                      </a:cubicBezTo>
                      <a:cubicBezTo>
                        <a:pt x="207" y="161"/>
                        <a:pt x="207" y="160"/>
                        <a:pt x="208" y="159"/>
                      </a:cubicBezTo>
                      <a:cubicBezTo>
                        <a:pt x="208" y="158"/>
                        <a:pt x="202" y="159"/>
                        <a:pt x="201" y="161"/>
                      </a:cubicBezTo>
                      <a:cubicBezTo>
                        <a:pt x="201" y="162"/>
                        <a:pt x="201" y="164"/>
                        <a:pt x="201" y="165"/>
                      </a:cubicBezTo>
                      <a:cubicBezTo>
                        <a:pt x="201" y="164"/>
                        <a:pt x="200" y="163"/>
                        <a:pt x="200" y="162"/>
                      </a:cubicBezTo>
                      <a:cubicBezTo>
                        <a:pt x="200" y="161"/>
                        <a:pt x="199" y="161"/>
                        <a:pt x="198" y="162"/>
                      </a:cubicBezTo>
                      <a:cubicBezTo>
                        <a:pt x="198" y="159"/>
                        <a:pt x="197" y="157"/>
                        <a:pt x="197" y="154"/>
                      </a:cubicBezTo>
                      <a:cubicBezTo>
                        <a:pt x="197" y="131"/>
                        <a:pt x="194" y="109"/>
                        <a:pt x="194" y="86"/>
                      </a:cubicBezTo>
                      <a:cubicBezTo>
                        <a:pt x="194" y="86"/>
                        <a:pt x="194" y="86"/>
                        <a:pt x="194" y="86"/>
                      </a:cubicBezTo>
                      <a:cubicBezTo>
                        <a:pt x="195" y="88"/>
                        <a:pt x="201" y="86"/>
                        <a:pt x="200" y="84"/>
                      </a:cubicBezTo>
                      <a:cubicBezTo>
                        <a:pt x="196" y="75"/>
                        <a:pt x="189" y="68"/>
                        <a:pt x="184" y="60"/>
                      </a:cubicBezTo>
                      <a:cubicBezTo>
                        <a:pt x="189" y="56"/>
                        <a:pt x="193" y="51"/>
                        <a:pt x="196" y="45"/>
                      </a:cubicBezTo>
                      <a:cubicBezTo>
                        <a:pt x="197" y="43"/>
                        <a:pt x="198" y="42"/>
                        <a:pt x="199" y="40"/>
                      </a:cubicBezTo>
                      <a:cubicBezTo>
                        <a:pt x="201" y="34"/>
                        <a:pt x="202" y="28"/>
                        <a:pt x="200" y="23"/>
                      </a:cubicBezTo>
                      <a:cubicBezTo>
                        <a:pt x="200" y="22"/>
                        <a:pt x="200" y="21"/>
                        <a:pt x="200" y="20"/>
                      </a:cubicBezTo>
                      <a:cubicBezTo>
                        <a:pt x="200" y="19"/>
                        <a:pt x="199" y="19"/>
                        <a:pt x="199" y="19"/>
                      </a:cubicBezTo>
                      <a:cubicBezTo>
                        <a:pt x="195" y="11"/>
                        <a:pt x="188" y="6"/>
                        <a:pt x="179" y="4"/>
                      </a:cubicBezTo>
                      <a:cubicBezTo>
                        <a:pt x="179" y="3"/>
                        <a:pt x="179" y="3"/>
                        <a:pt x="178" y="3"/>
                      </a:cubicBezTo>
                      <a:cubicBezTo>
                        <a:pt x="178" y="2"/>
                        <a:pt x="177" y="2"/>
                        <a:pt x="176" y="2"/>
                      </a:cubicBezTo>
                      <a:cubicBezTo>
                        <a:pt x="176" y="2"/>
                        <a:pt x="175" y="1"/>
                        <a:pt x="174" y="1"/>
                      </a:cubicBezTo>
                      <a:cubicBezTo>
                        <a:pt x="164" y="0"/>
                        <a:pt x="154" y="1"/>
                        <a:pt x="143" y="2"/>
                      </a:cubicBezTo>
                      <a:cubicBezTo>
                        <a:pt x="128" y="4"/>
                        <a:pt x="112" y="4"/>
                        <a:pt x="97" y="3"/>
                      </a:cubicBezTo>
                      <a:cubicBezTo>
                        <a:pt x="71" y="3"/>
                        <a:pt x="45" y="1"/>
                        <a:pt x="19" y="8"/>
                      </a:cubicBezTo>
                      <a:cubicBezTo>
                        <a:pt x="19" y="9"/>
                        <a:pt x="18" y="9"/>
                        <a:pt x="18" y="9"/>
                      </a:cubicBezTo>
                      <a:cubicBezTo>
                        <a:pt x="18" y="9"/>
                        <a:pt x="18" y="9"/>
                        <a:pt x="17" y="10"/>
                      </a:cubicBezTo>
                      <a:cubicBezTo>
                        <a:pt x="12" y="13"/>
                        <a:pt x="7" y="18"/>
                        <a:pt x="5" y="24"/>
                      </a:cubicBezTo>
                      <a:cubicBezTo>
                        <a:pt x="5" y="25"/>
                        <a:pt x="5" y="25"/>
                        <a:pt x="6" y="26"/>
                      </a:cubicBezTo>
                      <a:cubicBezTo>
                        <a:pt x="5" y="26"/>
                        <a:pt x="5" y="27"/>
                        <a:pt x="4" y="28"/>
                      </a:cubicBezTo>
                      <a:cubicBezTo>
                        <a:pt x="2" y="32"/>
                        <a:pt x="2" y="36"/>
                        <a:pt x="2" y="40"/>
                      </a:cubicBezTo>
                      <a:cubicBezTo>
                        <a:pt x="1" y="41"/>
                        <a:pt x="0" y="42"/>
                        <a:pt x="1" y="43"/>
                      </a:cubicBezTo>
                      <a:cubicBezTo>
                        <a:pt x="2" y="45"/>
                        <a:pt x="3" y="47"/>
                        <a:pt x="4" y="50"/>
                      </a:cubicBezTo>
                      <a:cubicBezTo>
                        <a:pt x="2" y="50"/>
                        <a:pt x="1" y="51"/>
                        <a:pt x="1" y="51"/>
                      </a:cubicBezTo>
                      <a:cubicBezTo>
                        <a:pt x="3" y="56"/>
                        <a:pt x="5" y="59"/>
                        <a:pt x="8" y="63"/>
                      </a:cubicBezTo>
                      <a:cubicBezTo>
                        <a:pt x="9" y="63"/>
                        <a:pt x="9" y="63"/>
                        <a:pt x="10" y="63"/>
                      </a:cubicBezTo>
                      <a:cubicBezTo>
                        <a:pt x="20" y="72"/>
                        <a:pt x="36" y="73"/>
                        <a:pt x="50" y="74"/>
                      </a:cubicBezTo>
                      <a:cubicBezTo>
                        <a:pt x="78" y="75"/>
                        <a:pt x="107" y="76"/>
                        <a:pt x="135" y="75"/>
                      </a:cubicBezTo>
                      <a:cubicBezTo>
                        <a:pt x="148" y="75"/>
                        <a:pt x="161" y="73"/>
                        <a:pt x="171" y="68"/>
                      </a:cubicBezTo>
                      <a:cubicBezTo>
                        <a:pt x="171" y="68"/>
                        <a:pt x="172" y="69"/>
                        <a:pt x="172" y="69"/>
                      </a:cubicBezTo>
                      <a:cubicBezTo>
                        <a:pt x="172" y="70"/>
                        <a:pt x="173" y="71"/>
                        <a:pt x="173" y="73"/>
                      </a:cubicBezTo>
                      <a:cubicBezTo>
                        <a:pt x="171" y="72"/>
                        <a:pt x="168" y="74"/>
                        <a:pt x="168" y="75"/>
                      </a:cubicBezTo>
                      <a:cubicBezTo>
                        <a:pt x="169" y="77"/>
                        <a:pt x="169" y="79"/>
                        <a:pt x="169" y="81"/>
                      </a:cubicBezTo>
                      <a:cubicBezTo>
                        <a:pt x="169" y="81"/>
                        <a:pt x="168" y="81"/>
                        <a:pt x="167" y="81"/>
                      </a:cubicBezTo>
                      <a:cubicBezTo>
                        <a:pt x="167" y="78"/>
                        <a:pt x="168" y="75"/>
                        <a:pt x="168" y="72"/>
                      </a:cubicBezTo>
                      <a:cubicBezTo>
                        <a:pt x="169" y="70"/>
                        <a:pt x="163" y="71"/>
                        <a:pt x="162" y="73"/>
                      </a:cubicBezTo>
                      <a:cubicBezTo>
                        <a:pt x="162" y="75"/>
                        <a:pt x="162" y="78"/>
                        <a:pt x="161" y="80"/>
                      </a:cubicBezTo>
                      <a:cubicBezTo>
                        <a:pt x="161" y="80"/>
                        <a:pt x="160" y="80"/>
                        <a:pt x="159" y="80"/>
                      </a:cubicBezTo>
                      <a:cubicBezTo>
                        <a:pt x="159" y="80"/>
                        <a:pt x="159" y="80"/>
                        <a:pt x="158" y="80"/>
                      </a:cubicBezTo>
                      <a:cubicBezTo>
                        <a:pt x="138" y="80"/>
                        <a:pt x="119" y="79"/>
                        <a:pt x="99" y="79"/>
                      </a:cubicBezTo>
                      <a:cubicBezTo>
                        <a:pt x="82" y="79"/>
                        <a:pt x="64" y="77"/>
                        <a:pt x="47" y="78"/>
                      </a:cubicBezTo>
                      <a:cubicBezTo>
                        <a:pt x="47" y="77"/>
                        <a:pt x="47" y="76"/>
                        <a:pt x="47" y="75"/>
                      </a:cubicBezTo>
                      <a:cubicBezTo>
                        <a:pt x="47" y="74"/>
                        <a:pt x="44" y="75"/>
                        <a:pt x="42" y="75"/>
                      </a:cubicBezTo>
                      <a:cubicBezTo>
                        <a:pt x="41" y="75"/>
                        <a:pt x="36" y="76"/>
                        <a:pt x="36" y="77"/>
                      </a:cubicBezTo>
                      <a:cubicBezTo>
                        <a:pt x="37" y="79"/>
                        <a:pt x="37" y="80"/>
                        <a:pt x="38" y="82"/>
                      </a:cubicBezTo>
                      <a:cubicBezTo>
                        <a:pt x="36" y="83"/>
                        <a:pt x="36" y="85"/>
                        <a:pt x="39" y="85"/>
                      </a:cubicBezTo>
                      <a:cubicBezTo>
                        <a:pt x="39" y="85"/>
                        <a:pt x="39" y="85"/>
                        <a:pt x="39" y="85"/>
                      </a:cubicBezTo>
                      <a:cubicBezTo>
                        <a:pt x="40" y="86"/>
                        <a:pt x="41" y="88"/>
                        <a:pt x="41" y="89"/>
                      </a:cubicBezTo>
                      <a:cubicBezTo>
                        <a:pt x="36" y="89"/>
                        <a:pt x="31" y="89"/>
                        <a:pt x="26" y="88"/>
                      </a:cubicBezTo>
                      <a:cubicBezTo>
                        <a:pt x="26" y="88"/>
                        <a:pt x="26" y="88"/>
                        <a:pt x="26" y="88"/>
                      </a:cubicBezTo>
                      <a:cubicBezTo>
                        <a:pt x="26" y="87"/>
                        <a:pt x="26" y="87"/>
                        <a:pt x="27" y="86"/>
                      </a:cubicBezTo>
                      <a:cubicBezTo>
                        <a:pt x="27" y="86"/>
                        <a:pt x="28" y="86"/>
                        <a:pt x="28" y="85"/>
                      </a:cubicBezTo>
                      <a:cubicBezTo>
                        <a:pt x="28" y="85"/>
                        <a:pt x="28" y="85"/>
                        <a:pt x="28" y="84"/>
                      </a:cubicBezTo>
                      <a:cubicBezTo>
                        <a:pt x="30" y="82"/>
                        <a:pt x="33" y="79"/>
                        <a:pt x="34" y="75"/>
                      </a:cubicBezTo>
                      <a:cubicBezTo>
                        <a:pt x="35" y="73"/>
                        <a:pt x="29" y="75"/>
                        <a:pt x="28" y="76"/>
                      </a:cubicBezTo>
                      <a:cubicBezTo>
                        <a:pt x="26" y="79"/>
                        <a:pt x="24" y="82"/>
                        <a:pt x="22" y="85"/>
                      </a:cubicBezTo>
                      <a:cubicBezTo>
                        <a:pt x="21" y="86"/>
                        <a:pt x="19" y="86"/>
                        <a:pt x="20" y="88"/>
                      </a:cubicBezTo>
                      <a:cubicBezTo>
                        <a:pt x="20" y="88"/>
                        <a:pt x="20" y="88"/>
                        <a:pt x="20" y="89"/>
                      </a:cubicBezTo>
                      <a:cubicBezTo>
                        <a:pt x="20" y="89"/>
                        <a:pt x="20" y="89"/>
                        <a:pt x="20" y="89"/>
                      </a:cubicBezTo>
                      <a:cubicBezTo>
                        <a:pt x="20" y="89"/>
                        <a:pt x="20" y="89"/>
                        <a:pt x="20" y="89"/>
                      </a:cubicBezTo>
                      <a:cubicBezTo>
                        <a:pt x="18" y="90"/>
                        <a:pt x="17" y="92"/>
                        <a:pt x="20" y="92"/>
                      </a:cubicBezTo>
                      <a:cubicBezTo>
                        <a:pt x="20" y="92"/>
                        <a:pt x="20" y="92"/>
                        <a:pt x="20" y="92"/>
                      </a:cubicBezTo>
                      <a:cubicBezTo>
                        <a:pt x="20" y="93"/>
                        <a:pt x="20" y="95"/>
                        <a:pt x="20" y="97"/>
                      </a:cubicBezTo>
                      <a:cubicBezTo>
                        <a:pt x="20" y="97"/>
                        <a:pt x="20" y="97"/>
                        <a:pt x="20" y="97"/>
                      </a:cubicBezTo>
                      <a:cubicBezTo>
                        <a:pt x="20" y="97"/>
                        <a:pt x="20" y="97"/>
                        <a:pt x="20" y="98"/>
                      </a:cubicBezTo>
                      <a:cubicBezTo>
                        <a:pt x="19" y="100"/>
                        <a:pt x="20" y="102"/>
                        <a:pt x="20" y="104"/>
                      </a:cubicBezTo>
                      <a:cubicBezTo>
                        <a:pt x="18" y="105"/>
                        <a:pt x="18" y="107"/>
                        <a:pt x="20" y="107"/>
                      </a:cubicBezTo>
                      <a:cubicBezTo>
                        <a:pt x="21" y="112"/>
                        <a:pt x="22" y="116"/>
                        <a:pt x="23" y="121"/>
                      </a:cubicBezTo>
                      <a:cubicBezTo>
                        <a:pt x="24" y="130"/>
                        <a:pt x="23" y="140"/>
                        <a:pt x="23" y="149"/>
                      </a:cubicBezTo>
                      <a:cubicBezTo>
                        <a:pt x="23" y="165"/>
                        <a:pt x="23" y="182"/>
                        <a:pt x="24" y="198"/>
                      </a:cubicBezTo>
                      <a:cubicBezTo>
                        <a:pt x="21" y="199"/>
                        <a:pt x="18" y="202"/>
                        <a:pt x="22" y="202"/>
                      </a:cubicBezTo>
                      <a:cubicBezTo>
                        <a:pt x="23" y="202"/>
                        <a:pt x="23" y="202"/>
                        <a:pt x="24" y="202"/>
                      </a:cubicBezTo>
                      <a:cubicBezTo>
                        <a:pt x="24" y="202"/>
                        <a:pt x="25" y="202"/>
                        <a:pt x="25" y="202"/>
                      </a:cubicBezTo>
                      <a:cubicBezTo>
                        <a:pt x="29" y="203"/>
                        <a:pt x="34" y="203"/>
                        <a:pt x="38" y="204"/>
                      </a:cubicBezTo>
                      <a:cubicBezTo>
                        <a:pt x="32" y="204"/>
                        <a:pt x="27" y="204"/>
                        <a:pt x="21" y="204"/>
                      </a:cubicBezTo>
                      <a:cubicBezTo>
                        <a:pt x="19" y="204"/>
                        <a:pt x="15" y="206"/>
                        <a:pt x="19" y="206"/>
                      </a:cubicBezTo>
                      <a:cubicBezTo>
                        <a:pt x="23" y="206"/>
                        <a:pt x="27" y="206"/>
                        <a:pt x="31" y="206"/>
                      </a:cubicBezTo>
                      <a:cubicBezTo>
                        <a:pt x="30" y="207"/>
                        <a:pt x="29" y="208"/>
                        <a:pt x="29" y="208"/>
                      </a:cubicBezTo>
                      <a:cubicBezTo>
                        <a:pt x="27" y="209"/>
                        <a:pt x="24" y="211"/>
                        <a:pt x="27" y="211"/>
                      </a:cubicBezTo>
                      <a:cubicBezTo>
                        <a:pt x="54" y="214"/>
                        <a:pt x="82" y="213"/>
                        <a:pt x="110" y="212"/>
                      </a:cubicBezTo>
                      <a:cubicBezTo>
                        <a:pt x="130" y="212"/>
                        <a:pt x="150" y="213"/>
                        <a:pt x="170" y="211"/>
                      </a:cubicBezTo>
                      <a:cubicBezTo>
                        <a:pt x="169" y="212"/>
                        <a:pt x="169" y="212"/>
                        <a:pt x="169" y="212"/>
                      </a:cubicBezTo>
                      <a:cubicBezTo>
                        <a:pt x="163" y="213"/>
                        <a:pt x="157" y="215"/>
                        <a:pt x="151" y="217"/>
                      </a:cubicBezTo>
                      <a:cubicBezTo>
                        <a:pt x="148" y="218"/>
                        <a:pt x="147" y="222"/>
                        <a:pt x="151" y="221"/>
                      </a:cubicBezTo>
                      <a:cubicBezTo>
                        <a:pt x="163" y="220"/>
                        <a:pt x="175" y="218"/>
                        <a:pt x="187" y="215"/>
                      </a:cubicBezTo>
                      <a:cubicBezTo>
                        <a:pt x="185" y="215"/>
                        <a:pt x="183" y="216"/>
                        <a:pt x="182" y="217"/>
                      </a:cubicBezTo>
                      <a:cubicBezTo>
                        <a:pt x="181" y="217"/>
                        <a:pt x="181" y="218"/>
                        <a:pt x="180" y="218"/>
                      </a:cubicBezTo>
                      <a:cubicBezTo>
                        <a:pt x="171" y="220"/>
                        <a:pt x="162" y="222"/>
                        <a:pt x="154" y="228"/>
                      </a:cubicBezTo>
                      <a:cubicBezTo>
                        <a:pt x="152" y="229"/>
                        <a:pt x="153" y="231"/>
                        <a:pt x="155" y="231"/>
                      </a:cubicBezTo>
                      <a:cubicBezTo>
                        <a:pt x="169" y="231"/>
                        <a:pt x="183" y="226"/>
                        <a:pt x="197" y="222"/>
                      </a:cubicBezTo>
                      <a:cubicBezTo>
                        <a:pt x="208" y="223"/>
                        <a:pt x="219" y="222"/>
                        <a:pt x="229" y="216"/>
                      </a:cubicBezTo>
                      <a:cubicBezTo>
                        <a:pt x="231" y="215"/>
                        <a:pt x="229" y="213"/>
                        <a:pt x="227" y="213"/>
                      </a:cubicBezTo>
                      <a:cubicBezTo>
                        <a:pt x="217" y="213"/>
                        <a:pt x="207" y="216"/>
                        <a:pt x="197" y="218"/>
                      </a:cubicBezTo>
                      <a:cubicBezTo>
                        <a:pt x="196" y="218"/>
                        <a:pt x="194" y="218"/>
                        <a:pt x="193" y="218"/>
                      </a:cubicBezTo>
                      <a:cubicBezTo>
                        <a:pt x="196" y="217"/>
                        <a:pt x="199" y="216"/>
                        <a:pt x="202" y="214"/>
                      </a:cubicBezTo>
                      <a:cubicBezTo>
                        <a:pt x="215" y="211"/>
                        <a:pt x="229" y="210"/>
                        <a:pt x="241" y="203"/>
                      </a:cubicBezTo>
                      <a:cubicBezTo>
                        <a:pt x="243" y="201"/>
                        <a:pt x="241" y="200"/>
                        <a:pt x="239" y="200"/>
                      </a:cubicBezTo>
                      <a:cubicBezTo>
                        <a:pt x="232" y="200"/>
                        <a:pt x="224" y="201"/>
                        <a:pt x="217" y="203"/>
                      </a:cubicBezTo>
                      <a:cubicBezTo>
                        <a:pt x="217" y="202"/>
                        <a:pt x="217" y="202"/>
                        <a:pt x="217" y="202"/>
                      </a:cubicBezTo>
                      <a:cubicBezTo>
                        <a:pt x="218" y="202"/>
                        <a:pt x="218" y="201"/>
                        <a:pt x="218" y="201"/>
                      </a:cubicBezTo>
                      <a:cubicBezTo>
                        <a:pt x="224" y="199"/>
                        <a:pt x="230" y="197"/>
                        <a:pt x="237" y="195"/>
                      </a:cubicBezTo>
                      <a:cubicBezTo>
                        <a:pt x="240" y="194"/>
                        <a:pt x="239" y="191"/>
                        <a:pt x="236" y="192"/>
                      </a:cubicBezTo>
                      <a:cubicBezTo>
                        <a:pt x="233" y="192"/>
                        <a:pt x="230" y="193"/>
                        <a:pt x="227" y="194"/>
                      </a:cubicBezTo>
                      <a:cubicBezTo>
                        <a:pt x="228" y="193"/>
                        <a:pt x="229" y="193"/>
                        <a:pt x="230" y="192"/>
                      </a:cubicBezTo>
                      <a:cubicBezTo>
                        <a:pt x="231" y="192"/>
                        <a:pt x="232" y="191"/>
                        <a:pt x="233" y="191"/>
                      </a:cubicBezTo>
                      <a:cubicBezTo>
                        <a:pt x="234" y="191"/>
                        <a:pt x="236" y="190"/>
                        <a:pt x="236" y="189"/>
                      </a:cubicBezTo>
                      <a:cubicBezTo>
                        <a:pt x="238" y="188"/>
                        <a:pt x="239" y="186"/>
                        <a:pt x="241" y="184"/>
                      </a:cubicBezTo>
                      <a:cubicBezTo>
                        <a:pt x="241" y="187"/>
                        <a:pt x="241" y="190"/>
                        <a:pt x="243" y="193"/>
                      </a:cubicBezTo>
                      <a:cubicBezTo>
                        <a:pt x="243" y="195"/>
                        <a:pt x="248" y="193"/>
                        <a:pt x="248" y="192"/>
                      </a:cubicBezTo>
                      <a:cubicBezTo>
                        <a:pt x="250" y="189"/>
                        <a:pt x="252" y="186"/>
                        <a:pt x="253" y="182"/>
                      </a:cubicBezTo>
                      <a:cubicBezTo>
                        <a:pt x="255" y="180"/>
                        <a:pt x="248" y="180"/>
                        <a:pt x="247" y="182"/>
                      </a:cubicBezTo>
                      <a:close/>
                      <a:moveTo>
                        <a:pt x="29" y="148"/>
                      </a:moveTo>
                      <a:cubicBezTo>
                        <a:pt x="29" y="138"/>
                        <a:pt x="29" y="129"/>
                        <a:pt x="29" y="120"/>
                      </a:cubicBezTo>
                      <a:cubicBezTo>
                        <a:pt x="29" y="115"/>
                        <a:pt x="28" y="111"/>
                        <a:pt x="27" y="107"/>
                      </a:cubicBezTo>
                      <a:cubicBezTo>
                        <a:pt x="29" y="107"/>
                        <a:pt x="31" y="107"/>
                        <a:pt x="34" y="107"/>
                      </a:cubicBezTo>
                      <a:cubicBezTo>
                        <a:pt x="35" y="119"/>
                        <a:pt x="39" y="131"/>
                        <a:pt x="40" y="144"/>
                      </a:cubicBezTo>
                      <a:cubicBezTo>
                        <a:pt x="41" y="152"/>
                        <a:pt x="41" y="160"/>
                        <a:pt x="42" y="168"/>
                      </a:cubicBezTo>
                      <a:cubicBezTo>
                        <a:pt x="41" y="169"/>
                        <a:pt x="40" y="169"/>
                        <a:pt x="40" y="170"/>
                      </a:cubicBezTo>
                      <a:cubicBezTo>
                        <a:pt x="38" y="179"/>
                        <a:pt x="39" y="187"/>
                        <a:pt x="38" y="195"/>
                      </a:cubicBezTo>
                      <a:cubicBezTo>
                        <a:pt x="38" y="196"/>
                        <a:pt x="39" y="196"/>
                        <a:pt x="40" y="196"/>
                      </a:cubicBezTo>
                      <a:cubicBezTo>
                        <a:pt x="85" y="200"/>
                        <a:pt x="129" y="200"/>
                        <a:pt x="174" y="201"/>
                      </a:cubicBezTo>
                      <a:cubicBezTo>
                        <a:pt x="174" y="201"/>
                        <a:pt x="174" y="202"/>
                        <a:pt x="175" y="203"/>
                      </a:cubicBezTo>
                      <a:cubicBezTo>
                        <a:pt x="175" y="203"/>
                        <a:pt x="175" y="203"/>
                        <a:pt x="175" y="203"/>
                      </a:cubicBezTo>
                      <a:cubicBezTo>
                        <a:pt x="175" y="203"/>
                        <a:pt x="175" y="203"/>
                        <a:pt x="175" y="203"/>
                      </a:cubicBezTo>
                      <a:cubicBezTo>
                        <a:pt x="170" y="203"/>
                        <a:pt x="166" y="203"/>
                        <a:pt x="161" y="202"/>
                      </a:cubicBezTo>
                      <a:cubicBezTo>
                        <a:pt x="145" y="202"/>
                        <a:pt x="129" y="203"/>
                        <a:pt x="113" y="203"/>
                      </a:cubicBezTo>
                      <a:cubicBezTo>
                        <a:pt x="85" y="204"/>
                        <a:pt x="57" y="202"/>
                        <a:pt x="30" y="199"/>
                      </a:cubicBezTo>
                      <a:cubicBezTo>
                        <a:pt x="29" y="182"/>
                        <a:pt x="29" y="165"/>
                        <a:pt x="29" y="148"/>
                      </a:cubicBezTo>
                      <a:close/>
                      <a:moveTo>
                        <a:pt x="118" y="88"/>
                      </a:moveTo>
                      <a:cubicBezTo>
                        <a:pt x="105" y="88"/>
                        <a:pt x="91" y="88"/>
                        <a:pt x="78" y="88"/>
                      </a:cubicBezTo>
                      <a:cubicBezTo>
                        <a:pt x="69" y="88"/>
                        <a:pt x="59" y="88"/>
                        <a:pt x="49" y="88"/>
                      </a:cubicBezTo>
                      <a:cubicBezTo>
                        <a:pt x="49" y="87"/>
                        <a:pt x="49" y="87"/>
                        <a:pt x="49" y="87"/>
                      </a:cubicBezTo>
                      <a:cubicBezTo>
                        <a:pt x="69" y="86"/>
                        <a:pt x="90" y="87"/>
                        <a:pt x="111" y="87"/>
                      </a:cubicBezTo>
                      <a:cubicBezTo>
                        <a:pt x="128" y="87"/>
                        <a:pt x="145" y="89"/>
                        <a:pt x="162" y="88"/>
                      </a:cubicBezTo>
                      <a:cubicBezTo>
                        <a:pt x="162" y="88"/>
                        <a:pt x="163" y="89"/>
                        <a:pt x="163" y="90"/>
                      </a:cubicBezTo>
                      <a:cubicBezTo>
                        <a:pt x="163" y="90"/>
                        <a:pt x="164" y="90"/>
                        <a:pt x="164" y="90"/>
                      </a:cubicBezTo>
                      <a:cubicBezTo>
                        <a:pt x="152" y="91"/>
                        <a:pt x="140" y="91"/>
                        <a:pt x="128" y="90"/>
                      </a:cubicBezTo>
                      <a:cubicBezTo>
                        <a:pt x="128" y="90"/>
                        <a:pt x="128" y="90"/>
                        <a:pt x="128" y="90"/>
                      </a:cubicBezTo>
                      <a:cubicBezTo>
                        <a:pt x="127" y="88"/>
                        <a:pt x="125" y="89"/>
                        <a:pt x="123" y="90"/>
                      </a:cubicBezTo>
                      <a:cubicBezTo>
                        <a:pt x="122" y="90"/>
                        <a:pt x="120" y="90"/>
                        <a:pt x="119" y="90"/>
                      </a:cubicBezTo>
                      <a:cubicBezTo>
                        <a:pt x="120" y="89"/>
                        <a:pt x="120" y="88"/>
                        <a:pt x="118" y="88"/>
                      </a:cubicBezTo>
                      <a:close/>
                      <a:moveTo>
                        <a:pt x="161" y="85"/>
                      </a:moveTo>
                      <a:cubicBezTo>
                        <a:pt x="151" y="86"/>
                        <a:pt x="140" y="85"/>
                        <a:pt x="130" y="85"/>
                      </a:cubicBezTo>
                      <a:cubicBezTo>
                        <a:pt x="140" y="84"/>
                        <a:pt x="151" y="83"/>
                        <a:pt x="161" y="84"/>
                      </a:cubicBezTo>
                      <a:cubicBezTo>
                        <a:pt x="161" y="84"/>
                        <a:pt x="161" y="85"/>
                        <a:pt x="161" y="85"/>
                      </a:cubicBezTo>
                      <a:close/>
                      <a:moveTo>
                        <a:pt x="175" y="87"/>
                      </a:moveTo>
                      <a:cubicBezTo>
                        <a:pt x="175" y="87"/>
                        <a:pt x="175" y="86"/>
                        <a:pt x="175" y="86"/>
                      </a:cubicBezTo>
                      <a:cubicBezTo>
                        <a:pt x="176" y="86"/>
                        <a:pt x="177" y="85"/>
                        <a:pt x="178" y="85"/>
                      </a:cubicBezTo>
                      <a:cubicBezTo>
                        <a:pt x="179" y="86"/>
                        <a:pt x="180" y="88"/>
                        <a:pt x="182" y="89"/>
                      </a:cubicBezTo>
                      <a:cubicBezTo>
                        <a:pt x="181" y="89"/>
                        <a:pt x="181" y="89"/>
                        <a:pt x="180" y="89"/>
                      </a:cubicBezTo>
                      <a:cubicBezTo>
                        <a:pt x="175" y="90"/>
                        <a:pt x="171" y="90"/>
                        <a:pt x="166" y="90"/>
                      </a:cubicBezTo>
                      <a:cubicBezTo>
                        <a:pt x="168" y="90"/>
                        <a:pt x="169" y="89"/>
                        <a:pt x="169" y="88"/>
                      </a:cubicBezTo>
                      <a:cubicBezTo>
                        <a:pt x="169" y="88"/>
                        <a:pt x="169" y="87"/>
                        <a:pt x="169" y="87"/>
                      </a:cubicBezTo>
                      <a:cubicBezTo>
                        <a:pt x="169" y="87"/>
                        <a:pt x="169" y="87"/>
                        <a:pt x="169" y="87"/>
                      </a:cubicBezTo>
                      <a:cubicBezTo>
                        <a:pt x="169" y="88"/>
                        <a:pt x="169" y="88"/>
                        <a:pt x="169" y="89"/>
                      </a:cubicBezTo>
                      <a:cubicBezTo>
                        <a:pt x="169" y="90"/>
                        <a:pt x="175" y="89"/>
                        <a:pt x="175" y="87"/>
                      </a:cubicBezTo>
                      <a:close/>
                      <a:moveTo>
                        <a:pt x="183" y="91"/>
                      </a:moveTo>
                      <a:cubicBezTo>
                        <a:pt x="183" y="91"/>
                        <a:pt x="182" y="91"/>
                        <a:pt x="182" y="91"/>
                      </a:cubicBezTo>
                      <a:cubicBezTo>
                        <a:pt x="182" y="91"/>
                        <a:pt x="182" y="91"/>
                        <a:pt x="182" y="91"/>
                      </a:cubicBezTo>
                      <a:cubicBezTo>
                        <a:pt x="183" y="91"/>
                        <a:pt x="183" y="91"/>
                        <a:pt x="183" y="91"/>
                      </a:cubicBezTo>
                      <a:close/>
                      <a:moveTo>
                        <a:pt x="121" y="165"/>
                      </a:moveTo>
                      <a:cubicBezTo>
                        <a:pt x="121" y="151"/>
                        <a:pt x="125" y="134"/>
                        <a:pt x="127" y="120"/>
                      </a:cubicBezTo>
                      <a:cubicBezTo>
                        <a:pt x="128" y="117"/>
                        <a:pt x="128" y="114"/>
                        <a:pt x="129" y="111"/>
                      </a:cubicBezTo>
                      <a:cubicBezTo>
                        <a:pt x="130" y="111"/>
                        <a:pt x="132" y="111"/>
                        <a:pt x="133" y="111"/>
                      </a:cubicBezTo>
                      <a:cubicBezTo>
                        <a:pt x="127" y="127"/>
                        <a:pt x="129" y="150"/>
                        <a:pt x="121" y="165"/>
                      </a:cubicBezTo>
                      <a:close/>
                      <a:moveTo>
                        <a:pt x="83" y="173"/>
                      </a:moveTo>
                      <a:cubicBezTo>
                        <a:pt x="83" y="164"/>
                        <a:pt x="89" y="153"/>
                        <a:pt x="91" y="144"/>
                      </a:cubicBezTo>
                      <a:cubicBezTo>
                        <a:pt x="95" y="134"/>
                        <a:pt x="98" y="122"/>
                        <a:pt x="98" y="111"/>
                      </a:cubicBezTo>
                      <a:cubicBezTo>
                        <a:pt x="100" y="111"/>
                        <a:pt x="102" y="111"/>
                        <a:pt x="104" y="111"/>
                      </a:cubicBezTo>
                      <a:cubicBezTo>
                        <a:pt x="95" y="131"/>
                        <a:pt x="95" y="155"/>
                        <a:pt x="83" y="173"/>
                      </a:cubicBezTo>
                      <a:close/>
                      <a:moveTo>
                        <a:pt x="183" y="201"/>
                      </a:moveTo>
                      <a:cubicBezTo>
                        <a:pt x="184" y="201"/>
                        <a:pt x="185" y="201"/>
                        <a:pt x="185" y="201"/>
                      </a:cubicBezTo>
                      <a:cubicBezTo>
                        <a:pt x="185" y="201"/>
                        <a:pt x="184" y="202"/>
                        <a:pt x="184" y="203"/>
                      </a:cubicBezTo>
                      <a:cubicBezTo>
                        <a:pt x="183" y="203"/>
                        <a:pt x="182" y="203"/>
                        <a:pt x="181" y="203"/>
                      </a:cubicBezTo>
                      <a:cubicBezTo>
                        <a:pt x="181" y="203"/>
                        <a:pt x="182" y="202"/>
                        <a:pt x="183" y="201"/>
                      </a:cubicBezTo>
                      <a:close/>
                      <a:moveTo>
                        <a:pt x="152" y="149"/>
                      </a:moveTo>
                      <a:cubicBezTo>
                        <a:pt x="152" y="148"/>
                        <a:pt x="152" y="146"/>
                        <a:pt x="152" y="145"/>
                      </a:cubicBezTo>
                      <a:cubicBezTo>
                        <a:pt x="153" y="135"/>
                        <a:pt x="154" y="124"/>
                        <a:pt x="154" y="114"/>
                      </a:cubicBezTo>
                      <a:cubicBezTo>
                        <a:pt x="154" y="114"/>
                        <a:pt x="154" y="114"/>
                        <a:pt x="155" y="114"/>
                      </a:cubicBezTo>
                      <a:cubicBezTo>
                        <a:pt x="154" y="126"/>
                        <a:pt x="155" y="138"/>
                        <a:pt x="152" y="149"/>
                      </a:cubicBezTo>
                      <a:close/>
                      <a:moveTo>
                        <a:pt x="169" y="106"/>
                      </a:moveTo>
                      <a:cubicBezTo>
                        <a:pt x="169" y="106"/>
                        <a:pt x="169" y="106"/>
                        <a:pt x="169" y="106"/>
                      </a:cubicBezTo>
                      <a:cubicBezTo>
                        <a:pt x="169" y="106"/>
                        <a:pt x="169" y="106"/>
                        <a:pt x="169" y="106"/>
                      </a:cubicBezTo>
                      <a:cubicBezTo>
                        <a:pt x="169" y="106"/>
                        <a:pt x="169" y="106"/>
                        <a:pt x="169" y="106"/>
                      </a:cubicBezTo>
                      <a:close/>
                      <a:moveTo>
                        <a:pt x="54" y="108"/>
                      </a:moveTo>
                      <a:cubicBezTo>
                        <a:pt x="55" y="108"/>
                        <a:pt x="56" y="108"/>
                        <a:pt x="56" y="108"/>
                      </a:cubicBezTo>
                      <a:cubicBezTo>
                        <a:pt x="55" y="111"/>
                        <a:pt x="54" y="114"/>
                        <a:pt x="52" y="116"/>
                      </a:cubicBezTo>
                      <a:cubicBezTo>
                        <a:pt x="53" y="113"/>
                        <a:pt x="53" y="111"/>
                        <a:pt x="54" y="108"/>
                      </a:cubicBezTo>
                      <a:close/>
                      <a:moveTo>
                        <a:pt x="142" y="110"/>
                      </a:moveTo>
                      <a:cubicBezTo>
                        <a:pt x="143" y="110"/>
                        <a:pt x="145" y="110"/>
                        <a:pt x="147" y="110"/>
                      </a:cubicBezTo>
                      <a:cubicBezTo>
                        <a:pt x="147" y="111"/>
                        <a:pt x="147" y="112"/>
                        <a:pt x="147" y="112"/>
                      </a:cubicBezTo>
                      <a:cubicBezTo>
                        <a:pt x="146" y="112"/>
                        <a:pt x="146" y="113"/>
                        <a:pt x="145" y="113"/>
                      </a:cubicBezTo>
                      <a:cubicBezTo>
                        <a:pt x="145" y="113"/>
                        <a:pt x="143" y="114"/>
                        <a:pt x="142" y="114"/>
                      </a:cubicBezTo>
                      <a:cubicBezTo>
                        <a:pt x="142" y="113"/>
                        <a:pt x="142" y="112"/>
                        <a:pt x="142" y="110"/>
                      </a:cubicBezTo>
                      <a:close/>
                      <a:moveTo>
                        <a:pt x="62" y="109"/>
                      </a:moveTo>
                      <a:cubicBezTo>
                        <a:pt x="64" y="109"/>
                        <a:pt x="65" y="109"/>
                        <a:pt x="67" y="109"/>
                      </a:cubicBezTo>
                      <a:cubicBezTo>
                        <a:pt x="63" y="116"/>
                        <a:pt x="61" y="128"/>
                        <a:pt x="54" y="134"/>
                      </a:cubicBezTo>
                      <a:cubicBezTo>
                        <a:pt x="55" y="125"/>
                        <a:pt x="60" y="117"/>
                        <a:pt x="62" y="109"/>
                      </a:cubicBezTo>
                      <a:close/>
                      <a:moveTo>
                        <a:pt x="73" y="109"/>
                      </a:moveTo>
                      <a:cubicBezTo>
                        <a:pt x="74" y="109"/>
                        <a:pt x="76" y="109"/>
                        <a:pt x="78" y="110"/>
                      </a:cubicBezTo>
                      <a:cubicBezTo>
                        <a:pt x="73" y="121"/>
                        <a:pt x="69" y="138"/>
                        <a:pt x="61" y="148"/>
                      </a:cubicBezTo>
                      <a:cubicBezTo>
                        <a:pt x="63" y="135"/>
                        <a:pt x="70" y="122"/>
                        <a:pt x="73" y="109"/>
                      </a:cubicBezTo>
                      <a:close/>
                      <a:moveTo>
                        <a:pt x="84" y="110"/>
                      </a:moveTo>
                      <a:cubicBezTo>
                        <a:pt x="85" y="110"/>
                        <a:pt x="86" y="110"/>
                        <a:pt x="87" y="110"/>
                      </a:cubicBezTo>
                      <a:cubicBezTo>
                        <a:pt x="85" y="113"/>
                        <a:pt x="84" y="116"/>
                        <a:pt x="83" y="119"/>
                      </a:cubicBezTo>
                      <a:cubicBezTo>
                        <a:pt x="84" y="116"/>
                        <a:pt x="84" y="113"/>
                        <a:pt x="84" y="110"/>
                      </a:cubicBezTo>
                      <a:close/>
                      <a:moveTo>
                        <a:pt x="113" y="111"/>
                      </a:moveTo>
                      <a:cubicBezTo>
                        <a:pt x="114" y="111"/>
                        <a:pt x="116" y="111"/>
                        <a:pt x="117" y="111"/>
                      </a:cubicBezTo>
                      <a:cubicBezTo>
                        <a:pt x="116" y="119"/>
                        <a:pt x="114" y="127"/>
                        <a:pt x="113" y="135"/>
                      </a:cubicBezTo>
                      <a:cubicBezTo>
                        <a:pt x="111" y="143"/>
                        <a:pt x="109" y="154"/>
                        <a:pt x="105" y="162"/>
                      </a:cubicBezTo>
                      <a:cubicBezTo>
                        <a:pt x="106" y="145"/>
                        <a:pt x="114" y="129"/>
                        <a:pt x="113" y="111"/>
                      </a:cubicBezTo>
                      <a:close/>
                      <a:moveTo>
                        <a:pt x="140" y="169"/>
                      </a:moveTo>
                      <a:cubicBezTo>
                        <a:pt x="139" y="152"/>
                        <a:pt x="143" y="135"/>
                        <a:pt x="142" y="118"/>
                      </a:cubicBezTo>
                      <a:cubicBezTo>
                        <a:pt x="144" y="118"/>
                        <a:pt x="145" y="117"/>
                        <a:pt x="147" y="116"/>
                      </a:cubicBezTo>
                      <a:cubicBezTo>
                        <a:pt x="147" y="123"/>
                        <a:pt x="147" y="130"/>
                        <a:pt x="146" y="137"/>
                      </a:cubicBezTo>
                      <a:cubicBezTo>
                        <a:pt x="146" y="140"/>
                        <a:pt x="146" y="142"/>
                        <a:pt x="145" y="145"/>
                      </a:cubicBezTo>
                      <a:cubicBezTo>
                        <a:pt x="144" y="152"/>
                        <a:pt x="144" y="162"/>
                        <a:pt x="140" y="169"/>
                      </a:cubicBezTo>
                      <a:close/>
                      <a:moveTo>
                        <a:pt x="182" y="194"/>
                      </a:moveTo>
                      <a:cubicBezTo>
                        <a:pt x="182" y="190"/>
                        <a:pt x="182" y="186"/>
                        <a:pt x="182" y="182"/>
                      </a:cubicBezTo>
                      <a:cubicBezTo>
                        <a:pt x="182" y="181"/>
                        <a:pt x="182" y="180"/>
                        <a:pt x="182" y="179"/>
                      </a:cubicBezTo>
                      <a:cubicBezTo>
                        <a:pt x="183" y="184"/>
                        <a:pt x="183" y="189"/>
                        <a:pt x="184" y="194"/>
                      </a:cubicBezTo>
                      <a:cubicBezTo>
                        <a:pt x="183" y="194"/>
                        <a:pt x="183" y="194"/>
                        <a:pt x="182" y="194"/>
                      </a:cubicBezTo>
                      <a:close/>
                      <a:moveTo>
                        <a:pt x="176" y="101"/>
                      </a:moveTo>
                      <a:cubicBezTo>
                        <a:pt x="175" y="101"/>
                        <a:pt x="175" y="101"/>
                        <a:pt x="175" y="101"/>
                      </a:cubicBezTo>
                      <a:cubicBezTo>
                        <a:pt x="175" y="100"/>
                        <a:pt x="175" y="100"/>
                        <a:pt x="175" y="99"/>
                      </a:cubicBezTo>
                      <a:cubicBezTo>
                        <a:pt x="175" y="99"/>
                        <a:pt x="176" y="99"/>
                        <a:pt x="176" y="99"/>
                      </a:cubicBezTo>
                      <a:cubicBezTo>
                        <a:pt x="176" y="99"/>
                        <a:pt x="176" y="100"/>
                        <a:pt x="176" y="101"/>
                      </a:cubicBezTo>
                      <a:close/>
                      <a:moveTo>
                        <a:pt x="180" y="94"/>
                      </a:moveTo>
                      <a:cubicBezTo>
                        <a:pt x="179" y="94"/>
                        <a:pt x="177" y="95"/>
                        <a:pt x="177" y="96"/>
                      </a:cubicBezTo>
                      <a:cubicBezTo>
                        <a:pt x="162" y="99"/>
                        <a:pt x="146" y="99"/>
                        <a:pt x="130" y="99"/>
                      </a:cubicBezTo>
                      <a:cubicBezTo>
                        <a:pt x="130" y="98"/>
                        <a:pt x="130" y="96"/>
                        <a:pt x="129" y="94"/>
                      </a:cubicBezTo>
                      <a:cubicBezTo>
                        <a:pt x="146" y="94"/>
                        <a:pt x="163" y="94"/>
                        <a:pt x="179" y="93"/>
                      </a:cubicBezTo>
                      <a:cubicBezTo>
                        <a:pt x="179" y="93"/>
                        <a:pt x="179" y="93"/>
                        <a:pt x="179" y="93"/>
                      </a:cubicBezTo>
                      <a:cubicBezTo>
                        <a:pt x="179" y="93"/>
                        <a:pt x="179" y="93"/>
                        <a:pt x="179" y="93"/>
                      </a:cubicBezTo>
                      <a:cubicBezTo>
                        <a:pt x="179" y="93"/>
                        <a:pt x="180" y="94"/>
                        <a:pt x="180" y="94"/>
                      </a:cubicBezTo>
                      <a:close/>
                      <a:moveTo>
                        <a:pt x="44" y="107"/>
                      </a:moveTo>
                      <a:cubicBezTo>
                        <a:pt x="45" y="107"/>
                        <a:pt x="47" y="107"/>
                        <a:pt x="48" y="108"/>
                      </a:cubicBezTo>
                      <a:cubicBezTo>
                        <a:pt x="48" y="108"/>
                        <a:pt x="48" y="108"/>
                        <a:pt x="48" y="109"/>
                      </a:cubicBezTo>
                      <a:cubicBezTo>
                        <a:pt x="46" y="109"/>
                        <a:pt x="45" y="110"/>
                        <a:pt x="45" y="110"/>
                      </a:cubicBezTo>
                      <a:cubicBezTo>
                        <a:pt x="43" y="114"/>
                        <a:pt x="42" y="116"/>
                        <a:pt x="42" y="120"/>
                      </a:cubicBezTo>
                      <a:cubicBezTo>
                        <a:pt x="41" y="115"/>
                        <a:pt x="40" y="111"/>
                        <a:pt x="40" y="107"/>
                      </a:cubicBezTo>
                      <a:cubicBezTo>
                        <a:pt x="41" y="107"/>
                        <a:pt x="43" y="107"/>
                        <a:pt x="44" y="107"/>
                      </a:cubicBezTo>
                      <a:close/>
                      <a:moveTo>
                        <a:pt x="45" y="122"/>
                      </a:moveTo>
                      <a:cubicBezTo>
                        <a:pt x="45" y="123"/>
                        <a:pt x="45" y="123"/>
                        <a:pt x="45" y="123"/>
                      </a:cubicBezTo>
                      <a:cubicBezTo>
                        <a:pt x="45" y="126"/>
                        <a:pt x="49" y="125"/>
                        <a:pt x="50" y="124"/>
                      </a:cubicBezTo>
                      <a:cubicBezTo>
                        <a:pt x="51" y="124"/>
                        <a:pt x="51" y="124"/>
                        <a:pt x="51" y="124"/>
                      </a:cubicBezTo>
                      <a:cubicBezTo>
                        <a:pt x="49" y="129"/>
                        <a:pt x="48" y="134"/>
                        <a:pt x="48" y="140"/>
                      </a:cubicBezTo>
                      <a:cubicBezTo>
                        <a:pt x="48" y="142"/>
                        <a:pt x="52" y="141"/>
                        <a:pt x="52" y="141"/>
                      </a:cubicBezTo>
                      <a:cubicBezTo>
                        <a:pt x="54" y="140"/>
                        <a:pt x="56" y="139"/>
                        <a:pt x="58" y="137"/>
                      </a:cubicBezTo>
                      <a:cubicBezTo>
                        <a:pt x="56" y="143"/>
                        <a:pt x="55" y="149"/>
                        <a:pt x="55" y="155"/>
                      </a:cubicBezTo>
                      <a:cubicBezTo>
                        <a:pt x="55" y="157"/>
                        <a:pt x="59" y="157"/>
                        <a:pt x="60" y="156"/>
                      </a:cubicBezTo>
                      <a:cubicBezTo>
                        <a:pt x="62" y="154"/>
                        <a:pt x="63" y="153"/>
                        <a:pt x="65" y="151"/>
                      </a:cubicBezTo>
                      <a:cubicBezTo>
                        <a:pt x="62" y="158"/>
                        <a:pt x="61" y="165"/>
                        <a:pt x="60" y="172"/>
                      </a:cubicBezTo>
                      <a:cubicBezTo>
                        <a:pt x="60" y="175"/>
                        <a:pt x="65" y="173"/>
                        <a:pt x="66" y="172"/>
                      </a:cubicBezTo>
                      <a:cubicBezTo>
                        <a:pt x="82" y="159"/>
                        <a:pt x="84" y="132"/>
                        <a:pt x="92" y="113"/>
                      </a:cubicBezTo>
                      <a:cubicBezTo>
                        <a:pt x="92" y="125"/>
                        <a:pt x="88" y="137"/>
                        <a:pt x="84" y="148"/>
                      </a:cubicBezTo>
                      <a:cubicBezTo>
                        <a:pt x="81" y="158"/>
                        <a:pt x="74" y="171"/>
                        <a:pt x="78" y="181"/>
                      </a:cubicBezTo>
                      <a:cubicBezTo>
                        <a:pt x="79" y="184"/>
                        <a:pt x="82" y="183"/>
                        <a:pt x="83" y="181"/>
                      </a:cubicBezTo>
                      <a:cubicBezTo>
                        <a:pt x="98" y="164"/>
                        <a:pt x="99" y="141"/>
                        <a:pt x="106" y="120"/>
                      </a:cubicBezTo>
                      <a:cubicBezTo>
                        <a:pt x="105" y="137"/>
                        <a:pt x="98" y="153"/>
                        <a:pt x="98" y="171"/>
                      </a:cubicBezTo>
                      <a:cubicBezTo>
                        <a:pt x="98" y="173"/>
                        <a:pt x="102" y="173"/>
                        <a:pt x="103" y="172"/>
                      </a:cubicBezTo>
                      <a:cubicBezTo>
                        <a:pt x="111" y="165"/>
                        <a:pt x="114" y="155"/>
                        <a:pt x="116" y="145"/>
                      </a:cubicBezTo>
                      <a:cubicBezTo>
                        <a:pt x="119" y="134"/>
                        <a:pt x="121" y="122"/>
                        <a:pt x="123" y="111"/>
                      </a:cubicBezTo>
                      <a:cubicBezTo>
                        <a:pt x="123" y="111"/>
                        <a:pt x="123" y="111"/>
                        <a:pt x="123" y="111"/>
                      </a:cubicBezTo>
                      <a:cubicBezTo>
                        <a:pt x="122" y="117"/>
                        <a:pt x="120" y="124"/>
                        <a:pt x="120" y="130"/>
                      </a:cubicBezTo>
                      <a:cubicBezTo>
                        <a:pt x="118" y="145"/>
                        <a:pt x="113" y="160"/>
                        <a:pt x="115" y="175"/>
                      </a:cubicBezTo>
                      <a:cubicBezTo>
                        <a:pt x="115" y="177"/>
                        <a:pt x="120" y="176"/>
                        <a:pt x="121" y="175"/>
                      </a:cubicBezTo>
                      <a:cubicBezTo>
                        <a:pt x="133" y="161"/>
                        <a:pt x="132" y="140"/>
                        <a:pt x="136" y="121"/>
                      </a:cubicBezTo>
                      <a:cubicBezTo>
                        <a:pt x="136" y="140"/>
                        <a:pt x="132" y="158"/>
                        <a:pt x="135" y="177"/>
                      </a:cubicBezTo>
                      <a:cubicBezTo>
                        <a:pt x="135" y="179"/>
                        <a:pt x="139" y="178"/>
                        <a:pt x="140" y="177"/>
                      </a:cubicBezTo>
                      <a:cubicBezTo>
                        <a:pt x="146" y="173"/>
                        <a:pt x="148" y="166"/>
                        <a:pt x="149" y="159"/>
                      </a:cubicBezTo>
                      <a:cubicBezTo>
                        <a:pt x="149" y="159"/>
                        <a:pt x="149" y="159"/>
                        <a:pt x="150" y="159"/>
                      </a:cubicBezTo>
                      <a:cubicBezTo>
                        <a:pt x="151" y="161"/>
                        <a:pt x="155" y="160"/>
                        <a:pt x="155" y="158"/>
                      </a:cubicBezTo>
                      <a:cubicBezTo>
                        <a:pt x="157" y="154"/>
                        <a:pt x="158" y="150"/>
                        <a:pt x="159" y="146"/>
                      </a:cubicBezTo>
                      <a:cubicBezTo>
                        <a:pt x="159" y="145"/>
                        <a:pt x="159" y="145"/>
                        <a:pt x="160" y="145"/>
                      </a:cubicBezTo>
                      <a:cubicBezTo>
                        <a:pt x="163" y="145"/>
                        <a:pt x="164" y="141"/>
                        <a:pt x="160" y="141"/>
                      </a:cubicBezTo>
                      <a:cubicBezTo>
                        <a:pt x="163" y="141"/>
                        <a:pt x="162" y="124"/>
                        <a:pt x="162" y="113"/>
                      </a:cubicBezTo>
                      <a:cubicBezTo>
                        <a:pt x="162" y="113"/>
                        <a:pt x="162" y="113"/>
                        <a:pt x="162" y="113"/>
                      </a:cubicBezTo>
                      <a:cubicBezTo>
                        <a:pt x="162" y="113"/>
                        <a:pt x="162" y="113"/>
                        <a:pt x="162" y="113"/>
                      </a:cubicBezTo>
                      <a:cubicBezTo>
                        <a:pt x="162" y="123"/>
                        <a:pt x="163" y="132"/>
                        <a:pt x="166" y="141"/>
                      </a:cubicBezTo>
                      <a:cubicBezTo>
                        <a:pt x="166" y="143"/>
                        <a:pt x="168" y="143"/>
                        <a:pt x="170" y="143"/>
                      </a:cubicBezTo>
                      <a:cubicBezTo>
                        <a:pt x="170" y="150"/>
                        <a:pt x="170" y="157"/>
                        <a:pt x="170" y="165"/>
                      </a:cubicBezTo>
                      <a:cubicBezTo>
                        <a:pt x="171" y="174"/>
                        <a:pt x="169" y="184"/>
                        <a:pt x="171" y="193"/>
                      </a:cubicBezTo>
                      <a:cubicBezTo>
                        <a:pt x="154" y="193"/>
                        <a:pt x="137" y="193"/>
                        <a:pt x="120" y="193"/>
                      </a:cubicBezTo>
                      <a:cubicBezTo>
                        <a:pt x="108" y="193"/>
                        <a:pt x="94" y="195"/>
                        <a:pt x="80" y="195"/>
                      </a:cubicBezTo>
                      <a:cubicBezTo>
                        <a:pt x="77" y="195"/>
                        <a:pt x="74" y="194"/>
                        <a:pt x="72" y="194"/>
                      </a:cubicBezTo>
                      <a:cubicBezTo>
                        <a:pt x="68" y="194"/>
                        <a:pt x="64" y="193"/>
                        <a:pt x="60" y="193"/>
                      </a:cubicBezTo>
                      <a:cubicBezTo>
                        <a:pt x="71" y="192"/>
                        <a:pt x="81" y="193"/>
                        <a:pt x="92" y="193"/>
                      </a:cubicBezTo>
                      <a:cubicBezTo>
                        <a:pt x="94" y="193"/>
                        <a:pt x="99" y="190"/>
                        <a:pt x="94" y="190"/>
                      </a:cubicBezTo>
                      <a:cubicBezTo>
                        <a:pt x="80" y="190"/>
                        <a:pt x="65" y="189"/>
                        <a:pt x="51" y="190"/>
                      </a:cubicBezTo>
                      <a:cubicBezTo>
                        <a:pt x="51" y="190"/>
                        <a:pt x="50" y="190"/>
                        <a:pt x="49" y="190"/>
                      </a:cubicBezTo>
                      <a:cubicBezTo>
                        <a:pt x="49" y="176"/>
                        <a:pt x="48" y="162"/>
                        <a:pt x="47" y="148"/>
                      </a:cubicBezTo>
                      <a:cubicBezTo>
                        <a:pt x="46" y="139"/>
                        <a:pt x="44" y="131"/>
                        <a:pt x="42" y="122"/>
                      </a:cubicBezTo>
                      <a:cubicBezTo>
                        <a:pt x="43" y="123"/>
                        <a:pt x="44" y="123"/>
                        <a:pt x="45" y="122"/>
                      </a:cubicBezTo>
                      <a:close/>
                      <a:moveTo>
                        <a:pt x="78" y="134"/>
                      </a:moveTo>
                      <a:cubicBezTo>
                        <a:pt x="75" y="142"/>
                        <a:pt x="73" y="154"/>
                        <a:pt x="68" y="162"/>
                      </a:cubicBezTo>
                      <a:cubicBezTo>
                        <a:pt x="70" y="152"/>
                        <a:pt x="74" y="143"/>
                        <a:pt x="78" y="134"/>
                      </a:cubicBezTo>
                      <a:close/>
                      <a:moveTo>
                        <a:pt x="212" y="197"/>
                      </a:moveTo>
                      <a:cubicBezTo>
                        <a:pt x="211" y="197"/>
                        <a:pt x="210" y="198"/>
                        <a:pt x="209" y="198"/>
                      </a:cubicBezTo>
                      <a:cubicBezTo>
                        <a:pt x="208" y="198"/>
                        <a:pt x="207" y="198"/>
                        <a:pt x="206" y="198"/>
                      </a:cubicBezTo>
                      <a:cubicBezTo>
                        <a:pt x="206" y="198"/>
                        <a:pt x="206" y="198"/>
                        <a:pt x="206" y="197"/>
                      </a:cubicBezTo>
                      <a:cubicBezTo>
                        <a:pt x="207" y="197"/>
                        <a:pt x="207" y="197"/>
                        <a:pt x="207" y="197"/>
                      </a:cubicBezTo>
                      <a:cubicBezTo>
                        <a:pt x="207" y="197"/>
                        <a:pt x="207" y="197"/>
                        <a:pt x="207" y="197"/>
                      </a:cubicBezTo>
                      <a:cubicBezTo>
                        <a:pt x="209" y="197"/>
                        <a:pt x="210" y="197"/>
                        <a:pt x="212" y="197"/>
                      </a:cubicBezTo>
                      <a:close/>
                      <a:moveTo>
                        <a:pt x="193" y="191"/>
                      </a:moveTo>
                      <a:cubicBezTo>
                        <a:pt x="192" y="190"/>
                        <a:pt x="191" y="191"/>
                        <a:pt x="190" y="191"/>
                      </a:cubicBezTo>
                      <a:cubicBezTo>
                        <a:pt x="186" y="165"/>
                        <a:pt x="188" y="137"/>
                        <a:pt x="185" y="110"/>
                      </a:cubicBezTo>
                      <a:cubicBezTo>
                        <a:pt x="185" y="108"/>
                        <a:pt x="185" y="106"/>
                        <a:pt x="186" y="104"/>
                      </a:cubicBezTo>
                      <a:cubicBezTo>
                        <a:pt x="186" y="103"/>
                        <a:pt x="186" y="102"/>
                        <a:pt x="186" y="102"/>
                      </a:cubicBezTo>
                      <a:cubicBezTo>
                        <a:pt x="186" y="100"/>
                        <a:pt x="186" y="99"/>
                        <a:pt x="186" y="98"/>
                      </a:cubicBezTo>
                      <a:cubicBezTo>
                        <a:pt x="186" y="98"/>
                        <a:pt x="184" y="98"/>
                        <a:pt x="182" y="98"/>
                      </a:cubicBezTo>
                      <a:cubicBezTo>
                        <a:pt x="182" y="98"/>
                        <a:pt x="182" y="97"/>
                        <a:pt x="182" y="97"/>
                      </a:cubicBezTo>
                      <a:cubicBezTo>
                        <a:pt x="182" y="97"/>
                        <a:pt x="182" y="97"/>
                        <a:pt x="183" y="97"/>
                      </a:cubicBezTo>
                      <a:cubicBezTo>
                        <a:pt x="184" y="98"/>
                        <a:pt x="187" y="97"/>
                        <a:pt x="188" y="96"/>
                      </a:cubicBezTo>
                      <a:cubicBezTo>
                        <a:pt x="188" y="96"/>
                        <a:pt x="188" y="96"/>
                        <a:pt x="188" y="96"/>
                      </a:cubicBezTo>
                      <a:cubicBezTo>
                        <a:pt x="188" y="112"/>
                        <a:pt x="190" y="128"/>
                        <a:pt x="191" y="143"/>
                      </a:cubicBezTo>
                      <a:cubicBezTo>
                        <a:pt x="191" y="153"/>
                        <a:pt x="192" y="163"/>
                        <a:pt x="193" y="173"/>
                      </a:cubicBezTo>
                      <a:cubicBezTo>
                        <a:pt x="193" y="179"/>
                        <a:pt x="192" y="185"/>
                        <a:pt x="193" y="191"/>
                      </a:cubicBezTo>
                      <a:close/>
                      <a:moveTo>
                        <a:pt x="181" y="212"/>
                      </a:moveTo>
                      <a:cubicBezTo>
                        <a:pt x="184" y="212"/>
                        <a:pt x="187" y="211"/>
                        <a:pt x="190" y="211"/>
                      </a:cubicBezTo>
                      <a:cubicBezTo>
                        <a:pt x="186" y="212"/>
                        <a:pt x="182" y="212"/>
                        <a:pt x="179" y="213"/>
                      </a:cubicBezTo>
                      <a:cubicBezTo>
                        <a:pt x="180" y="213"/>
                        <a:pt x="180" y="213"/>
                        <a:pt x="181" y="212"/>
                      </a:cubicBezTo>
                      <a:close/>
                      <a:moveTo>
                        <a:pt x="226" y="190"/>
                      </a:moveTo>
                      <a:cubicBezTo>
                        <a:pt x="227" y="188"/>
                        <a:pt x="228" y="185"/>
                        <a:pt x="229" y="183"/>
                      </a:cubicBezTo>
                      <a:cubicBezTo>
                        <a:pt x="229" y="185"/>
                        <a:pt x="229" y="186"/>
                        <a:pt x="230" y="188"/>
                      </a:cubicBezTo>
                      <a:cubicBezTo>
                        <a:pt x="229" y="189"/>
                        <a:pt x="228" y="189"/>
                        <a:pt x="227" y="189"/>
                      </a:cubicBezTo>
                      <a:cubicBezTo>
                        <a:pt x="227" y="189"/>
                        <a:pt x="227" y="190"/>
                        <a:pt x="226" y="190"/>
                      </a:cubicBezTo>
                      <a:close/>
                      <a:moveTo>
                        <a:pt x="209" y="193"/>
                      </a:moveTo>
                      <a:cubicBezTo>
                        <a:pt x="209" y="193"/>
                        <a:pt x="209" y="193"/>
                        <a:pt x="209" y="193"/>
                      </a:cubicBezTo>
                      <a:cubicBezTo>
                        <a:pt x="209" y="193"/>
                        <a:pt x="209" y="193"/>
                        <a:pt x="209" y="193"/>
                      </a:cubicBezTo>
                      <a:cubicBezTo>
                        <a:pt x="209" y="193"/>
                        <a:pt x="209" y="193"/>
                        <a:pt x="209" y="193"/>
                      </a:cubicBezTo>
                      <a:cubicBezTo>
                        <a:pt x="209" y="193"/>
                        <a:pt x="209" y="193"/>
                        <a:pt x="209" y="193"/>
                      </a:cubicBezTo>
                      <a:close/>
                      <a:moveTo>
                        <a:pt x="201" y="194"/>
                      </a:moveTo>
                      <a:cubicBezTo>
                        <a:pt x="201" y="194"/>
                        <a:pt x="201" y="194"/>
                        <a:pt x="201" y="194"/>
                      </a:cubicBezTo>
                      <a:cubicBezTo>
                        <a:pt x="200" y="193"/>
                        <a:pt x="200" y="192"/>
                        <a:pt x="200" y="190"/>
                      </a:cubicBezTo>
                      <a:cubicBezTo>
                        <a:pt x="200" y="187"/>
                        <a:pt x="199" y="184"/>
                        <a:pt x="199" y="181"/>
                      </a:cubicBezTo>
                      <a:cubicBezTo>
                        <a:pt x="199" y="181"/>
                        <a:pt x="200" y="182"/>
                        <a:pt x="200" y="183"/>
                      </a:cubicBezTo>
                      <a:cubicBezTo>
                        <a:pt x="200" y="187"/>
                        <a:pt x="200" y="190"/>
                        <a:pt x="201" y="194"/>
                      </a:cubicBezTo>
                      <a:close/>
                      <a:moveTo>
                        <a:pt x="193" y="85"/>
                      </a:moveTo>
                      <a:cubicBezTo>
                        <a:pt x="192" y="85"/>
                        <a:pt x="189" y="85"/>
                        <a:pt x="188" y="87"/>
                      </a:cubicBezTo>
                      <a:cubicBezTo>
                        <a:pt x="188" y="86"/>
                        <a:pt x="187" y="86"/>
                        <a:pt x="187" y="85"/>
                      </a:cubicBezTo>
                      <a:cubicBezTo>
                        <a:pt x="189" y="85"/>
                        <a:pt x="191" y="83"/>
                        <a:pt x="190" y="82"/>
                      </a:cubicBezTo>
                      <a:cubicBezTo>
                        <a:pt x="187" y="76"/>
                        <a:pt x="182" y="71"/>
                        <a:pt x="178" y="67"/>
                      </a:cubicBezTo>
                      <a:cubicBezTo>
                        <a:pt x="178" y="66"/>
                        <a:pt x="178" y="66"/>
                        <a:pt x="177" y="66"/>
                      </a:cubicBezTo>
                      <a:cubicBezTo>
                        <a:pt x="177" y="66"/>
                        <a:pt x="177" y="66"/>
                        <a:pt x="177" y="65"/>
                      </a:cubicBezTo>
                      <a:cubicBezTo>
                        <a:pt x="178" y="65"/>
                        <a:pt x="179" y="64"/>
                        <a:pt x="179" y="64"/>
                      </a:cubicBezTo>
                      <a:cubicBezTo>
                        <a:pt x="184" y="71"/>
                        <a:pt x="190" y="78"/>
                        <a:pt x="193" y="85"/>
                      </a:cubicBezTo>
                      <a:close/>
                      <a:moveTo>
                        <a:pt x="169" y="38"/>
                      </a:moveTo>
                      <a:cubicBezTo>
                        <a:pt x="169" y="38"/>
                        <a:pt x="169" y="38"/>
                        <a:pt x="169" y="39"/>
                      </a:cubicBezTo>
                      <a:cubicBezTo>
                        <a:pt x="169" y="39"/>
                        <a:pt x="169" y="40"/>
                        <a:pt x="169" y="40"/>
                      </a:cubicBezTo>
                      <a:cubicBezTo>
                        <a:pt x="168" y="40"/>
                        <a:pt x="167" y="40"/>
                        <a:pt x="166" y="40"/>
                      </a:cubicBezTo>
                      <a:cubicBezTo>
                        <a:pt x="167" y="39"/>
                        <a:pt x="168" y="39"/>
                        <a:pt x="169" y="38"/>
                      </a:cubicBezTo>
                      <a:cubicBezTo>
                        <a:pt x="169" y="38"/>
                        <a:pt x="169" y="38"/>
                        <a:pt x="169" y="38"/>
                      </a:cubicBezTo>
                      <a:close/>
                      <a:moveTo>
                        <a:pt x="145" y="48"/>
                      </a:moveTo>
                      <a:cubicBezTo>
                        <a:pt x="147" y="48"/>
                        <a:pt x="150" y="48"/>
                        <a:pt x="153" y="48"/>
                      </a:cubicBezTo>
                      <a:cubicBezTo>
                        <a:pt x="149" y="49"/>
                        <a:pt x="145" y="49"/>
                        <a:pt x="141" y="49"/>
                      </a:cubicBezTo>
                      <a:cubicBezTo>
                        <a:pt x="142" y="48"/>
                        <a:pt x="143" y="48"/>
                        <a:pt x="145" y="48"/>
                      </a:cubicBezTo>
                      <a:close/>
                      <a:moveTo>
                        <a:pt x="154" y="46"/>
                      </a:moveTo>
                      <a:cubicBezTo>
                        <a:pt x="158" y="45"/>
                        <a:pt x="161" y="43"/>
                        <a:pt x="165" y="41"/>
                      </a:cubicBezTo>
                      <a:cubicBezTo>
                        <a:pt x="165" y="41"/>
                        <a:pt x="165" y="41"/>
                        <a:pt x="164" y="41"/>
                      </a:cubicBezTo>
                      <a:cubicBezTo>
                        <a:pt x="163" y="43"/>
                        <a:pt x="161" y="45"/>
                        <a:pt x="159" y="46"/>
                      </a:cubicBezTo>
                      <a:cubicBezTo>
                        <a:pt x="157" y="46"/>
                        <a:pt x="155" y="46"/>
                        <a:pt x="154" y="46"/>
                      </a:cubicBezTo>
                      <a:close/>
                      <a:moveTo>
                        <a:pt x="164" y="17"/>
                      </a:moveTo>
                      <a:cubicBezTo>
                        <a:pt x="166" y="21"/>
                        <a:pt x="168" y="26"/>
                        <a:pt x="168" y="31"/>
                      </a:cubicBezTo>
                      <a:cubicBezTo>
                        <a:pt x="166" y="36"/>
                        <a:pt x="160" y="40"/>
                        <a:pt x="156" y="42"/>
                      </a:cubicBezTo>
                      <a:cubicBezTo>
                        <a:pt x="152" y="44"/>
                        <a:pt x="148" y="45"/>
                        <a:pt x="143" y="45"/>
                      </a:cubicBezTo>
                      <a:cubicBezTo>
                        <a:pt x="142" y="45"/>
                        <a:pt x="141" y="45"/>
                        <a:pt x="140" y="46"/>
                      </a:cubicBezTo>
                      <a:cubicBezTo>
                        <a:pt x="140" y="46"/>
                        <a:pt x="139" y="46"/>
                        <a:pt x="138" y="46"/>
                      </a:cubicBezTo>
                      <a:cubicBezTo>
                        <a:pt x="135" y="47"/>
                        <a:pt x="132" y="47"/>
                        <a:pt x="130" y="47"/>
                      </a:cubicBezTo>
                      <a:cubicBezTo>
                        <a:pt x="126" y="48"/>
                        <a:pt x="123" y="48"/>
                        <a:pt x="120" y="48"/>
                      </a:cubicBezTo>
                      <a:cubicBezTo>
                        <a:pt x="109" y="48"/>
                        <a:pt x="97" y="48"/>
                        <a:pt x="86" y="48"/>
                      </a:cubicBezTo>
                      <a:cubicBezTo>
                        <a:pt x="78" y="47"/>
                        <a:pt x="70" y="47"/>
                        <a:pt x="62" y="47"/>
                      </a:cubicBezTo>
                      <a:cubicBezTo>
                        <a:pt x="61" y="47"/>
                        <a:pt x="60" y="47"/>
                        <a:pt x="60" y="47"/>
                      </a:cubicBezTo>
                      <a:cubicBezTo>
                        <a:pt x="61" y="47"/>
                        <a:pt x="62" y="47"/>
                        <a:pt x="62" y="46"/>
                      </a:cubicBezTo>
                      <a:cubicBezTo>
                        <a:pt x="64" y="42"/>
                        <a:pt x="64" y="39"/>
                        <a:pt x="65" y="35"/>
                      </a:cubicBezTo>
                      <a:cubicBezTo>
                        <a:pt x="65" y="39"/>
                        <a:pt x="66" y="42"/>
                        <a:pt x="68" y="45"/>
                      </a:cubicBezTo>
                      <a:cubicBezTo>
                        <a:pt x="70" y="47"/>
                        <a:pt x="73" y="46"/>
                        <a:pt x="74" y="44"/>
                      </a:cubicBezTo>
                      <a:cubicBezTo>
                        <a:pt x="77" y="39"/>
                        <a:pt x="78" y="33"/>
                        <a:pt x="79" y="27"/>
                      </a:cubicBezTo>
                      <a:cubicBezTo>
                        <a:pt x="79" y="33"/>
                        <a:pt x="79" y="38"/>
                        <a:pt x="80" y="44"/>
                      </a:cubicBezTo>
                      <a:cubicBezTo>
                        <a:pt x="80" y="47"/>
                        <a:pt x="85" y="45"/>
                        <a:pt x="86" y="43"/>
                      </a:cubicBezTo>
                      <a:cubicBezTo>
                        <a:pt x="88" y="40"/>
                        <a:pt x="89" y="35"/>
                        <a:pt x="91" y="31"/>
                      </a:cubicBezTo>
                      <a:cubicBezTo>
                        <a:pt x="91" y="33"/>
                        <a:pt x="91" y="35"/>
                        <a:pt x="92" y="37"/>
                      </a:cubicBezTo>
                      <a:cubicBezTo>
                        <a:pt x="93" y="39"/>
                        <a:pt x="96" y="38"/>
                        <a:pt x="97" y="37"/>
                      </a:cubicBezTo>
                      <a:cubicBezTo>
                        <a:pt x="99" y="35"/>
                        <a:pt x="101" y="33"/>
                        <a:pt x="102" y="30"/>
                      </a:cubicBezTo>
                      <a:cubicBezTo>
                        <a:pt x="102" y="35"/>
                        <a:pt x="102" y="40"/>
                        <a:pt x="103" y="44"/>
                      </a:cubicBezTo>
                      <a:cubicBezTo>
                        <a:pt x="104" y="46"/>
                        <a:pt x="108" y="44"/>
                        <a:pt x="109" y="43"/>
                      </a:cubicBezTo>
                      <a:cubicBezTo>
                        <a:pt x="112" y="40"/>
                        <a:pt x="114" y="36"/>
                        <a:pt x="116" y="32"/>
                      </a:cubicBezTo>
                      <a:cubicBezTo>
                        <a:pt x="116" y="35"/>
                        <a:pt x="116" y="37"/>
                        <a:pt x="117" y="40"/>
                      </a:cubicBezTo>
                      <a:cubicBezTo>
                        <a:pt x="118" y="42"/>
                        <a:pt x="123" y="40"/>
                        <a:pt x="123" y="38"/>
                      </a:cubicBezTo>
                      <a:cubicBezTo>
                        <a:pt x="124" y="37"/>
                        <a:pt x="124" y="36"/>
                        <a:pt x="124" y="35"/>
                      </a:cubicBezTo>
                      <a:cubicBezTo>
                        <a:pt x="124" y="34"/>
                        <a:pt x="123" y="34"/>
                        <a:pt x="122" y="34"/>
                      </a:cubicBezTo>
                      <a:cubicBezTo>
                        <a:pt x="122" y="30"/>
                        <a:pt x="122" y="26"/>
                        <a:pt x="122" y="21"/>
                      </a:cubicBezTo>
                      <a:cubicBezTo>
                        <a:pt x="122" y="20"/>
                        <a:pt x="115" y="21"/>
                        <a:pt x="115" y="23"/>
                      </a:cubicBezTo>
                      <a:cubicBezTo>
                        <a:pt x="115" y="23"/>
                        <a:pt x="115" y="24"/>
                        <a:pt x="115" y="24"/>
                      </a:cubicBezTo>
                      <a:cubicBezTo>
                        <a:pt x="114" y="25"/>
                        <a:pt x="113" y="25"/>
                        <a:pt x="113" y="26"/>
                      </a:cubicBezTo>
                      <a:cubicBezTo>
                        <a:pt x="111" y="29"/>
                        <a:pt x="110" y="33"/>
                        <a:pt x="108" y="36"/>
                      </a:cubicBezTo>
                      <a:cubicBezTo>
                        <a:pt x="108" y="31"/>
                        <a:pt x="109" y="26"/>
                        <a:pt x="109" y="21"/>
                      </a:cubicBezTo>
                      <a:cubicBezTo>
                        <a:pt x="110" y="18"/>
                        <a:pt x="104" y="19"/>
                        <a:pt x="103" y="21"/>
                      </a:cubicBezTo>
                      <a:cubicBezTo>
                        <a:pt x="103" y="23"/>
                        <a:pt x="103" y="25"/>
                        <a:pt x="103" y="27"/>
                      </a:cubicBezTo>
                      <a:cubicBezTo>
                        <a:pt x="101" y="26"/>
                        <a:pt x="98" y="26"/>
                        <a:pt x="97" y="28"/>
                      </a:cubicBezTo>
                      <a:cubicBezTo>
                        <a:pt x="97" y="28"/>
                        <a:pt x="97" y="28"/>
                        <a:pt x="97" y="29"/>
                      </a:cubicBezTo>
                      <a:cubicBezTo>
                        <a:pt x="96" y="25"/>
                        <a:pt x="96" y="20"/>
                        <a:pt x="96" y="16"/>
                      </a:cubicBezTo>
                      <a:cubicBezTo>
                        <a:pt x="96" y="16"/>
                        <a:pt x="96" y="15"/>
                        <a:pt x="96" y="15"/>
                      </a:cubicBezTo>
                      <a:cubicBezTo>
                        <a:pt x="97" y="15"/>
                        <a:pt x="99" y="15"/>
                        <a:pt x="100" y="15"/>
                      </a:cubicBezTo>
                      <a:cubicBezTo>
                        <a:pt x="101" y="15"/>
                        <a:pt x="102" y="14"/>
                        <a:pt x="103" y="13"/>
                      </a:cubicBezTo>
                      <a:cubicBezTo>
                        <a:pt x="112" y="13"/>
                        <a:pt x="122" y="13"/>
                        <a:pt x="131" y="13"/>
                      </a:cubicBezTo>
                      <a:cubicBezTo>
                        <a:pt x="132" y="13"/>
                        <a:pt x="134" y="12"/>
                        <a:pt x="135" y="11"/>
                      </a:cubicBezTo>
                      <a:cubicBezTo>
                        <a:pt x="145" y="11"/>
                        <a:pt x="156" y="12"/>
                        <a:pt x="164" y="17"/>
                      </a:cubicBezTo>
                      <a:close/>
                      <a:moveTo>
                        <a:pt x="76" y="16"/>
                      </a:moveTo>
                      <a:cubicBezTo>
                        <a:pt x="76" y="16"/>
                        <a:pt x="76" y="17"/>
                        <a:pt x="76" y="17"/>
                      </a:cubicBezTo>
                      <a:cubicBezTo>
                        <a:pt x="74" y="17"/>
                        <a:pt x="71" y="17"/>
                        <a:pt x="69" y="17"/>
                      </a:cubicBezTo>
                      <a:cubicBezTo>
                        <a:pt x="69" y="15"/>
                        <a:pt x="65" y="16"/>
                        <a:pt x="64" y="18"/>
                      </a:cubicBezTo>
                      <a:cubicBezTo>
                        <a:pt x="62" y="18"/>
                        <a:pt x="61" y="18"/>
                        <a:pt x="60" y="18"/>
                      </a:cubicBezTo>
                      <a:cubicBezTo>
                        <a:pt x="60" y="17"/>
                        <a:pt x="60" y="17"/>
                        <a:pt x="60" y="16"/>
                      </a:cubicBezTo>
                      <a:cubicBezTo>
                        <a:pt x="60" y="16"/>
                        <a:pt x="61" y="16"/>
                        <a:pt x="61" y="16"/>
                      </a:cubicBezTo>
                      <a:cubicBezTo>
                        <a:pt x="66" y="16"/>
                        <a:pt x="71" y="16"/>
                        <a:pt x="76" y="16"/>
                      </a:cubicBezTo>
                      <a:close/>
                      <a:moveTo>
                        <a:pt x="53" y="17"/>
                      </a:moveTo>
                      <a:cubicBezTo>
                        <a:pt x="53" y="17"/>
                        <a:pt x="53" y="17"/>
                        <a:pt x="53" y="18"/>
                      </a:cubicBezTo>
                      <a:cubicBezTo>
                        <a:pt x="53" y="18"/>
                        <a:pt x="52" y="18"/>
                        <a:pt x="52" y="17"/>
                      </a:cubicBezTo>
                      <a:cubicBezTo>
                        <a:pt x="52" y="17"/>
                        <a:pt x="53" y="17"/>
                        <a:pt x="53" y="17"/>
                      </a:cubicBezTo>
                      <a:close/>
                      <a:moveTo>
                        <a:pt x="62" y="12"/>
                      </a:moveTo>
                      <a:cubicBezTo>
                        <a:pt x="61" y="12"/>
                        <a:pt x="60" y="12"/>
                        <a:pt x="59" y="12"/>
                      </a:cubicBezTo>
                      <a:cubicBezTo>
                        <a:pt x="59" y="12"/>
                        <a:pt x="59" y="12"/>
                        <a:pt x="59" y="12"/>
                      </a:cubicBezTo>
                      <a:cubicBezTo>
                        <a:pt x="62" y="11"/>
                        <a:pt x="66" y="11"/>
                        <a:pt x="69" y="12"/>
                      </a:cubicBezTo>
                      <a:cubicBezTo>
                        <a:pt x="67" y="12"/>
                        <a:pt x="65" y="12"/>
                        <a:pt x="62" y="12"/>
                      </a:cubicBezTo>
                      <a:close/>
                      <a:moveTo>
                        <a:pt x="55" y="12"/>
                      </a:moveTo>
                      <a:cubicBezTo>
                        <a:pt x="55" y="12"/>
                        <a:pt x="54" y="12"/>
                        <a:pt x="54" y="12"/>
                      </a:cubicBezTo>
                      <a:cubicBezTo>
                        <a:pt x="55" y="12"/>
                        <a:pt x="55" y="12"/>
                        <a:pt x="56" y="12"/>
                      </a:cubicBezTo>
                      <a:cubicBezTo>
                        <a:pt x="56" y="12"/>
                        <a:pt x="55" y="12"/>
                        <a:pt x="55" y="12"/>
                      </a:cubicBezTo>
                      <a:close/>
                      <a:moveTo>
                        <a:pt x="53" y="37"/>
                      </a:moveTo>
                      <a:cubicBezTo>
                        <a:pt x="52" y="36"/>
                        <a:pt x="52" y="35"/>
                        <a:pt x="52" y="34"/>
                      </a:cubicBezTo>
                      <a:cubicBezTo>
                        <a:pt x="52" y="31"/>
                        <a:pt x="52" y="27"/>
                        <a:pt x="53" y="24"/>
                      </a:cubicBezTo>
                      <a:cubicBezTo>
                        <a:pt x="53" y="23"/>
                        <a:pt x="53" y="23"/>
                        <a:pt x="53" y="23"/>
                      </a:cubicBezTo>
                      <a:cubicBezTo>
                        <a:pt x="53" y="23"/>
                        <a:pt x="53" y="23"/>
                        <a:pt x="53" y="23"/>
                      </a:cubicBezTo>
                      <a:cubicBezTo>
                        <a:pt x="53" y="26"/>
                        <a:pt x="53" y="29"/>
                        <a:pt x="53" y="32"/>
                      </a:cubicBezTo>
                      <a:cubicBezTo>
                        <a:pt x="53" y="34"/>
                        <a:pt x="53" y="35"/>
                        <a:pt x="53" y="37"/>
                      </a:cubicBezTo>
                      <a:close/>
                      <a:moveTo>
                        <a:pt x="60" y="32"/>
                      </a:moveTo>
                      <a:cubicBezTo>
                        <a:pt x="59" y="31"/>
                        <a:pt x="59" y="30"/>
                        <a:pt x="59" y="29"/>
                      </a:cubicBezTo>
                      <a:cubicBezTo>
                        <a:pt x="59" y="28"/>
                        <a:pt x="59" y="26"/>
                        <a:pt x="59" y="24"/>
                      </a:cubicBezTo>
                      <a:cubicBezTo>
                        <a:pt x="60" y="24"/>
                        <a:pt x="60" y="23"/>
                        <a:pt x="60" y="23"/>
                      </a:cubicBezTo>
                      <a:cubicBezTo>
                        <a:pt x="60" y="23"/>
                        <a:pt x="61" y="22"/>
                        <a:pt x="62" y="22"/>
                      </a:cubicBezTo>
                      <a:cubicBezTo>
                        <a:pt x="61" y="26"/>
                        <a:pt x="60" y="29"/>
                        <a:pt x="60" y="32"/>
                      </a:cubicBezTo>
                      <a:close/>
                      <a:moveTo>
                        <a:pt x="71" y="36"/>
                      </a:moveTo>
                      <a:cubicBezTo>
                        <a:pt x="70" y="31"/>
                        <a:pt x="70" y="27"/>
                        <a:pt x="70" y="22"/>
                      </a:cubicBezTo>
                      <a:cubicBezTo>
                        <a:pt x="71" y="22"/>
                        <a:pt x="73" y="22"/>
                        <a:pt x="74" y="22"/>
                      </a:cubicBezTo>
                      <a:cubicBezTo>
                        <a:pt x="73" y="27"/>
                        <a:pt x="73" y="31"/>
                        <a:pt x="71" y="36"/>
                      </a:cubicBezTo>
                      <a:close/>
                      <a:moveTo>
                        <a:pt x="85" y="29"/>
                      </a:moveTo>
                      <a:cubicBezTo>
                        <a:pt x="85" y="26"/>
                        <a:pt x="85" y="23"/>
                        <a:pt x="85" y="21"/>
                      </a:cubicBezTo>
                      <a:cubicBezTo>
                        <a:pt x="86" y="21"/>
                        <a:pt x="87" y="21"/>
                        <a:pt x="88" y="21"/>
                      </a:cubicBezTo>
                      <a:cubicBezTo>
                        <a:pt x="88" y="21"/>
                        <a:pt x="88" y="21"/>
                        <a:pt x="88" y="21"/>
                      </a:cubicBezTo>
                      <a:cubicBezTo>
                        <a:pt x="87" y="23"/>
                        <a:pt x="86" y="26"/>
                        <a:pt x="85" y="29"/>
                      </a:cubicBezTo>
                      <a:close/>
                      <a:moveTo>
                        <a:pt x="90" y="16"/>
                      </a:moveTo>
                      <a:cubicBezTo>
                        <a:pt x="88" y="16"/>
                        <a:pt x="87" y="16"/>
                        <a:pt x="85" y="17"/>
                      </a:cubicBezTo>
                      <a:cubicBezTo>
                        <a:pt x="85" y="16"/>
                        <a:pt x="85" y="16"/>
                        <a:pt x="85" y="15"/>
                      </a:cubicBezTo>
                      <a:cubicBezTo>
                        <a:pt x="87" y="15"/>
                        <a:pt x="89" y="15"/>
                        <a:pt x="91" y="15"/>
                      </a:cubicBezTo>
                      <a:cubicBezTo>
                        <a:pt x="90" y="16"/>
                        <a:pt x="90" y="16"/>
                        <a:pt x="90" y="16"/>
                      </a:cubicBezTo>
                      <a:close/>
                      <a:moveTo>
                        <a:pt x="39" y="15"/>
                      </a:moveTo>
                      <a:cubicBezTo>
                        <a:pt x="39" y="15"/>
                        <a:pt x="40" y="15"/>
                        <a:pt x="40" y="15"/>
                      </a:cubicBezTo>
                      <a:cubicBezTo>
                        <a:pt x="40" y="16"/>
                        <a:pt x="40" y="16"/>
                        <a:pt x="40" y="16"/>
                      </a:cubicBezTo>
                      <a:cubicBezTo>
                        <a:pt x="39" y="17"/>
                        <a:pt x="39" y="17"/>
                        <a:pt x="39" y="18"/>
                      </a:cubicBezTo>
                      <a:cubicBezTo>
                        <a:pt x="39" y="19"/>
                        <a:pt x="38" y="19"/>
                        <a:pt x="39" y="20"/>
                      </a:cubicBezTo>
                      <a:cubicBezTo>
                        <a:pt x="38" y="22"/>
                        <a:pt x="38" y="25"/>
                        <a:pt x="37" y="27"/>
                      </a:cubicBezTo>
                      <a:cubicBezTo>
                        <a:pt x="37" y="25"/>
                        <a:pt x="37" y="22"/>
                        <a:pt x="37" y="20"/>
                      </a:cubicBezTo>
                      <a:cubicBezTo>
                        <a:pt x="37" y="18"/>
                        <a:pt x="35" y="18"/>
                        <a:pt x="33" y="19"/>
                      </a:cubicBezTo>
                      <a:cubicBezTo>
                        <a:pt x="33" y="19"/>
                        <a:pt x="34" y="18"/>
                        <a:pt x="34" y="18"/>
                      </a:cubicBezTo>
                      <a:cubicBezTo>
                        <a:pt x="34" y="18"/>
                        <a:pt x="34" y="18"/>
                        <a:pt x="34" y="18"/>
                      </a:cubicBezTo>
                      <a:cubicBezTo>
                        <a:pt x="34" y="17"/>
                        <a:pt x="34" y="17"/>
                        <a:pt x="35" y="17"/>
                      </a:cubicBezTo>
                      <a:cubicBezTo>
                        <a:pt x="36" y="16"/>
                        <a:pt x="38" y="16"/>
                        <a:pt x="39" y="15"/>
                      </a:cubicBezTo>
                      <a:close/>
                      <a:moveTo>
                        <a:pt x="43" y="45"/>
                      </a:moveTo>
                      <a:cubicBezTo>
                        <a:pt x="44" y="45"/>
                        <a:pt x="44" y="45"/>
                        <a:pt x="44" y="45"/>
                      </a:cubicBezTo>
                      <a:cubicBezTo>
                        <a:pt x="44" y="42"/>
                        <a:pt x="45" y="40"/>
                        <a:pt x="45" y="37"/>
                      </a:cubicBezTo>
                      <a:cubicBezTo>
                        <a:pt x="45" y="38"/>
                        <a:pt x="45" y="39"/>
                        <a:pt x="45" y="39"/>
                      </a:cubicBezTo>
                      <a:cubicBezTo>
                        <a:pt x="45" y="40"/>
                        <a:pt x="46" y="40"/>
                        <a:pt x="47" y="41"/>
                      </a:cubicBezTo>
                      <a:cubicBezTo>
                        <a:pt x="48" y="42"/>
                        <a:pt x="48" y="44"/>
                        <a:pt x="49" y="45"/>
                      </a:cubicBezTo>
                      <a:cubicBezTo>
                        <a:pt x="50" y="47"/>
                        <a:pt x="54" y="46"/>
                        <a:pt x="55" y="44"/>
                      </a:cubicBezTo>
                      <a:cubicBezTo>
                        <a:pt x="55" y="44"/>
                        <a:pt x="55" y="44"/>
                        <a:pt x="55" y="43"/>
                      </a:cubicBezTo>
                      <a:cubicBezTo>
                        <a:pt x="56" y="44"/>
                        <a:pt x="56" y="45"/>
                        <a:pt x="56" y="46"/>
                      </a:cubicBezTo>
                      <a:cubicBezTo>
                        <a:pt x="57" y="47"/>
                        <a:pt x="58" y="47"/>
                        <a:pt x="58" y="47"/>
                      </a:cubicBezTo>
                      <a:cubicBezTo>
                        <a:pt x="55" y="47"/>
                        <a:pt x="52" y="47"/>
                        <a:pt x="49" y="47"/>
                      </a:cubicBezTo>
                      <a:cubicBezTo>
                        <a:pt x="47" y="47"/>
                        <a:pt x="45" y="46"/>
                        <a:pt x="43" y="45"/>
                      </a:cubicBezTo>
                      <a:close/>
                      <a:moveTo>
                        <a:pt x="91" y="8"/>
                      </a:moveTo>
                      <a:cubicBezTo>
                        <a:pt x="99" y="8"/>
                        <a:pt x="107" y="8"/>
                        <a:pt x="114" y="8"/>
                      </a:cubicBezTo>
                      <a:cubicBezTo>
                        <a:pt x="108" y="8"/>
                        <a:pt x="101" y="9"/>
                        <a:pt x="95" y="9"/>
                      </a:cubicBezTo>
                      <a:cubicBezTo>
                        <a:pt x="91" y="9"/>
                        <a:pt x="87" y="8"/>
                        <a:pt x="84" y="8"/>
                      </a:cubicBezTo>
                      <a:cubicBezTo>
                        <a:pt x="83" y="8"/>
                        <a:pt x="83" y="8"/>
                        <a:pt x="83" y="8"/>
                      </a:cubicBezTo>
                      <a:cubicBezTo>
                        <a:pt x="71" y="7"/>
                        <a:pt x="57" y="7"/>
                        <a:pt x="45" y="9"/>
                      </a:cubicBezTo>
                      <a:cubicBezTo>
                        <a:pt x="45" y="8"/>
                        <a:pt x="41" y="8"/>
                        <a:pt x="40" y="9"/>
                      </a:cubicBezTo>
                      <a:cubicBezTo>
                        <a:pt x="38" y="10"/>
                        <a:pt x="36" y="11"/>
                        <a:pt x="34" y="13"/>
                      </a:cubicBezTo>
                      <a:cubicBezTo>
                        <a:pt x="32" y="13"/>
                        <a:pt x="30" y="14"/>
                        <a:pt x="29" y="15"/>
                      </a:cubicBezTo>
                      <a:cubicBezTo>
                        <a:pt x="27" y="16"/>
                        <a:pt x="27" y="17"/>
                        <a:pt x="27" y="17"/>
                      </a:cubicBezTo>
                      <a:cubicBezTo>
                        <a:pt x="24" y="21"/>
                        <a:pt x="21" y="25"/>
                        <a:pt x="20" y="30"/>
                      </a:cubicBezTo>
                      <a:cubicBezTo>
                        <a:pt x="20" y="33"/>
                        <a:pt x="21" y="36"/>
                        <a:pt x="24" y="39"/>
                      </a:cubicBezTo>
                      <a:cubicBezTo>
                        <a:pt x="25" y="42"/>
                        <a:pt x="26" y="45"/>
                        <a:pt x="29" y="46"/>
                      </a:cubicBezTo>
                      <a:cubicBezTo>
                        <a:pt x="36" y="51"/>
                        <a:pt x="44" y="52"/>
                        <a:pt x="53" y="52"/>
                      </a:cubicBezTo>
                      <a:cubicBezTo>
                        <a:pt x="72" y="56"/>
                        <a:pt x="92" y="54"/>
                        <a:pt x="112" y="52"/>
                      </a:cubicBezTo>
                      <a:cubicBezTo>
                        <a:pt x="121" y="52"/>
                        <a:pt x="130" y="53"/>
                        <a:pt x="139" y="53"/>
                      </a:cubicBezTo>
                      <a:cubicBezTo>
                        <a:pt x="149" y="54"/>
                        <a:pt x="158" y="53"/>
                        <a:pt x="166" y="47"/>
                      </a:cubicBezTo>
                      <a:cubicBezTo>
                        <a:pt x="167" y="47"/>
                        <a:pt x="168" y="46"/>
                        <a:pt x="170" y="46"/>
                      </a:cubicBezTo>
                      <a:cubicBezTo>
                        <a:pt x="176" y="42"/>
                        <a:pt x="176" y="35"/>
                        <a:pt x="175" y="28"/>
                      </a:cubicBezTo>
                      <a:cubicBezTo>
                        <a:pt x="175" y="27"/>
                        <a:pt x="175" y="25"/>
                        <a:pt x="175" y="23"/>
                      </a:cubicBezTo>
                      <a:cubicBezTo>
                        <a:pt x="175" y="14"/>
                        <a:pt x="165" y="10"/>
                        <a:pt x="154" y="9"/>
                      </a:cubicBezTo>
                      <a:cubicBezTo>
                        <a:pt x="156" y="9"/>
                        <a:pt x="159" y="9"/>
                        <a:pt x="162" y="9"/>
                      </a:cubicBezTo>
                      <a:cubicBezTo>
                        <a:pt x="164" y="9"/>
                        <a:pt x="167" y="6"/>
                        <a:pt x="165" y="5"/>
                      </a:cubicBezTo>
                      <a:cubicBezTo>
                        <a:pt x="167" y="5"/>
                        <a:pt x="169" y="5"/>
                        <a:pt x="170" y="6"/>
                      </a:cubicBezTo>
                      <a:cubicBezTo>
                        <a:pt x="170" y="6"/>
                        <a:pt x="171" y="6"/>
                        <a:pt x="171" y="6"/>
                      </a:cubicBezTo>
                      <a:cubicBezTo>
                        <a:pt x="172" y="6"/>
                        <a:pt x="173" y="6"/>
                        <a:pt x="174" y="6"/>
                      </a:cubicBezTo>
                      <a:cubicBezTo>
                        <a:pt x="174" y="7"/>
                        <a:pt x="175" y="8"/>
                        <a:pt x="176" y="10"/>
                      </a:cubicBezTo>
                      <a:cubicBezTo>
                        <a:pt x="177" y="11"/>
                        <a:pt x="180" y="10"/>
                        <a:pt x="181" y="9"/>
                      </a:cubicBezTo>
                      <a:cubicBezTo>
                        <a:pt x="189" y="12"/>
                        <a:pt x="193" y="19"/>
                        <a:pt x="194" y="28"/>
                      </a:cubicBezTo>
                      <a:cubicBezTo>
                        <a:pt x="194" y="33"/>
                        <a:pt x="193" y="38"/>
                        <a:pt x="191" y="43"/>
                      </a:cubicBezTo>
                      <a:cubicBezTo>
                        <a:pt x="182" y="64"/>
                        <a:pt x="150" y="61"/>
                        <a:pt x="131" y="62"/>
                      </a:cubicBezTo>
                      <a:cubicBezTo>
                        <a:pt x="91" y="63"/>
                        <a:pt x="51" y="63"/>
                        <a:pt x="12" y="52"/>
                      </a:cubicBezTo>
                      <a:cubicBezTo>
                        <a:pt x="12" y="52"/>
                        <a:pt x="12" y="52"/>
                        <a:pt x="12" y="52"/>
                      </a:cubicBezTo>
                      <a:cubicBezTo>
                        <a:pt x="11" y="51"/>
                        <a:pt x="10" y="50"/>
                        <a:pt x="10" y="48"/>
                      </a:cubicBezTo>
                      <a:cubicBezTo>
                        <a:pt x="10" y="48"/>
                        <a:pt x="10" y="48"/>
                        <a:pt x="10" y="47"/>
                      </a:cubicBezTo>
                      <a:cubicBezTo>
                        <a:pt x="9" y="42"/>
                        <a:pt x="7" y="36"/>
                        <a:pt x="9" y="30"/>
                      </a:cubicBezTo>
                      <a:cubicBezTo>
                        <a:pt x="9" y="27"/>
                        <a:pt x="11" y="25"/>
                        <a:pt x="13" y="23"/>
                      </a:cubicBezTo>
                      <a:cubicBezTo>
                        <a:pt x="15" y="23"/>
                        <a:pt x="16" y="22"/>
                        <a:pt x="17" y="22"/>
                      </a:cubicBezTo>
                      <a:cubicBezTo>
                        <a:pt x="18" y="20"/>
                        <a:pt x="20" y="19"/>
                        <a:pt x="22" y="17"/>
                      </a:cubicBezTo>
                      <a:cubicBezTo>
                        <a:pt x="22" y="17"/>
                        <a:pt x="22" y="17"/>
                        <a:pt x="23" y="17"/>
                      </a:cubicBezTo>
                      <a:cubicBezTo>
                        <a:pt x="23" y="16"/>
                        <a:pt x="24" y="16"/>
                        <a:pt x="24" y="16"/>
                      </a:cubicBezTo>
                      <a:cubicBezTo>
                        <a:pt x="24" y="16"/>
                        <a:pt x="24" y="15"/>
                        <a:pt x="25" y="15"/>
                      </a:cubicBezTo>
                      <a:cubicBezTo>
                        <a:pt x="26" y="15"/>
                        <a:pt x="26" y="13"/>
                        <a:pt x="25" y="13"/>
                      </a:cubicBezTo>
                      <a:cubicBezTo>
                        <a:pt x="24" y="12"/>
                        <a:pt x="22" y="12"/>
                        <a:pt x="21" y="13"/>
                      </a:cubicBezTo>
                      <a:cubicBezTo>
                        <a:pt x="21" y="13"/>
                        <a:pt x="21" y="13"/>
                        <a:pt x="21" y="12"/>
                      </a:cubicBezTo>
                      <a:cubicBezTo>
                        <a:pt x="22" y="12"/>
                        <a:pt x="22" y="12"/>
                        <a:pt x="22" y="12"/>
                      </a:cubicBezTo>
                      <a:cubicBezTo>
                        <a:pt x="44" y="6"/>
                        <a:pt x="68" y="7"/>
                        <a:pt x="91" y="8"/>
                      </a:cubicBezTo>
                      <a:close/>
                      <a:moveTo>
                        <a:pt x="126" y="73"/>
                      </a:moveTo>
                      <a:cubicBezTo>
                        <a:pt x="105" y="73"/>
                        <a:pt x="85" y="72"/>
                        <a:pt x="64" y="71"/>
                      </a:cubicBezTo>
                      <a:cubicBezTo>
                        <a:pt x="48" y="70"/>
                        <a:pt x="23" y="72"/>
                        <a:pt x="13" y="56"/>
                      </a:cubicBezTo>
                      <a:cubicBezTo>
                        <a:pt x="61" y="68"/>
                        <a:pt x="115" y="68"/>
                        <a:pt x="164" y="63"/>
                      </a:cubicBezTo>
                      <a:cubicBezTo>
                        <a:pt x="172" y="62"/>
                        <a:pt x="179" y="60"/>
                        <a:pt x="185" y="56"/>
                      </a:cubicBezTo>
                      <a:cubicBezTo>
                        <a:pt x="184" y="57"/>
                        <a:pt x="183" y="58"/>
                        <a:pt x="182" y="59"/>
                      </a:cubicBezTo>
                      <a:cubicBezTo>
                        <a:pt x="180" y="59"/>
                        <a:pt x="178" y="60"/>
                        <a:pt x="178" y="62"/>
                      </a:cubicBezTo>
                      <a:cubicBezTo>
                        <a:pt x="177" y="63"/>
                        <a:pt x="176" y="64"/>
                        <a:pt x="175" y="65"/>
                      </a:cubicBezTo>
                      <a:cubicBezTo>
                        <a:pt x="174" y="65"/>
                        <a:pt x="174" y="65"/>
                        <a:pt x="174" y="65"/>
                      </a:cubicBezTo>
                      <a:cubicBezTo>
                        <a:pt x="173" y="65"/>
                        <a:pt x="172" y="65"/>
                        <a:pt x="172" y="66"/>
                      </a:cubicBezTo>
                      <a:cubicBezTo>
                        <a:pt x="158" y="73"/>
                        <a:pt x="140" y="72"/>
                        <a:pt x="126" y="73"/>
                      </a:cubicBezTo>
                      <a:close/>
                      <a:moveTo>
                        <a:pt x="178" y="81"/>
                      </a:moveTo>
                      <a:cubicBezTo>
                        <a:pt x="177" y="82"/>
                        <a:pt x="176" y="83"/>
                        <a:pt x="176" y="83"/>
                      </a:cubicBezTo>
                      <a:cubicBezTo>
                        <a:pt x="176" y="83"/>
                        <a:pt x="176" y="83"/>
                        <a:pt x="176" y="83"/>
                      </a:cubicBezTo>
                      <a:cubicBezTo>
                        <a:pt x="176" y="83"/>
                        <a:pt x="176" y="83"/>
                        <a:pt x="175" y="83"/>
                      </a:cubicBezTo>
                      <a:cubicBezTo>
                        <a:pt x="175" y="81"/>
                        <a:pt x="175" y="79"/>
                        <a:pt x="175" y="77"/>
                      </a:cubicBezTo>
                      <a:cubicBezTo>
                        <a:pt x="176" y="78"/>
                        <a:pt x="177" y="80"/>
                        <a:pt x="178" y="81"/>
                      </a:cubicBezTo>
                      <a:close/>
                      <a:moveTo>
                        <a:pt x="169" y="84"/>
                      </a:moveTo>
                      <a:cubicBezTo>
                        <a:pt x="169" y="84"/>
                        <a:pt x="169" y="84"/>
                        <a:pt x="169" y="84"/>
                      </a:cubicBezTo>
                      <a:cubicBezTo>
                        <a:pt x="169" y="84"/>
                        <a:pt x="168" y="84"/>
                        <a:pt x="168" y="84"/>
                      </a:cubicBezTo>
                      <a:cubicBezTo>
                        <a:pt x="168" y="84"/>
                        <a:pt x="168" y="84"/>
                        <a:pt x="168" y="84"/>
                      </a:cubicBezTo>
                      <a:cubicBezTo>
                        <a:pt x="168" y="84"/>
                        <a:pt x="169" y="84"/>
                        <a:pt x="169" y="84"/>
                      </a:cubicBezTo>
                      <a:close/>
                      <a:moveTo>
                        <a:pt x="77" y="92"/>
                      </a:moveTo>
                      <a:cubicBezTo>
                        <a:pt x="92" y="92"/>
                        <a:pt x="107" y="93"/>
                        <a:pt x="121" y="94"/>
                      </a:cubicBezTo>
                      <a:cubicBezTo>
                        <a:pt x="121" y="96"/>
                        <a:pt x="120" y="97"/>
                        <a:pt x="120" y="99"/>
                      </a:cubicBezTo>
                      <a:cubicBezTo>
                        <a:pt x="115" y="99"/>
                        <a:pt x="110" y="99"/>
                        <a:pt x="105" y="99"/>
                      </a:cubicBezTo>
                      <a:cubicBezTo>
                        <a:pt x="102" y="99"/>
                        <a:pt x="98" y="99"/>
                        <a:pt x="95" y="99"/>
                      </a:cubicBezTo>
                      <a:cubicBezTo>
                        <a:pt x="82" y="99"/>
                        <a:pt x="69" y="99"/>
                        <a:pt x="57" y="98"/>
                      </a:cubicBezTo>
                      <a:cubicBezTo>
                        <a:pt x="49" y="98"/>
                        <a:pt x="41" y="96"/>
                        <a:pt x="33" y="93"/>
                      </a:cubicBezTo>
                      <a:cubicBezTo>
                        <a:pt x="31" y="92"/>
                        <a:pt x="26" y="95"/>
                        <a:pt x="28" y="96"/>
                      </a:cubicBezTo>
                      <a:cubicBezTo>
                        <a:pt x="32" y="97"/>
                        <a:pt x="37" y="99"/>
                        <a:pt x="42" y="100"/>
                      </a:cubicBezTo>
                      <a:cubicBezTo>
                        <a:pt x="40" y="100"/>
                        <a:pt x="38" y="99"/>
                        <a:pt x="37" y="99"/>
                      </a:cubicBezTo>
                      <a:cubicBezTo>
                        <a:pt x="37" y="99"/>
                        <a:pt x="36" y="99"/>
                        <a:pt x="36" y="99"/>
                      </a:cubicBezTo>
                      <a:cubicBezTo>
                        <a:pt x="35" y="99"/>
                        <a:pt x="34" y="98"/>
                        <a:pt x="32" y="98"/>
                      </a:cubicBezTo>
                      <a:cubicBezTo>
                        <a:pt x="30" y="97"/>
                        <a:pt x="25" y="100"/>
                        <a:pt x="28" y="101"/>
                      </a:cubicBezTo>
                      <a:cubicBezTo>
                        <a:pt x="29" y="102"/>
                        <a:pt x="31" y="103"/>
                        <a:pt x="32" y="103"/>
                      </a:cubicBezTo>
                      <a:cubicBezTo>
                        <a:pt x="30" y="103"/>
                        <a:pt x="28" y="103"/>
                        <a:pt x="26" y="103"/>
                      </a:cubicBezTo>
                      <a:cubicBezTo>
                        <a:pt x="26" y="101"/>
                        <a:pt x="26" y="99"/>
                        <a:pt x="26" y="97"/>
                      </a:cubicBezTo>
                      <a:cubicBezTo>
                        <a:pt x="26" y="97"/>
                        <a:pt x="26" y="96"/>
                        <a:pt x="26" y="96"/>
                      </a:cubicBezTo>
                      <a:cubicBezTo>
                        <a:pt x="26" y="95"/>
                        <a:pt x="26" y="93"/>
                        <a:pt x="26" y="92"/>
                      </a:cubicBezTo>
                      <a:cubicBezTo>
                        <a:pt x="43" y="93"/>
                        <a:pt x="60" y="92"/>
                        <a:pt x="77" y="92"/>
                      </a:cubicBezTo>
                      <a:close/>
                      <a:moveTo>
                        <a:pt x="112" y="209"/>
                      </a:moveTo>
                      <a:cubicBezTo>
                        <a:pt x="90" y="209"/>
                        <a:pt x="68" y="210"/>
                        <a:pt x="46" y="209"/>
                      </a:cubicBezTo>
                      <a:cubicBezTo>
                        <a:pt x="72" y="209"/>
                        <a:pt x="98" y="208"/>
                        <a:pt x="124" y="208"/>
                      </a:cubicBezTo>
                      <a:cubicBezTo>
                        <a:pt x="141" y="207"/>
                        <a:pt x="159" y="208"/>
                        <a:pt x="177" y="207"/>
                      </a:cubicBezTo>
                      <a:cubicBezTo>
                        <a:pt x="176" y="208"/>
                        <a:pt x="176" y="208"/>
                        <a:pt x="176" y="208"/>
                      </a:cubicBezTo>
                      <a:cubicBezTo>
                        <a:pt x="155" y="210"/>
                        <a:pt x="133" y="208"/>
                        <a:pt x="112" y="209"/>
                      </a:cubicBezTo>
                      <a:close/>
                      <a:moveTo>
                        <a:pt x="200" y="211"/>
                      </a:moveTo>
                      <a:cubicBezTo>
                        <a:pt x="200" y="211"/>
                        <a:pt x="199" y="211"/>
                        <a:pt x="199" y="211"/>
                      </a:cubicBezTo>
                      <a:cubicBezTo>
                        <a:pt x="198" y="212"/>
                        <a:pt x="197" y="212"/>
                        <a:pt x="197" y="212"/>
                      </a:cubicBezTo>
                      <a:cubicBezTo>
                        <a:pt x="198" y="211"/>
                        <a:pt x="199" y="211"/>
                        <a:pt x="200" y="211"/>
                      </a:cubicBezTo>
                      <a:close/>
                      <a:moveTo>
                        <a:pt x="187" y="222"/>
                      </a:moveTo>
                      <a:cubicBezTo>
                        <a:pt x="185" y="222"/>
                        <a:pt x="183" y="223"/>
                        <a:pt x="181" y="223"/>
                      </a:cubicBezTo>
                      <a:cubicBezTo>
                        <a:pt x="176" y="225"/>
                        <a:pt x="154" y="229"/>
                        <a:pt x="170" y="224"/>
                      </a:cubicBezTo>
                      <a:cubicBezTo>
                        <a:pt x="174" y="223"/>
                        <a:pt x="178" y="222"/>
                        <a:pt x="183" y="221"/>
                      </a:cubicBezTo>
                      <a:cubicBezTo>
                        <a:pt x="184" y="221"/>
                        <a:pt x="186" y="221"/>
                        <a:pt x="187" y="222"/>
                      </a:cubicBezTo>
                      <a:close/>
                      <a:moveTo>
                        <a:pt x="210" y="207"/>
                      </a:moveTo>
                      <a:cubicBezTo>
                        <a:pt x="217" y="206"/>
                        <a:pt x="223" y="205"/>
                        <a:pt x="229" y="205"/>
                      </a:cubicBezTo>
                      <a:cubicBezTo>
                        <a:pt x="222" y="207"/>
                        <a:pt x="215" y="208"/>
                        <a:pt x="208" y="210"/>
                      </a:cubicBezTo>
                      <a:cubicBezTo>
                        <a:pt x="209" y="209"/>
                        <a:pt x="210" y="208"/>
                        <a:pt x="210" y="207"/>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8" name="Google Shape;248;g75c63f5ab6_0_35"/>
                <p:cNvSpPr/>
                <p:nvPr/>
              </p:nvSpPr>
              <p:spPr>
                <a:xfrm>
                  <a:off x="10018714" y="4802188"/>
                  <a:ext cx="33338" cy="55563"/>
                </a:xfrm>
                <a:custGeom>
                  <a:rect b="b" l="l" r="r" t="t"/>
                  <a:pathLst>
                    <a:path extrusionOk="0" h="25" w="15">
                      <a:moveTo>
                        <a:pt x="10" y="21"/>
                      </a:moveTo>
                      <a:cubicBezTo>
                        <a:pt x="7" y="15"/>
                        <a:pt x="6" y="9"/>
                        <a:pt x="6" y="2"/>
                      </a:cubicBezTo>
                      <a:cubicBezTo>
                        <a:pt x="6" y="0"/>
                        <a:pt x="0" y="2"/>
                        <a:pt x="0" y="4"/>
                      </a:cubicBezTo>
                      <a:cubicBezTo>
                        <a:pt x="0" y="11"/>
                        <a:pt x="2" y="18"/>
                        <a:pt x="5" y="24"/>
                      </a:cubicBezTo>
                      <a:cubicBezTo>
                        <a:pt x="5" y="25"/>
                        <a:pt x="6" y="25"/>
                        <a:pt x="7" y="25"/>
                      </a:cubicBezTo>
                      <a:cubicBezTo>
                        <a:pt x="9" y="25"/>
                        <a:pt x="11" y="24"/>
                        <a:pt x="12" y="23"/>
                      </a:cubicBezTo>
                      <a:cubicBezTo>
                        <a:pt x="15" y="21"/>
                        <a:pt x="12" y="20"/>
                        <a:pt x="10"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9" name="Google Shape;249;g75c63f5ab6_0_35"/>
                <p:cNvSpPr/>
                <p:nvPr/>
              </p:nvSpPr>
              <p:spPr>
                <a:xfrm>
                  <a:off x="10050464" y="4818063"/>
                  <a:ext cx="25400" cy="36513"/>
                </a:xfrm>
                <a:custGeom>
                  <a:rect b="b" l="l" r="r" t="t"/>
                  <a:pathLst>
                    <a:path extrusionOk="0" h="17" w="12">
                      <a:moveTo>
                        <a:pt x="10" y="9"/>
                      </a:moveTo>
                      <a:cubicBezTo>
                        <a:pt x="9" y="9"/>
                        <a:pt x="8" y="9"/>
                        <a:pt x="7" y="9"/>
                      </a:cubicBezTo>
                      <a:cubicBezTo>
                        <a:pt x="7" y="7"/>
                        <a:pt x="7" y="5"/>
                        <a:pt x="7" y="3"/>
                      </a:cubicBezTo>
                      <a:cubicBezTo>
                        <a:pt x="7" y="0"/>
                        <a:pt x="0" y="1"/>
                        <a:pt x="1" y="4"/>
                      </a:cubicBezTo>
                      <a:cubicBezTo>
                        <a:pt x="1" y="8"/>
                        <a:pt x="1" y="12"/>
                        <a:pt x="2" y="15"/>
                      </a:cubicBezTo>
                      <a:cubicBezTo>
                        <a:pt x="2" y="17"/>
                        <a:pt x="5" y="17"/>
                        <a:pt x="6" y="16"/>
                      </a:cubicBezTo>
                      <a:cubicBezTo>
                        <a:pt x="9" y="15"/>
                        <a:pt x="10" y="13"/>
                        <a:pt x="11" y="11"/>
                      </a:cubicBezTo>
                      <a:cubicBezTo>
                        <a:pt x="12" y="10"/>
                        <a:pt x="11" y="9"/>
                        <a:pt x="10" y="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0" name="Google Shape;250;g75c63f5ab6_0_35"/>
                <p:cNvSpPr/>
                <p:nvPr/>
              </p:nvSpPr>
              <p:spPr>
                <a:xfrm>
                  <a:off x="10075864" y="4811713"/>
                  <a:ext cx="19050" cy="46038"/>
                </a:xfrm>
                <a:custGeom>
                  <a:rect b="b" l="l" r="r" t="t"/>
                  <a:pathLst>
                    <a:path extrusionOk="0" h="21" w="9">
                      <a:moveTo>
                        <a:pt x="0" y="4"/>
                      </a:moveTo>
                      <a:cubicBezTo>
                        <a:pt x="0" y="9"/>
                        <a:pt x="0" y="14"/>
                        <a:pt x="2" y="18"/>
                      </a:cubicBezTo>
                      <a:cubicBezTo>
                        <a:pt x="3" y="21"/>
                        <a:pt x="9" y="19"/>
                        <a:pt x="8" y="17"/>
                      </a:cubicBezTo>
                      <a:cubicBezTo>
                        <a:pt x="6" y="12"/>
                        <a:pt x="6" y="8"/>
                        <a:pt x="6" y="3"/>
                      </a:cubicBezTo>
                      <a:cubicBezTo>
                        <a:pt x="6" y="0"/>
                        <a:pt x="0" y="2"/>
                        <a:pt x="0" y="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1" name="Google Shape;251;g75c63f5ab6_0_35"/>
                <p:cNvSpPr/>
                <p:nvPr/>
              </p:nvSpPr>
              <p:spPr>
                <a:xfrm>
                  <a:off x="10099677" y="4802188"/>
                  <a:ext cx="50800" cy="57150"/>
                </a:xfrm>
                <a:custGeom>
                  <a:rect b="b" l="l" r="r" t="t"/>
                  <a:pathLst>
                    <a:path extrusionOk="0" h="26" w="23">
                      <a:moveTo>
                        <a:pt x="16" y="10"/>
                      </a:moveTo>
                      <a:cubicBezTo>
                        <a:pt x="16" y="11"/>
                        <a:pt x="16" y="12"/>
                        <a:pt x="15" y="13"/>
                      </a:cubicBezTo>
                      <a:cubicBezTo>
                        <a:pt x="15" y="13"/>
                        <a:pt x="14" y="13"/>
                        <a:pt x="13" y="13"/>
                      </a:cubicBezTo>
                      <a:cubicBezTo>
                        <a:pt x="13" y="10"/>
                        <a:pt x="13" y="7"/>
                        <a:pt x="13" y="3"/>
                      </a:cubicBezTo>
                      <a:cubicBezTo>
                        <a:pt x="13" y="0"/>
                        <a:pt x="7" y="1"/>
                        <a:pt x="7" y="4"/>
                      </a:cubicBezTo>
                      <a:cubicBezTo>
                        <a:pt x="7" y="9"/>
                        <a:pt x="7" y="14"/>
                        <a:pt x="7" y="19"/>
                      </a:cubicBezTo>
                      <a:cubicBezTo>
                        <a:pt x="7" y="19"/>
                        <a:pt x="7" y="19"/>
                        <a:pt x="7" y="19"/>
                      </a:cubicBezTo>
                      <a:cubicBezTo>
                        <a:pt x="6" y="20"/>
                        <a:pt x="4" y="21"/>
                        <a:pt x="2" y="21"/>
                      </a:cubicBezTo>
                      <a:cubicBezTo>
                        <a:pt x="1" y="22"/>
                        <a:pt x="0" y="23"/>
                        <a:pt x="1" y="24"/>
                      </a:cubicBezTo>
                      <a:cubicBezTo>
                        <a:pt x="2" y="26"/>
                        <a:pt x="4" y="26"/>
                        <a:pt x="5" y="25"/>
                      </a:cubicBezTo>
                      <a:cubicBezTo>
                        <a:pt x="13" y="22"/>
                        <a:pt x="21" y="19"/>
                        <a:pt x="22" y="9"/>
                      </a:cubicBezTo>
                      <a:cubicBezTo>
                        <a:pt x="23" y="6"/>
                        <a:pt x="16" y="7"/>
                        <a:pt x="16" y="1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2" name="Google Shape;252;g75c63f5ab6_0_35"/>
                <p:cNvSpPr/>
                <p:nvPr/>
              </p:nvSpPr>
              <p:spPr>
                <a:xfrm>
                  <a:off x="9650414" y="3700463"/>
                  <a:ext cx="192088" cy="68263"/>
                </a:xfrm>
                <a:custGeom>
                  <a:rect b="b" l="l" r="r" t="t"/>
                  <a:pathLst>
                    <a:path extrusionOk="0" h="31" w="88">
                      <a:moveTo>
                        <a:pt x="83" y="0"/>
                      </a:moveTo>
                      <a:cubicBezTo>
                        <a:pt x="55" y="5"/>
                        <a:pt x="24" y="8"/>
                        <a:pt x="3" y="29"/>
                      </a:cubicBezTo>
                      <a:cubicBezTo>
                        <a:pt x="0" y="31"/>
                        <a:pt x="6" y="31"/>
                        <a:pt x="7" y="30"/>
                      </a:cubicBezTo>
                      <a:cubicBezTo>
                        <a:pt x="28" y="10"/>
                        <a:pt x="56" y="8"/>
                        <a:pt x="83" y="4"/>
                      </a:cubicBezTo>
                      <a:cubicBezTo>
                        <a:pt x="85" y="3"/>
                        <a:pt x="88" y="0"/>
                        <a:pt x="83" y="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3" name="Google Shape;253;g75c63f5ab6_0_35"/>
                <p:cNvSpPr/>
                <p:nvPr/>
              </p:nvSpPr>
              <p:spPr>
                <a:xfrm>
                  <a:off x="9699627" y="3981451"/>
                  <a:ext cx="219075" cy="63500"/>
                </a:xfrm>
                <a:custGeom>
                  <a:rect b="b" l="l" r="r" t="t"/>
                  <a:pathLst>
                    <a:path extrusionOk="0" h="29" w="101">
                      <a:moveTo>
                        <a:pt x="94" y="2"/>
                      </a:moveTo>
                      <a:cubicBezTo>
                        <a:pt x="70" y="23"/>
                        <a:pt x="37" y="23"/>
                        <a:pt x="6" y="26"/>
                      </a:cubicBezTo>
                      <a:cubicBezTo>
                        <a:pt x="5" y="26"/>
                        <a:pt x="0" y="29"/>
                        <a:pt x="4" y="29"/>
                      </a:cubicBezTo>
                      <a:cubicBezTo>
                        <a:pt x="37" y="25"/>
                        <a:pt x="73" y="24"/>
                        <a:pt x="100" y="1"/>
                      </a:cubicBezTo>
                      <a:cubicBezTo>
                        <a:pt x="101" y="0"/>
                        <a:pt x="95" y="1"/>
                        <a:pt x="9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4" name="Google Shape;254;g75c63f5ab6_0_35"/>
                <p:cNvSpPr/>
                <p:nvPr/>
              </p:nvSpPr>
              <p:spPr>
                <a:xfrm>
                  <a:off x="9783764" y="3795713"/>
                  <a:ext cx="280988" cy="101600"/>
                </a:xfrm>
                <a:custGeom>
                  <a:rect b="b" l="l" r="r" t="t"/>
                  <a:pathLst>
                    <a:path extrusionOk="0" h="46" w="129">
                      <a:moveTo>
                        <a:pt x="4" y="46"/>
                      </a:moveTo>
                      <a:cubicBezTo>
                        <a:pt x="44" y="45"/>
                        <a:pt x="92" y="44"/>
                        <a:pt x="119" y="11"/>
                      </a:cubicBezTo>
                      <a:cubicBezTo>
                        <a:pt x="119" y="10"/>
                        <a:pt x="119" y="10"/>
                        <a:pt x="119" y="10"/>
                      </a:cubicBezTo>
                      <a:cubicBezTo>
                        <a:pt x="122" y="8"/>
                        <a:pt x="124" y="6"/>
                        <a:pt x="127" y="3"/>
                      </a:cubicBezTo>
                      <a:cubicBezTo>
                        <a:pt x="129" y="1"/>
                        <a:pt x="124" y="0"/>
                        <a:pt x="122" y="2"/>
                      </a:cubicBezTo>
                      <a:cubicBezTo>
                        <a:pt x="97" y="26"/>
                        <a:pt x="64" y="37"/>
                        <a:pt x="30" y="37"/>
                      </a:cubicBezTo>
                      <a:cubicBezTo>
                        <a:pt x="26" y="37"/>
                        <a:pt x="25" y="41"/>
                        <a:pt x="29" y="41"/>
                      </a:cubicBezTo>
                      <a:cubicBezTo>
                        <a:pt x="32" y="41"/>
                        <a:pt x="35" y="41"/>
                        <a:pt x="38" y="41"/>
                      </a:cubicBezTo>
                      <a:cubicBezTo>
                        <a:pt x="27" y="42"/>
                        <a:pt x="16" y="42"/>
                        <a:pt x="5" y="43"/>
                      </a:cubicBezTo>
                      <a:cubicBezTo>
                        <a:pt x="2" y="43"/>
                        <a:pt x="0" y="46"/>
                        <a:pt x="4" y="46"/>
                      </a:cubicBezTo>
                      <a:close/>
                      <a:moveTo>
                        <a:pt x="75" y="34"/>
                      </a:moveTo>
                      <a:cubicBezTo>
                        <a:pt x="74" y="35"/>
                        <a:pt x="73" y="35"/>
                        <a:pt x="72" y="35"/>
                      </a:cubicBezTo>
                      <a:cubicBezTo>
                        <a:pt x="73" y="35"/>
                        <a:pt x="74" y="35"/>
                        <a:pt x="75" y="34"/>
                      </a:cubicBezTo>
                      <a:close/>
                      <a:moveTo>
                        <a:pt x="85" y="31"/>
                      </a:moveTo>
                      <a:cubicBezTo>
                        <a:pt x="84" y="31"/>
                        <a:pt x="84" y="31"/>
                        <a:pt x="83" y="32"/>
                      </a:cubicBezTo>
                      <a:cubicBezTo>
                        <a:pt x="84" y="31"/>
                        <a:pt x="84" y="31"/>
                        <a:pt x="85" y="31"/>
                      </a:cubicBezTo>
                      <a:close/>
                      <a:moveTo>
                        <a:pt x="82" y="32"/>
                      </a:moveTo>
                      <a:cubicBezTo>
                        <a:pt x="80" y="33"/>
                        <a:pt x="78" y="34"/>
                        <a:pt x="76" y="34"/>
                      </a:cubicBezTo>
                      <a:cubicBezTo>
                        <a:pt x="78" y="34"/>
                        <a:pt x="80" y="33"/>
                        <a:pt x="82" y="3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5" name="Google Shape;255;g75c63f5ab6_0_35"/>
                <p:cNvSpPr/>
                <p:nvPr/>
              </p:nvSpPr>
              <p:spPr>
                <a:xfrm>
                  <a:off x="9848852" y="3167063"/>
                  <a:ext cx="596900" cy="671513"/>
                </a:xfrm>
                <a:custGeom>
                  <a:rect b="b" l="l" r="r" t="t"/>
                  <a:pathLst>
                    <a:path extrusionOk="0" h="308" w="274">
                      <a:moveTo>
                        <a:pt x="241" y="163"/>
                      </a:moveTo>
                      <a:cubicBezTo>
                        <a:pt x="241" y="164"/>
                        <a:pt x="241" y="164"/>
                        <a:pt x="241" y="164"/>
                      </a:cubicBezTo>
                      <a:cubicBezTo>
                        <a:pt x="271" y="109"/>
                        <a:pt x="274" y="46"/>
                        <a:pt x="218" y="1"/>
                      </a:cubicBezTo>
                      <a:cubicBezTo>
                        <a:pt x="217" y="0"/>
                        <a:pt x="212" y="3"/>
                        <a:pt x="213" y="3"/>
                      </a:cubicBezTo>
                      <a:cubicBezTo>
                        <a:pt x="225" y="14"/>
                        <a:pt x="235" y="25"/>
                        <a:pt x="242" y="37"/>
                      </a:cubicBezTo>
                      <a:cubicBezTo>
                        <a:pt x="242" y="37"/>
                        <a:pt x="242" y="37"/>
                        <a:pt x="241" y="37"/>
                      </a:cubicBezTo>
                      <a:cubicBezTo>
                        <a:pt x="225" y="69"/>
                        <a:pt x="194" y="85"/>
                        <a:pt x="166" y="105"/>
                      </a:cubicBezTo>
                      <a:cubicBezTo>
                        <a:pt x="163" y="107"/>
                        <a:pt x="169" y="106"/>
                        <a:pt x="170" y="106"/>
                      </a:cubicBezTo>
                      <a:cubicBezTo>
                        <a:pt x="199" y="92"/>
                        <a:pt x="228" y="79"/>
                        <a:pt x="251" y="58"/>
                      </a:cubicBezTo>
                      <a:cubicBezTo>
                        <a:pt x="251" y="58"/>
                        <a:pt x="251" y="58"/>
                        <a:pt x="251" y="58"/>
                      </a:cubicBezTo>
                      <a:cubicBezTo>
                        <a:pt x="251" y="59"/>
                        <a:pt x="250" y="59"/>
                        <a:pt x="250" y="60"/>
                      </a:cubicBezTo>
                      <a:cubicBezTo>
                        <a:pt x="251" y="66"/>
                        <a:pt x="250" y="72"/>
                        <a:pt x="248" y="78"/>
                      </a:cubicBezTo>
                      <a:cubicBezTo>
                        <a:pt x="247" y="79"/>
                        <a:pt x="253" y="79"/>
                        <a:pt x="254" y="77"/>
                      </a:cubicBezTo>
                      <a:cubicBezTo>
                        <a:pt x="254" y="76"/>
                        <a:pt x="254" y="75"/>
                        <a:pt x="255" y="74"/>
                      </a:cubicBezTo>
                      <a:cubicBezTo>
                        <a:pt x="260" y="109"/>
                        <a:pt x="247" y="147"/>
                        <a:pt x="225" y="181"/>
                      </a:cubicBezTo>
                      <a:cubicBezTo>
                        <a:pt x="200" y="205"/>
                        <a:pt x="168" y="219"/>
                        <a:pt x="135" y="230"/>
                      </a:cubicBezTo>
                      <a:cubicBezTo>
                        <a:pt x="131" y="231"/>
                        <a:pt x="132" y="235"/>
                        <a:pt x="136" y="233"/>
                      </a:cubicBezTo>
                      <a:cubicBezTo>
                        <a:pt x="164" y="224"/>
                        <a:pt x="192" y="213"/>
                        <a:pt x="215" y="195"/>
                      </a:cubicBezTo>
                      <a:cubicBezTo>
                        <a:pt x="185" y="235"/>
                        <a:pt x="142" y="267"/>
                        <a:pt x="101" y="278"/>
                      </a:cubicBezTo>
                      <a:cubicBezTo>
                        <a:pt x="99" y="278"/>
                        <a:pt x="99" y="279"/>
                        <a:pt x="99" y="279"/>
                      </a:cubicBezTo>
                      <a:cubicBezTo>
                        <a:pt x="83" y="288"/>
                        <a:pt x="65" y="294"/>
                        <a:pt x="46" y="296"/>
                      </a:cubicBezTo>
                      <a:cubicBezTo>
                        <a:pt x="44" y="297"/>
                        <a:pt x="41" y="300"/>
                        <a:pt x="46" y="299"/>
                      </a:cubicBezTo>
                      <a:cubicBezTo>
                        <a:pt x="58" y="298"/>
                        <a:pt x="70" y="295"/>
                        <a:pt x="81" y="290"/>
                      </a:cubicBezTo>
                      <a:cubicBezTo>
                        <a:pt x="58" y="301"/>
                        <a:pt x="33" y="305"/>
                        <a:pt x="7" y="304"/>
                      </a:cubicBezTo>
                      <a:cubicBezTo>
                        <a:pt x="5" y="304"/>
                        <a:pt x="0" y="307"/>
                        <a:pt x="4" y="307"/>
                      </a:cubicBezTo>
                      <a:cubicBezTo>
                        <a:pt x="39" y="308"/>
                        <a:pt x="72" y="300"/>
                        <a:pt x="102" y="283"/>
                      </a:cubicBezTo>
                      <a:cubicBezTo>
                        <a:pt x="104" y="282"/>
                        <a:pt x="104" y="281"/>
                        <a:pt x="103" y="281"/>
                      </a:cubicBezTo>
                      <a:cubicBezTo>
                        <a:pt x="103" y="281"/>
                        <a:pt x="104" y="281"/>
                        <a:pt x="104" y="281"/>
                      </a:cubicBezTo>
                      <a:cubicBezTo>
                        <a:pt x="106" y="280"/>
                        <a:pt x="105" y="279"/>
                        <a:pt x="105" y="279"/>
                      </a:cubicBezTo>
                      <a:cubicBezTo>
                        <a:pt x="149" y="266"/>
                        <a:pt x="196" y="230"/>
                        <a:pt x="227" y="185"/>
                      </a:cubicBezTo>
                      <a:cubicBezTo>
                        <a:pt x="234" y="179"/>
                        <a:pt x="240" y="173"/>
                        <a:pt x="246" y="165"/>
                      </a:cubicBezTo>
                      <a:cubicBezTo>
                        <a:pt x="249" y="162"/>
                        <a:pt x="243" y="161"/>
                        <a:pt x="241" y="163"/>
                      </a:cubicBezTo>
                      <a:close/>
                      <a:moveTo>
                        <a:pt x="188" y="94"/>
                      </a:moveTo>
                      <a:cubicBezTo>
                        <a:pt x="210" y="80"/>
                        <a:pt x="231" y="65"/>
                        <a:pt x="245" y="42"/>
                      </a:cubicBezTo>
                      <a:cubicBezTo>
                        <a:pt x="247" y="46"/>
                        <a:pt x="248" y="50"/>
                        <a:pt x="250" y="54"/>
                      </a:cubicBezTo>
                      <a:cubicBezTo>
                        <a:pt x="232" y="72"/>
                        <a:pt x="210" y="83"/>
                        <a:pt x="188" y="9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6" name="Google Shape;256;g75c63f5ab6_0_35"/>
                <p:cNvSpPr/>
                <p:nvPr/>
              </p:nvSpPr>
              <p:spPr>
                <a:xfrm>
                  <a:off x="10028239" y="3335338"/>
                  <a:ext cx="192088" cy="117475"/>
                </a:xfrm>
                <a:custGeom>
                  <a:rect b="b" l="l" r="r" t="t"/>
                  <a:pathLst>
                    <a:path extrusionOk="0" h="54" w="88">
                      <a:moveTo>
                        <a:pt x="81" y="2"/>
                      </a:moveTo>
                      <a:cubicBezTo>
                        <a:pt x="57" y="20"/>
                        <a:pt x="31" y="37"/>
                        <a:pt x="4" y="52"/>
                      </a:cubicBezTo>
                      <a:cubicBezTo>
                        <a:pt x="0" y="54"/>
                        <a:pt x="6" y="54"/>
                        <a:pt x="8" y="53"/>
                      </a:cubicBezTo>
                      <a:cubicBezTo>
                        <a:pt x="35" y="38"/>
                        <a:pt x="61" y="21"/>
                        <a:pt x="86" y="2"/>
                      </a:cubicBezTo>
                      <a:cubicBezTo>
                        <a:pt x="88" y="0"/>
                        <a:pt x="82" y="1"/>
                        <a:pt x="81"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257" name="Google Shape;257;g75c63f5ab6_0_35"/>
            <p:cNvSpPr/>
            <p:nvPr/>
          </p:nvSpPr>
          <p:spPr>
            <a:xfrm>
              <a:off x="1096925" y="315925"/>
              <a:ext cx="97698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rgbClr val="1A5595"/>
                  </a:solidFill>
                  <a:latin typeface="Impact"/>
                  <a:ea typeface="Impact"/>
                  <a:cs typeface="Impact"/>
                  <a:sym typeface="Impact"/>
                </a:rPr>
                <a:t>02 Platforms</a:t>
              </a:r>
              <a:endParaRPr b="0" i="0" sz="1400" u="none" cap="none" strike="noStrike">
                <a:solidFill>
                  <a:srgbClr val="000000"/>
                </a:solidFill>
                <a:latin typeface="Arial"/>
                <a:ea typeface="Arial"/>
                <a:cs typeface="Arial"/>
                <a:sym typeface="Arial"/>
              </a:endParaRPr>
            </a:p>
          </p:txBody>
        </p:sp>
      </p:grpSp>
      <p:sp>
        <p:nvSpPr>
          <p:cNvPr id="258" name="Google Shape;258;g75c63f5ab6_0_35"/>
          <p:cNvSpPr txBox="1"/>
          <p:nvPr/>
        </p:nvSpPr>
        <p:spPr>
          <a:xfrm>
            <a:off x="985500" y="1217600"/>
            <a:ext cx="10221000" cy="48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b="1" lang="en-US" sz="3600">
                <a:solidFill>
                  <a:schemeClr val="dk1"/>
                </a:solidFill>
                <a:latin typeface="Calibri"/>
                <a:ea typeface="Calibri"/>
                <a:cs typeface="Calibri"/>
                <a:sym typeface="Calibri"/>
              </a:rPr>
              <a:t>- Platforms</a:t>
            </a:r>
            <a:endParaRPr b="1" sz="3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800"/>
              <a:buFont typeface="Arial"/>
              <a:buNone/>
            </a:pPr>
            <a:r>
              <a:t/>
            </a:r>
            <a:endParaRPr b="1" sz="1100">
              <a:solidFill>
                <a:schemeClr val="dk1"/>
              </a:solidFill>
              <a:latin typeface="Calibri"/>
              <a:ea typeface="Calibri"/>
              <a:cs typeface="Calibri"/>
              <a:sym typeface="Calibri"/>
            </a:endParaRPr>
          </a:p>
          <a:p>
            <a:pPr indent="-419100" lvl="0" marL="914400" rtl="0" algn="l">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VirtualBox 6.1.0 </a:t>
            </a:r>
            <a:endParaRPr sz="3000">
              <a:solidFill>
                <a:schemeClr val="dk1"/>
              </a:solidFill>
              <a:latin typeface="Calibri"/>
              <a:ea typeface="Calibri"/>
              <a:cs typeface="Calibri"/>
              <a:sym typeface="Calibri"/>
            </a:endParaRPr>
          </a:p>
          <a:p>
            <a:pPr indent="0" lvl="0" marL="0" rtl="0" algn="l">
              <a:spcBef>
                <a:spcPts val="0"/>
              </a:spcBef>
              <a:spcAft>
                <a:spcPts val="0"/>
              </a:spcAft>
              <a:buNone/>
            </a:pPr>
            <a:r>
              <a:t/>
            </a:r>
            <a:endParaRPr sz="3000">
              <a:solidFill>
                <a:schemeClr val="dk1"/>
              </a:solidFill>
              <a:latin typeface="Calibri"/>
              <a:ea typeface="Calibri"/>
              <a:cs typeface="Calibri"/>
              <a:sym typeface="Calibri"/>
            </a:endParaRPr>
          </a:p>
          <a:p>
            <a:pPr indent="-419100" lvl="0" marL="914400" rtl="0" algn="l">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ubuntu 18.04</a:t>
            </a:r>
            <a:endParaRPr sz="3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3000">
              <a:solidFill>
                <a:schemeClr val="dk1"/>
              </a:solidFill>
              <a:latin typeface="Calibri"/>
              <a:ea typeface="Calibri"/>
              <a:cs typeface="Calibri"/>
              <a:sym typeface="Calibri"/>
            </a:endParaRPr>
          </a:p>
          <a:p>
            <a:pPr indent="-419100" lvl="0" marL="914400" rtl="0" algn="l">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Snort 2.9.15.1</a:t>
            </a:r>
            <a:endParaRPr sz="3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3000">
              <a:solidFill>
                <a:schemeClr val="dk1"/>
              </a:solidFill>
              <a:latin typeface="Calibri"/>
              <a:ea typeface="Calibri"/>
              <a:cs typeface="Calibri"/>
              <a:sym typeface="Calibri"/>
            </a:endParaRPr>
          </a:p>
          <a:p>
            <a:pPr indent="-419100" lvl="0" marL="914400" rtl="0" algn="l">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Open vSwitch 2.9.5</a:t>
            </a:r>
            <a:endParaRPr sz="3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3000">
              <a:solidFill>
                <a:schemeClr val="dk1"/>
              </a:solidFill>
              <a:latin typeface="Calibri"/>
              <a:ea typeface="Calibri"/>
              <a:cs typeface="Calibri"/>
              <a:sym typeface="Calibri"/>
            </a:endParaRPr>
          </a:p>
          <a:p>
            <a:pPr indent="-419100" lvl="0" marL="914400" rtl="0" algn="l">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Ryu 4.15</a:t>
            </a:r>
            <a:endParaRPr sz="3000">
              <a:solidFill>
                <a:schemeClr val="dk1"/>
              </a:solidFill>
              <a:latin typeface="Calibri"/>
              <a:ea typeface="Calibri"/>
              <a:cs typeface="Calibri"/>
              <a:sym typeface="Calibri"/>
            </a:endParaRPr>
          </a:p>
          <a:p>
            <a:pPr indent="0" lvl="0" marL="0" rtl="0" algn="l">
              <a:spcBef>
                <a:spcPts val="0"/>
              </a:spcBef>
              <a:spcAft>
                <a:spcPts val="0"/>
              </a:spcAft>
              <a:buNone/>
            </a:pPr>
            <a:r>
              <a:t/>
            </a:r>
            <a:endParaRPr sz="3000">
              <a:solidFill>
                <a:schemeClr val="dk1"/>
              </a:solidFill>
              <a:latin typeface="Calibri"/>
              <a:ea typeface="Calibri"/>
              <a:cs typeface="Calibri"/>
              <a:sym typeface="Calibri"/>
            </a:endParaRPr>
          </a:p>
        </p:txBody>
      </p:sp>
      <p:pic>
        <p:nvPicPr>
          <p:cNvPr id="259" name="Google Shape;259;g75c63f5ab6_0_35"/>
          <p:cNvPicPr preferRelativeResize="0"/>
          <p:nvPr/>
        </p:nvPicPr>
        <p:blipFill>
          <a:blip r:embed="rId3">
            <a:alphaModFix/>
          </a:blip>
          <a:stretch>
            <a:fillRect/>
          </a:stretch>
        </p:blipFill>
        <p:spPr>
          <a:xfrm>
            <a:off x="4274050" y="2846425"/>
            <a:ext cx="626025" cy="626025"/>
          </a:xfrm>
          <a:prstGeom prst="rect">
            <a:avLst/>
          </a:prstGeom>
          <a:noFill/>
          <a:ln>
            <a:noFill/>
          </a:ln>
        </p:spPr>
      </p:pic>
      <p:pic>
        <p:nvPicPr>
          <p:cNvPr id="260" name="Google Shape;260;g75c63f5ab6_0_35"/>
          <p:cNvPicPr preferRelativeResize="0"/>
          <p:nvPr/>
        </p:nvPicPr>
        <p:blipFill>
          <a:blip r:embed="rId4">
            <a:alphaModFix/>
          </a:blip>
          <a:stretch>
            <a:fillRect/>
          </a:stretch>
        </p:blipFill>
        <p:spPr>
          <a:xfrm>
            <a:off x="4373675" y="3696525"/>
            <a:ext cx="890225" cy="890225"/>
          </a:xfrm>
          <a:prstGeom prst="rect">
            <a:avLst/>
          </a:prstGeom>
          <a:noFill/>
          <a:ln>
            <a:noFill/>
          </a:ln>
        </p:spPr>
      </p:pic>
      <p:pic>
        <p:nvPicPr>
          <p:cNvPr id="261" name="Google Shape;261;g75c63f5ab6_0_35"/>
          <p:cNvPicPr preferRelativeResize="0"/>
          <p:nvPr/>
        </p:nvPicPr>
        <p:blipFill>
          <a:blip r:embed="rId5">
            <a:alphaModFix/>
          </a:blip>
          <a:stretch>
            <a:fillRect/>
          </a:stretch>
        </p:blipFill>
        <p:spPr>
          <a:xfrm>
            <a:off x="5263900" y="4727625"/>
            <a:ext cx="960648" cy="626024"/>
          </a:xfrm>
          <a:prstGeom prst="rect">
            <a:avLst/>
          </a:prstGeom>
          <a:noFill/>
          <a:ln>
            <a:noFill/>
          </a:ln>
        </p:spPr>
      </p:pic>
      <p:pic>
        <p:nvPicPr>
          <p:cNvPr id="262" name="Google Shape;262;g75c63f5ab6_0_35"/>
          <p:cNvPicPr preferRelativeResize="0"/>
          <p:nvPr/>
        </p:nvPicPr>
        <p:blipFill>
          <a:blip r:embed="rId6">
            <a:alphaModFix/>
          </a:blip>
          <a:stretch>
            <a:fillRect/>
          </a:stretch>
        </p:blipFill>
        <p:spPr>
          <a:xfrm>
            <a:off x="3547600" y="5573273"/>
            <a:ext cx="960651" cy="747452"/>
          </a:xfrm>
          <a:prstGeom prst="rect">
            <a:avLst/>
          </a:prstGeom>
          <a:noFill/>
          <a:ln>
            <a:noFill/>
          </a:ln>
        </p:spPr>
      </p:pic>
      <p:pic>
        <p:nvPicPr>
          <p:cNvPr id="263" name="Google Shape;263;g75c63f5ab6_0_35"/>
          <p:cNvPicPr preferRelativeResize="0"/>
          <p:nvPr/>
        </p:nvPicPr>
        <p:blipFill>
          <a:blip r:embed="rId7">
            <a:alphaModFix/>
          </a:blip>
          <a:stretch>
            <a:fillRect/>
          </a:stretch>
        </p:blipFill>
        <p:spPr>
          <a:xfrm>
            <a:off x="4582875" y="1808473"/>
            <a:ext cx="747450" cy="747450"/>
          </a:xfrm>
          <a:prstGeom prst="rect">
            <a:avLst/>
          </a:prstGeom>
          <a:noFill/>
          <a:ln>
            <a:noFill/>
          </a:ln>
        </p:spPr>
      </p:pic>
      <p:sp>
        <p:nvSpPr>
          <p:cNvPr id="264" name="Google Shape;264;g75c63f5ab6_0_35"/>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grpSp>
        <p:nvGrpSpPr>
          <p:cNvPr id="270" name="Google Shape;270;g73357ede5c_1_1"/>
          <p:cNvGrpSpPr/>
          <p:nvPr/>
        </p:nvGrpSpPr>
        <p:grpSpPr>
          <a:xfrm>
            <a:off x="405199" y="206615"/>
            <a:ext cx="10461526" cy="714049"/>
            <a:chOff x="405199" y="206615"/>
            <a:chExt cx="10461526" cy="714049"/>
          </a:xfrm>
        </p:grpSpPr>
        <p:grpSp>
          <p:nvGrpSpPr>
            <p:cNvPr id="271" name="Google Shape;271;g73357ede5c_1_1"/>
            <p:cNvGrpSpPr/>
            <p:nvPr/>
          </p:nvGrpSpPr>
          <p:grpSpPr>
            <a:xfrm>
              <a:off x="405199" y="206615"/>
              <a:ext cx="3811366" cy="714049"/>
              <a:chOff x="1068598" y="1136602"/>
              <a:chExt cx="4313940" cy="808205"/>
            </a:xfrm>
          </p:grpSpPr>
          <p:sp>
            <p:nvSpPr>
              <p:cNvPr id="272" name="Google Shape;272;g73357ede5c_1_1"/>
              <p:cNvSpPr/>
              <p:nvPr/>
            </p:nvSpPr>
            <p:spPr>
              <a:xfrm>
                <a:off x="1068598" y="1893060"/>
                <a:ext cx="4313940" cy="51747"/>
              </a:xfrm>
              <a:custGeom>
                <a:rect b="b" l="l" r="r" t="t"/>
                <a:pathLst>
                  <a:path extrusionOk="0" h="21" w="2209">
                    <a:moveTo>
                      <a:pt x="134" y="21"/>
                    </a:moveTo>
                    <a:cubicBezTo>
                      <a:pt x="117" y="21"/>
                      <a:pt x="108" y="20"/>
                      <a:pt x="100" y="20"/>
                    </a:cubicBezTo>
                    <a:cubicBezTo>
                      <a:pt x="91" y="19"/>
                      <a:pt x="83" y="18"/>
                      <a:pt x="67" y="18"/>
                    </a:cubicBezTo>
                    <a:cubicBezTo>
                      <a:pt x="50" y="18"/>
                      <a:pt x="41" y="18"/>
                      <a:pt x="33" y="17"/>
                    </a:cubicBezTo>
                    <a:cubicBezTo>
                      <a:pt x="25" y="17"/>
                      <a:pt x="16" y="17"/>
                      <a:pt x="0" y="17"/>
                    </a:cubicBezTo>
                    <a:cubicBezTo>
                      <a:pt x="0" y="0"/>
                      <a:pt x="0" y="0"/>
                      <a:pt x="0" y="0"/>
                    </a:cubicBezTo>
                    <a:cubicBezTo>
                      <a:pt x="17" y="0"/>
                      <a:pt x="26" y="0"/>
                      <a:pt x="34" y="1"/>
                    </a:cubicBezTo>
                    <a:cubicBezTo>
                      <a:pt x="42" y="1"/>
                      <a:pt x="50" y="2"/>
                      <a:pt x="67" y="2"/>
                    </a:cubicBezTo>
                    <a:cubicBezTo>
                      <a:pt x="84" y="2"/>
                      <a:pt x="93" y="2"/>
                      <a:pt x="101" y="3"/>
                    </a:cubicBezTo>
                    <a:cubicBezTo>
                      <a:pt x="109" y="4"/>
                      <a:pt x="117" y="4"/>
                      <a:pt x="134" y="4"/>
                    </a:cubicBezTo>
                    <a:cubicBezTo>
                      <a:pt x="150" y="4"/>
                      <a:pt x="158" y="3"/>
                      <a:pt x="166" y="2"/>
                    </a:cubicBezTo>
                    <a:cubicBezTo>
                      <a:pt x="175" y="1"/>
                      <a:pt x="184" y="1"/>
                      <a:pt x="201" y="1"/>
                    </a:cubicBezTo>
                    <a:cubicBezTo>
                      <a:pt x="218" y="1"/>
                      <a:pt x="226" y="1"/>
                      <a:pt x="234" y="1"/>
                    </a:cubicBezTo>
                    <a:cubicBezTo>
                      <a:pt x="243" y="1"/>
                      <a:pt x="251" y="1"/>
                      <a:pt x="268" y="1"/>
                    </a:cubicBezTo>
                    <a:cubicBezTo>
                      <a:pt x="285" y="1"/>
                      <a:pt x="293" y="1"/>
                      <a:pt x="301" y="1"/>
                    </a:cubicBezTo>
                    <a:cubicBezTo>
                      <a:pt x="310" y="2"/>
                      <a:pt x="318" y="2"/>
                      <a:pt x="335" y="2"/>
                    </a:cubicBezTo>
                    <a:cubicBezTo>
                      <a:pt x="351" y="2"/>
                      <a:pt x="360" y="1"/>
                      <a:pt x="368" y="1"/>
                    </a:cubicBezTo>
                    <a:cubicBezTo>
                      <a:pt x="376" y="1"/>
                      <a:pt x="385" y="1"/>
                      <a:pt x="402" y="1"/>
                    </a:cubicBezTo>
                    <a:cubicBezTo>
                      <a:pt x="418" y="1"/>
                      <a:pt x="427" y="1"/>
                      <a:pt x="435" y="1"/>
                    </a:cubicBezTo>
                    <a:cubicBezTo>
                      <a:pt x="444" y="1"/>
                      <a:pt x="452" y="1"/>
                      <a:pt x="469" y="1"/>
                    </a:cubicBezTo>
                    <a:cubicBezTo>
                      <a:pt x="485" y="1"/>
                      <a:pt x="493" y="1"/>
                      <a:pt x="502" y="1"/>
                    </a:cubicBezTo>
                    <a:cubicBezTo>
                      <a:pt x="510" y="0"/>
                      <a:pt x="519" y="0"/>
                      <a:pt x="536" y="0"/>
                    </a:cubicBezTo>
                    <a:cubicBezTo>
                      <a:pt x="553" y="0"/>
                      <a:pt x="561" y="1"/>
                      <a:pt x="570" y="2"/>
                    </a:cubicBezTo>
                    <a:cubicBezTo>
                      <a:pt x="578" y="2"/>
                      <a:pt x="586" y="3"/>
                      <a:pt x="602" y="3"/>
                    </a:cubicBezTo>
                    <a:cubicBezTo>
                      <a:pt x="619" y="3"/>
                      <a:pt x="627" y="2"/>
                      <a:pt x="635" y="2"/>
                    </a:cubicBezTo>
                    <a:cubicBezTo>
                      <a:pt x="644" y="2"/>
                      <a:pt x="652" y="1"/>
                      <a:pt x="669" y="1"/>
                    </a:cubicBezTo>
                    <a:cubicBezTo>
                      <a:pt x="686" y="1"/>
                      <a:pt x="694" y="1"/>
                      <a:pt x="703" y="1"/>
                    </a:cubicBezTo>
                    <a:cubicBezTo>
                      <a:pt x="711" y="1"/>
                      <a:pt x="720" y="2"/>
                      <a:pt x="736" y="2"/>
                    </a:cubicBezTo>
                    <a:cubicBezTo>
                      <a:pt x="753" y="2"/>
                      <a:pt x="762" y="2"/>
                      <a:pt x="770" y="2"/>
                    </a:cubicBezTo>
                    <a:cubicBezTo>
                      <a:pt x="779" y="3"/>
                      <a:pt x="787" y="3"/>
                      <a:pt x="803" y="3"/>
                    </a:cubicBezTo>
                    <a:cubicBezTo>
                      <a:pt x="820" y="3"/>
                      <a:pt x="828" y="3"/>
                      <a:pt x="836" y="3"/>
                    </a:cubicBezTo>
                    <a:cubicBezTo>
                      <a:pt x="845" y="2"/>
                      <a:pt x="853" y="2"/>
                      <a:pt x="870" y="2"/>
                    </a:cubicBezTo>
                    <a:cubicBezTo>
                      <a:pt x="887" y="2"/>
                      <a:pt x="895" y="2"/>
                      <a:pt x="904" y="2"/>
                    </a:cubicBezTo>
                    <a:cubicBezTo>
                      <a:pt x="912" y="2"/>
                      <a:pt x="920" y="3"/>
                      <a:pt x="937" y="3"/>
                    </a:cubicBezTo>
                    <a:cubicBezTo>
                      <a:pt x="954" y="3"/>
                      <a:pt x="962" y="3"/>
                      <a:pt x="971" y="3"/>
                    </a:cubicBezTo>
                    <a:cubicBezTo>
                      <a:pt x="979" y="3"/>
                      <a:pt x="987" y="3"/>
                      <a:pt x="1004" y="3"/>
                    </a:cubicBezTo>
                    <a:cubicBezTo>
                      <a:pt x="1020" y="3"/>
                      <a:pt x="1028" y="3"/>
                      <a:pt x="1037" y="2"/>
                    </a:cubicBezTo>
                    <a:cubicBezTo>
                      <a:pt x="1045" y="1"/>
                      <a:pt x="1054" y="1"/>
                      <a:pt x="1071" y="1"/>
                    </a:cubicBezTo>
                    <a:cubicBezTo>
                      <a:pt x="1088" y="1"/>
                      <a:pt x="1097" y="2"/>
                      <a:pt x="1105" y="2"/>
                    </a:cubicBezTo>
                    <a:cubicBezTo>
                      <a:pt x="1114" y="3"/>
                      <a:pt x="1122" y="4"/>
                      <a:pt x="1138" y="4"/>
                    </a:cubicBezTo>
                    <a:cubicBezTo>
                      <a:pt x="1154" y="4"/>
                      <a:pt x="1163" y="4"/>
                      <a:pt x="1171" y="3"/>
                    </a:cubicBezTo>
                    <a:cubicBezTo>
                      <a:pt x="1180" y="3"/>
                      <a:pt x="1188" y="3"/>
                      <a:pt x="1205" y="3"/>
                    </a:cubicBezTo>
                    <a:cubicBezTo>
                      <a:pt x="1222" y="3"/>
                      <a:pt x="1230" y="3"/>
                      <a:pt x="1238" y="3"/>
                    </a:cubicBezTo>
                    <a:cubicBezTo>
                      <a:pt x="1247" y="3"/>
                      <a:pt x="1255" y="4"/>
                      <a:pt x="1272" y="4"/>
                    </a:cubicBezTo>
                    <a:cubicBezTo>
                      <a:pt x="1288" y="4"/>
                      <a:pt x="1296" y="3"/>
                      <a:pt x="1304" y="2"/>
                    </a:cubicBezTo>
                    <a:cubicBezTo>
                      <a:pt x="1313" y="1"/>
                      <a:pt x="1322" y="0"/>
                      <a:pt x="1339" y="0"/>
                    </a:cubicBezTo>
                    <a:cubicBezTo>
                      <a:pt x="1356" y="0"/>
                      <a:pt x="1364" y="0"/>
                      <a:pt x="1372" y="0"/>
                    </a:cubicBezTo>
                    <a:cubicBezTo>
                      <a:pt x="1381" y="0"/>
                      <a:pt x="1389" y="0"/>
                      <a:pt x="1406" y="0"/>
                    </a:cubicBezTo>
                    <a:cubicBezTo>
                      <a:pt x="1423" y="0"/>
                      <a:pt x="1431" y="1"/>
                      <a:pt x="1439" y="1"/>
                    </a:cubicBezTo>
                    <a:cubicBezTo>
                      <a:pt x="1448" y="1"/>
                      <a:pt x="1456" y="1"/>
                      <a:pt x="1473" y="1"/>
                    </a:cubicBezTo>
                    <a:cubicBezTo>
                      <a:pt x="1490" y="1"/>
                      <a:pt x="1498" y="2"/>
                      <a:pt x="1507" y="3"/>
                    </a:cubicBezTo>
                    <a:cubicBezTo>
                      <a:pt x="1515" y="3"/>
                      <a:pt x="1523" y="4"/>
                      <a:pt x="1540" y="4"/>
                    </a:cubicBezTo>
                    <a:cubicBezTo>
                      <a:pt x="1607" y="4"/>
                      <a:pt x="1607" y="4"/>
                      <a:pt x="1607" y="4"/>
                    </a:cubicBezTo>
                    <a:cubicBezTo>
                      <a:pt x="1623" y="4"/>
                      <a:pt x="1631" y="3"/>
                      <a:pt x="1639" y="2"/>
                    </a:cubicBezTo>
                    <a:cubicBezTo>
                      <a:pt x="1648" y="2"/>
                      <a:pt x="1656" y="1"/>
                      <a:pt x="1674" y="1"/>
                    </a:cubicBezTo>
                    <a:cubicBezTo>
                      <a:pt x="1690" y="1"/>
                      <a:pt x="1699" y="1"/>
                      <a:pt x="1707" y="1"/>
                    </a:cubicBezTo>
                    <a:cubicBezTo>
                      <a:pt x="1715" y="1"/>
                      <a:pt x="1724" y="1"/>
                      <a:pt x="1741" y="1"/>
                    </a:cubicBezTo>
                    <a:cubicBezTo>
                      <a:pt x="1757" y="1"/>
                      <a:pt x="1766" y="2"/>
                      <a:pt x="1774" y="2"/>
                    </a:cubicBezTo>
                    <a:cubicBezTo>
                      <a:pt x="1782" y="3"/>
                      <a:pt x="1791" y="3"/>
                      <a:pt x="1807" y="3"/>
                    </a:cubicBezTo>
                    <a:cubicBezTo>
                      <a:pt x="1824" y="3"/>
                      <a:pt x="1832" y="3"/>
                      <a:pt x="1841" y="3"/>
                    </a:cubicBezTo>
                    <a:cubicBezTo>
                      <a:pt x="1849" y="2"/>
                      <a:pt x="1858" y="2"/>
                      <a:pt x="1874" y="2"/>
                    </a:cubicBezTo>
                    <a:cubicBezTo>
                      <a:pt x="1891" y="2"/>
                      <a:pt x="1900" y="3"/>
                      <a:pt x="1908" y="3"/>
                    </a:cubicBezTo>
                    <a:cubicBezTo>
                      <a:pt x="1916" y="3"/>
                      <a:pt x="1925" y="3"/>
                      <a:pt x="1941" y="3"/>
                    </a:cubicBezTo>
                    <a:cubicBezTo>
                      <a:pt x="1958" y="3"/>
                      <a:pt x="1966" y="3"/>
                      <a:pt x="1974" y="2"/>
                    </a:cubicBezTo>
                    <a:cubicBezTo>
                      <a:pt x="1982" y="1"/>
                      <a:pt x="1991" y="0"/>
                      <a:pt x="2008" y="0"/>
                    </a:cubicBezTo>
                    <a:cubicBezTo>
                      <a:pt x="2026" y="0"/>
                      <a:pt x="2034" y="1"/>
                      <a:pt x="2043" y="2"/>
                    </a:cubicBezTo>
                    <a:cubicBezTo>
                      <a:pt x="2051" y="2"/>
                      <a:pt x="2059" y="3"/>
                      <a:pt x="2075" y="3"/>
                    </a:cubicBezTo>
                    <a:cubicBezTo>
                      <a:pt x="2092" y="3"/>
                      <a:pt x="2100" y="3"/>
                      <a:pt x="2108" y="2"/>
                    </a:cubicBezTo>
                    <a:cubicBezTo>
                      <a:pt x="2117" y="1"/>
                      <a:pt x="2125" y="1"/>
                      <a:pt x="2142" y="1"/>
                    </a:cubicBezTo>
                    <a:cubicBezTo>
                      <a:pt x="2159" y="1"/>
                      <a:pt x="2168" y="1"/>
                      <a:pt x="2176" y="2"/>
                    </a:cubicBezTo>
                    <a:cubicBezTo>
                      <a:pt x="2185" y="2"/>
                      <a:pt x="2193" y="3"/>
                      <a:pt x="2209" y="3"/>
                    </a:cubicBezTo>
                    <a:cubicBezTo>
                      <a:pt x="2209" y="19"/>
                      <a:pt x="2209" y="19"/>
                      <a:pt x="2209" y="19"/>
                    </a:cubicBezTo>
                    <a:cubicBezTo>
                      <a:pt x="2192" y="19"/>
                      <a:pt x="2184" y="19"/>
                      <a:pt x="2175" y="18"/>
                    </a:cubicBezTo>
                    <a:cubicBezTo>
                      <a:pt x="2167" y="18"/>
                      <a:pt x="2159" y="17"/>
                      <a:pt x="2142" y="17"/>
                    </a:cubicBezTo>
                    <a:cubicBezTo>
                      <a:pt x="2126" y="17"/>
                      <a:pt x="2118" y="18"/>
                      <a:pt x="2110" y="19"/>
                    </a:cubicBezTo>
                    <a:cubicBezTo>
                      <a:pt x="2101" y="19"/>
                      <a:pt x="2092" y="20"/>
                      <a:pt x="2075" y="20"/>
                    </a:cubicBezTo>
                    <a:cubicBezTo>
                      <a:pt x="2058" y="20"/>
                      <a:pt x="2049" y="19"/>
                      <a:pt x="2041" y="18"/>
                    </a:cubicBezTo>
                    <a:cubicBezTo>
                      <a:pt x="2033" y="17"/>
                      <a:pt x="2025" y="17"/>
                      <a:pt x="2008" y="17"/>
                    </a:cubicBezTo>
                    <a:cubicBezTo>
                      <a:pt x="1992" y="17"/>
                      <a:pt x="1984" y="17"/>
                      <a:pt x="1976" y="18"/>
                    </a:cubicBezTo>
                    <a:cubicBezTo>
                      <a:pt x="1967" y="19"/>
                      <a:pt x="1959" y="20"/>
                      <a:pt x="1941" y="20"/>
                    </a:cubicBezTo>
                    <a:cubicBezTo>
                      <a:pt x="1925" y="20"/>
                      <a:pt x="1916" y="20"/>
                      <a:pt x="1908" y="19"/>
                    </a:cubicBezTo>
                    <a:cubicBezTo>
                      <a:pt x="1899" y="19"/>
                      <a:pt x="1891" y="19"/>
                      <a:pt x="1874" y="19"/>
                    </a:cubicBezTo>
                    <a:cubicBezTo>
                      <a:pt x="1858" y="19"/>
                      <a:pt x="1849" y="19"/>
                      <a:pt x="1841" y="19"/>
                    </a:cubicBezTo>
                    <a:cubicBezTo>
                      <a:pt x="1833" y="19"/>
                      <a:pt x="1824" y="20"/>
                      <a:pt x="1807" y="20"/>
                    </a:cubicBezTo>
                    <a:cubicBezTo>
                      <a:pt x="1791" y="20"/>
                      <a:pt x="1782" y="19"/>
                      <a:pt x="1774" y="19"/>
                    </a:cubicBezTo>
                    <a:cubicBezTo>
                      <a:pt x="1765" y="18"/>
                      <a:pt x="1757" y="18"/>
                      <a:pt x="1741" y="18"/>
                    </a:cubicBezTo>
                    <a:cubicBezTo>
                      <a:pt x="1724" y="18"/>
                      <a:pt x="1715" y="18"/>
                      <a:pt x="1707" y="18"/>
                    </a:cubicBezTo>
                    <a:cubicBezTo>
                      <a:pt x="1699" y="18"/>
                      <a:pt x="1690" y="18"/>
                      <a:pt x="1674" y="18"/>
                    </a:cubicBezTo>
                    <a:cubicBezTo>
                      <a:pt x="1657" y="18"/>
                      <a:pt x="1649" y="18"/>
                      <a:pt x="1641" y="19"/>
                    </a:cubicBezTo>
                    <a:cubicBezTo>
                      <a:pt x="1632" y="20"/>
                      <a:pt x="1624" y="20"/>
                      <a:pt x="1607" y="20"/>
                    </a:cubicBezTo>
                    <a:cubicBezTo>
                      <a:pt x="1540" y="20"/>
                      <a:pt x="1540" y="20"/>
                      <a:pt x="1540" y="20"/>
                    </a:cubicBezTo>
                    <a:cubicBezTo>
                      <a:pt x="1523" y="20"/>
                      <a:pt x="1514" y="20"/>
                      <a:pt x="1506" y="19"/>
                    </a:cubicBezTo>
                    <a:cubicBezTo>
                      <a:pt x="1497" y="19"/>
                      <a:pt x="1489" y="18"/>
                      <a:pt x="1473" y="18"/>
                    </a:cubicBezTo>
                    <a:cubicBezTo>
                      <a:pt x="1456" y="18"/>
                      <a:pt x="1447" y="18"/>
                      <a:pt x="1439" y="18"/>
                    </a:cubicBezTo>
                    <a:cubicBezTo>
                      <a:pt x="1431" y="17"/>
                      <a:pt x="1422" y="17"/>
                      <a:pt x="1406" y="17"/>
                    </a:cubicBezTo>
                    <a:cubicBezTo>
                      <a:pt x="1389" y="17"/>
                      <a:pt x="1381" y="17"/>
                      <a:pt x="1372" y="17"/>
                    </a:cubicBezTo>
                    <a:cubicBezTo>
                      <a:pt x="1364" y="17"/>
                      <a:pt x="1355" y="17"/>
                      <a:pt x="1339" y="17"/>
                    </a:cubicBezTo>
                    <a:cubicBezTo>
                      <a:pt x="1322" y="17"/>
                      <a:pt x="1314" y="18"/>
                      <a:pt x="1306" y="19"/>
                    </a:cubicBezTo>
                    <a:cubicBezTo>
                      <a:pt x="1298" y="19"/>
                      <a:pt x="1289" y="20"/>
                      <a:pt x="1272" y="20"/>
                    </a:cubicBezTo>
                    <a:cubicBezTo>
                      <a:pt x="1255" y="20"/>
                      <a:pt x="1247" y="20"/>
                      <a:pt x="1238" y="20"/>
                    </a:cubicBezTo>
                    <a:cubicBezTo>
                      <a:pt x="1230" y="20"/>
                      <a:pt x="1221" y="20"/>
                      <a:pt x="1205" y="20"/>
                    </a:cubicBezTo>
                    <a:cubicBezTo>
                      <a:pt x="1188" y="20"/>
                      <a:pt x="1180" y="20"/>
                      <a:pt x="1172" y="20"/>
                    </a:cubicBezTo>
                    <a:cubicBezTo>
                      <a:pt x="1163" y="20"/>
                      <a:pt x="1155" y="21"/>
                      <a:pt x="1138" y="21"/>
                    </a:cubicBezTo>
                    <a:cubicBezTo>
                      <a:pt x="1121" y="21"/>
                      <a:pt x="1112" y="20"/>
                      <a:pt x="1104" y="19"/>
                    </a:cubicBezTo>
                    <a:cubicBezTo>
                      <a:pt x="1095" y="18"/>
                      <a:pt x="1087" y="17"/>
                      <a:pt x="1071" y="17"/>
                    </a:cubicBezTo>
                    <a:cubicBezTo>
                      <a:pt x="1055" y="17"/>
                      <a:pt x="1047" y="18"/>
                      <a:pt x="1038" y="19"/>
                    </a:cubicBezTo>
                    <a:cubicBezTo>
                      <a:pt x="1030" y="19"/>
                      <a:pt x="1021" y="20"/>
                      <a:pt x="1004" y="20"/>
                    </a:cubicBezTo>
                    <a:cubicBezTo>
                      <a:pt x="987" y="20"/>
                      <a:pt x="979" y="20"/>
                      <a:pt x="970" y="20"/>
                    </a:cubicBezTo>
                    <a:cubicBezTo>
                      <a:pt x="962" y="19"/>
                      <a:pt x="954" y="19"/>
                      <a:pt x="937" y="19"/>
                    </a:cubicBezTo>
                    <a:cubicBezTo>
                      <a:pt x="920" y="19"/>
                      <a:pt x="912" y="19"/>
                      <a:pt x="903" y="19"/>
                    </a:cubicBezTo>
                    <a:cubicBezTo>
                      <a:pt x="895" y="19"/>
                      <a:pt x="887" y="18"/>
                      <a:pt x="870" y="18"/>
                    </a:cubicBezTo>
                    <a:cubicBezTo>
                      <a:pt x="854" y="18"/>
                      <a:pt x="846" y="19"/>
                      <a:pt x="837" y="19"/>
                    </a:cubicBezTo>
                    <a:cubicBezTo>
                      <a:pt x="829" y="20"/>
                      <a:pt x="820" y="20"/>
                      <a:pt x="803" y="20"/>
                    </a:cubicBezTo>
                    <a:cubicBezTo>
                      <a:pt x="786" y="20"/>
                      <a:pt x="778" y="20"/>
                      <a:pt x="769" y="19"/>
                    </a:cubicBezTo>
                    <a:cubicBezTo>
                      <a:pt x="761" y="19"/>
                      <a:pt x="753" y="18"/>
                      <a:pt x="736" y="18"/>
                    </a:cubicBezTo>
                    <a:cubicBezTo>
                      <a:pt x="719" y="18"/>
                      <a:pt x="711" y="18"/>
                      <a:pt x="703" y="18"/>
                    </a:cubicBezTo>
                    <a:cubicBezTo>
                      <a:pt x="694" y="18"/>
                      <a:pt x="686" y="18"/>
                      <a:pt x="669" y="18"/>
                    </a:cubicBezTo>
                    <a:cubicBezTo>
                      <a:pt x="653" y="18"/>
                      <a:pt x="645" y="18"/>
                      <a:pt x="636" y="19"/>
                    </a:cubicBezTo>
                    <a:cubicBezTo>
                      <a:pt x="628" y="19"/>
                      <a:pt x="619" y="20"/>
                      <a:pt x="602" y="20"/>
                    </a:cubicBezTo>
                    <a:cubicBezTo>
                      <a:pt x="585" y="20"/>
                      <a:pt x="577" y="19"/>
                      <a:pt x="568" y="18"/>
                    </a:cubicBezTo>
                    <a:cubicBezTo>
                      <a:pt x="560" y="17"/>
                      <a:pt x="552" y="17"/>
                      <a:pt x="536" y="17"/>
                    </a:cubicBezTo>
                    <a:cubicBezTo>
                      <a:pt x="519" y="17"/>
                      <a:pt x="511" y="17"/>
                      <a:pt x="502" y="17"/>
                    </a:cubicBezTo>
                    <a:cubicBezTo>
                      <a:pt x="494" y="18"/>
                      <a:pt x="485" y="18"/>
                      <a:pt x="469" y="18"/>
                    </a:cubicBezTo>
                    <a:cubicBezTo>
                      <a:pt x="452" y="18"/>
                      <a:pt x="443" y="18"/>
                      <a:pt x="435" y="18"/>
                    </a:cubicBezTo>
                    <a:cubicBezTo>
                      <a:pt x="427" y="18"/>
                      <a:pt x="418" y="17"/>
                      <a:pt x="402" y="17"/>
                    </a:cubicBezTo>
                    <a:cubicBezTo>
                      <a:pt x="385" y="17"/>
                      <a:pt x="377" y="18"/>
                      <a:pt x="368" y="18"/>
                    </a:cubicBezTo>
                    <a:cubicBezTo>
                      <a:pt x="360" y="18"/>
                      <a:pt x="352" y="18"/>
                      <a:pt x="335" y="18"/>
                    </a:cubicBezTo>
                    <a:cubicBezTo>
                      <a:pt x="318" y="18"/>
                      <a:pt x="309" y="18"/>
                      <a:pt x="301" y="18"/>
                    </a:cubicBezTo>
                    <a:cubicBezTo>
                      <a:pt x="293" y="18"/>
                      <a:pt x="284" y="18"/>
                      <a:pt x="268" y="18"/>
                    </a:cubicBezTo>
                    <a:cubicBezTo>
                      <a:pt x="251" y="18"/>
                      <a:pt x="243" y="18"/>
                      <a:pt x="234" y="17"/>
                    </a:cubicBezTo>
                    <a:cubicBezTo>
                      <a:pt x="226" y="17"/>
                      <a:pt x="217" y="17"/>
                      <a:pt x="201" y="17"/>
                    </a:cubicBezTo>
                    <a:cubicBezTo>
                      <a:pt x="185" y="17"/>
                      <a:pt x="177" y="18"/>
                      <a:pt x="168" y="19"/>
                    </a:cubicBezTo>
                    <a:cubicBezTo>
                      <a:pt x="160" y="20"/>
                      <a:pt x="151" y="21"/>
                      <a:pt x="134"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73" name="Google Shape;273;g73357ede5c_1_1"/>
              <p:cNvGrpSpPr/>
              <p:nvPr/>
            </p:nvGrpSpPr>
            <p:grpSpPr>
              <a:xfrm>
                <a:off x="1085785" y="1136602"/>
                <a:ext cx="743238" cy="785140"/>
                <a:chOff x="8728077" y="3130551"/>
                <a:chExt cx="1717675" cy="1814513"/>
              </a:xfrm>
            </p:grpSpPr>
            <p:sp>
              <p:nvSpPr>
                <p:cNvPr id="274" name="Google Shape;274;g73357ede5c_1_1"/>
                <p:cNvSpPr/>
                <p:nvPr/>
              </p:nvSpPr>
              <p:spPr>
                <a:xfrm>
                  <a:off x="9250364" y="3771901"/>
                  <a:ext cx="65088" cy="46038"/>
                </a:xfrm>
                <a:custGeom>
                  <a:rect b="b" l="l" r="r" t="t"/>
                  <a:pathLst>
                    <a:path extrusionOk="0" h="21" w="30">
                      <a:moveTo>
                        <a:pt x="7" y="20"/>
                      </a:moveTo>
                      <a:cubicBezTo>
                        <a:pt x="16" y="17"/>
                        <a:pt x="24" y="8"/>
                        <a:pt x="30" y="0"/>
                      </a:cubicBezTo>
                      <a:cubicBezTo>
                        <a:pt x="30" y="0"/>
                        <a:pt x="25" y="0"/>
                        <a:pt x="24" y="1"/>
                      </a:cubicBezTo>
                      <a:cubicBezTo>
                        <a:pt x="19" y="8"/>
                        <a:pt x="12" y="16"/>
                        <a:pt x="5" y="19"/>
                      </a:cubicBezTo>
                      <a:cubicBezTo>
                        <a:pt x="0" y="21"/>
                        <a:pt x="4" y="21"/>
                        <a:pt x="7" y="2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5" name="Google Shape;275;g73357ede5c_1_1"/>
                <p:cNvSpPr/>
                <p:nvPr/>
              </p:nvSpPr>
              <p:spPr>
                <a:xfrm>
                  <a:off x="9320214" y="3681413"/>
                  <a:ext cx="17463" cy="12700"/>
                </a:xfrm>
                <a:custGeom>
                  <a:rect b="b" l="l" r="r" t="t"/>
                  <a:pathLst>
                    <a:path extrusionOk="0" h="6" w="8">
                      <a:moveTo>
                        <a:pt x="3" y="6"/>
                      </a:moveTo>
                      <a:cubicBezTo>
                        <a:pt x="5" y="6"/>
                        <a:pt x="6" y="6"/>
                        <a:pt x="8" y="5"/>
                      </a:cubicBezTo>
                      <a:cubicBezTo>
                        <a:pt x="8" y="4"/>
                        <a:pt x="8" y="3"/>
                        <a:pt x="7" y="3"/>
                      </a:cubicBezTo>
                      <a:cubicBezTo>
                        <a:pt x="6" y="3"/>
                        <a:pt x="6" y="3"/>
                        <a:pt x="6" y="2"/>
                      </a:cubicBezTo>
                      <a:cubicBezTo>
                        <a:pt x="6" y="0"/>
                        <a:pt x="0" y="1"/>
                        <a:pt x="0" y="3"/>
                      </a:cubicBezTo>
                      <a:cubicBezTo>
                        <a:pt x="0" y="5"/>
                        <a:pt x="2" y="6"/>
                        <a:pt x="3" y="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6" name="Google Shape;276;g73357ede5c_1_1"/>
                <p:cNvSpPr/>
                <p:nvPr/>
              </p:nvSpPr>
              <p:spPr>
                <a:xfrm>
                  <a:off x="9467852" y="3130551"/>
                  <a:ext cx="755650" cy="768350"/>
                </a:xfrm>
                <a:custGeom>
                  <a:rect b="b" l="l" r="r" t="t"/>
                  <a:pathLst>
                    <a:path extrusionOk="0" h="353" w="347">
                      <a:moveTo>
                        <a:pt x="18" y="208"/>
                      </a:moveTo>
                      <a:cubicBezTo>
                        <a:pt x="26" y="198"/>
                        <a:pt x="35" y="188"/>
                        <a:pt x="44" y="179"/>
                      </a:cubicBezTo>
                      <a:cubicBezTo>
                        <a:pt x="36" y="193"/>
                        <a:pt x="29" y="207"/>
                        <a:pt x="25" y="222"/>
                      </a:cubicBezTo>
                      <a:cubicBezTo>
                        <a:pt x="25" y="223"/>
                        <a:pt x="31" y="222"/>
                        <a:pt x="31" y="221"/>
                      </a:cubicBezTo>
                      <a:cubicBezTo>
                        <a:pt x="33" y="215"/>
                        <a:pt x="35" y="209"/>
                        <a:pt x="38" y="203"/>
                      </a:cubicBezTo>
                      <a:cubicBezTo>
                        <a:pt x="39" y="203"/>
                        <a:pt x="42" y="202"/>
                        <a:pt x="43" y="201"/>
                      </a:cubicBezTo>
                      <a:cubicBezTo>
                        <a:pt x="48" y="194"/>
                        <a:pt x="53" y="187"/>
                        <a:pt x="58" y="180"/>
                      </a:cubicBezTo>
                      <a:cubicBezTo>
                        <a:pt x="58" y="180"/>
                        <a:pt x="59" y="179"/>
                        <a:pt x="59" y="179"/>
                      </a:cubicBezTo>
                      <a:cubicBezTo>
                        <a:pt x="78" y="166"/>
                        <a:pt x="87" y="147"/>
                        <a:pt x="98" y="128"/>
                      </a:cubicBezTo>
                      <a:cubicBezTo>
                        <a:pt x="104" y="123"/>
                        <a:pt x="111" y="117"/>
                        <a:pt x="118" y="112"/>
                      </a:cubicBezTo>
                      <a:cubicBezTo>
                        <a:pt x="111" y="122"/>
                        <a:pt x="105" y="133"/>
                        <a:pt x="96" y="141"/>
                      </a:cubicBezTo>
                      <a:cubicBezTo>
                        <a:pt x="95" y="143"/>
                        <a:pt x="95" y="144"/>
                        <a:pt x="97" y="145"/>
                      </a:cubicBezTo>
                      <a:cubicBezTo>
                        <a:pt x="77" y="168"/>
                        <a:pt x="57" y="193"/>
                        <a:pt x="42" y="220"/>
                      </a:cubicBezTo>
                      <a:cubicBezTo>
                        <a:pt x="19" y="260"/>
                        <a:pt x="11" y="307"/>
                        <a:pt x="1" y="351"/>
                      </a:cubicBezTo>
                      <a:cubicBezTo>
                        <a:pt x="0" y="353"/>
                        <a:pt x="6" y="352"/>
                        <a:pt x="7" y="350"/>
                      </a:cubicBezTo>
                      <a:cubicBezTo>
                        <a:pt x="17" y="307"/>
                        <a:pt x="26" y="264"/>
                        <a:pt x="46" y="223"/>
                      </a:cubicBezTo>
                      <a:cubicBezTo>
                        <a:pt x="65" y="183"/>
                        <a:pt x="98" y="149"/>
                        <a:pt x="128" y="115"/>
                      </a:cubicBezTo>
                      <a:cubicBezTo>
                        <a:pt x="128" y="114"/>
                        <a:pt x="127" y="114"/>
                        <a:pt x="125" y="114"/>
                      </a:cubicBezTo>
                      <a:cubicBezTo>
                        <a:pt x="131" y="107"/>
                        <a:pt x="137" y="100"/>
                        <a:pt x="143" y="93"/>
                      </a:cubicBezTo>
                      <a:cubicBezTo>
                        <a:pt x="151" y="87"/>
                        <a:pt x="159" y="82"/>
                        <a:pt x="167" y="76"/>
                      </a:cubicBezTo>
                      <a:cubicBezTo>
                        <a:pt x="168" y="76"/>
                        <a:pt x="169" y="75"/>
                        <a:pt x="170" y="75"/>
                      </a:cubicBezTo>
                      <a:cubicBezTo>
                        <a:pt x="168" y="77"/>
                        <a:pt x="165" y="79"/>
                        <a:pt x="163" y="82"/>
                      </a:cubicBezTo>
                      <a:cubicBezTo>
                        <a:pt x="162" y="82"/>
                        <a:pt x="160" y="83"/>
                        <a:pt x="160" y="83"/>
                      </a:cubicBezTo>
                      <a:cubicBezTo>
                        <a:pt x="160" y="84"/>
                        <a:pt x="159" y="85"/>
                        <a:pt x="159" y="86"/>
                      </a:cubicBezTo>
                      <a:cubicBezTo>
                        <a:pt x="148" y="98"/>
                        <a:pt x="136" y="110"/>
                        <a:pt x="124" y="121"/>
                      </a:cubicBezTo>
                      <a:cubicBezTo>
                        <a:pt x="122" y="124"/>
                        <a:pt x="128" y="124"/>
                        <a:pt x="129" y="123"/>
                      </a:cubicBezTo>
                      <a:cubicBezTo>
                        <a:pt x="138" y="114"/>
                        <a:pt x="147" y="104"/>
                        <a:pt x="156" y="95"/>
                      </a:cubicBezTo>
                      <a:cubicBezTo>
                        <a:pt x="147" y="118"/>
                        <a:pt x="130" y="135"/>
                        <a:pt x="115" y="153"/>
                      </a:cubicBezTo>
                      <a:cubicBezTo>
                        <a:pt x="93" y="178"/>
                        <a:pt x="81" y="203"/>
                        <a:pt x="72" y="235"/>
                      </a:cubicBezTo>
                      <a:cubicBezTo>
                        <a:pt x="72" y="236"/>
                        <a:pt x="78" y="235"/>
                        <a:pt x="78" y="234"/>
                      </a:cubicBezTo>
                      <a:cubicBezTo>
                        <a:pt x="87" y="204"/>
                        <a:pt x="97" y="179"/>
                        <a:pt x="118" y="156"/>
                      </a:cubicBezTo>
                      <a:cubicBezTo>
                        <a:pt x="136" y="134"/>
                        <a:pt x="157" y="114"/>
                        <a:pt x="165" y="86"/>
                      </a:cubicBezTo>
                      <a:cubicBezTo>
                        <a:pt x="172" y="79"/>
                        <a:pt x="179" y="72"/>
                        <a:pt x="186" y="64"/>
                      </a:cubicBezTo>
                      <a:cubicBezTo>
                        <a:pt x="193" y="60"/>
                        <a:pt x="201" y="56"/>
                        <a:pt x="208" y="52"/>
                      </a:cubicBezTo>
                      <a:cubicBezTo>
                        <a:pt x="195" y="66"/>
                        <a:pt x="180" y="80"/>
                        <a:pt x="173" y="99"/>
                      </a:cubicBezTo>
                      <a:cubicBezTo>
                        <a:pt x="172" y="101"/>
                        <a:pt x="178" y="100"/>
                        <a:pt x="179" y="99"/>
                      </a:cubicBezTo>
                      <a:cubicBezTo>
                        <a:pt x="183" y="86"/>
                        <a:pt x="191" y="76"/>
                        <a:pt x="200" y="66"/>
                      </a:cubicBezTo>
                      <a:cubicBezTo>
                        <a:pt x="184" y="119"/>
                        <a:pt x="163" y="170"/>
                        <a:pt x="131" y="215"/>
                      </a:cubicBezTo>
                      <a:cubicBezTo>
                        <a:pt x="128" y="218"/>
                        <a:pt x="134" y="219"/>
                        <a:pt x="136" y="217"/>
                      </a:cubicBezTo>
                      <a:cubicBezTo>
                        <a:pt x="170" y="170"/>
                        <a:pt x="191" y="116"/>
                        <a:pt x="208" y="61"/>
                      </a:cubicBezTo>
                      <a:cubicBezTo>
                        <a:pt x="208" y="60"/>
                        <a:pt x="208" y="59"/>
                        <a:pt x="207" y="59"/>
                      </a:cubicBezTo>
                      <a:cubicBezTo>
                        <a:pt x="210" y="56"/>
                        <a:pt x="212" y="53"/>
                        <a:pt x="215" y="50"/>
                      </a:cubicBezTo>
                      <a:cubicBezTo>
                        <a:pt x="216" y="49"/>
                        <a:pt x="215" y="49"/>
                        <a:pt x="213" y="49"/>
                      </a:cubicBezTo>
                      <a:cubicBezTo>
                        <a:pt x="220" y="45"/>
                        <a:pt x="227" y="42"/>
                        <a:pt x="234" y="38"/>
                      </a:cubicBezTo>
                      <a:cubicBezTo>
                        <a:pt x="220" y="53"/>
                        <a:pt x="216" y="76"/>
                        <a:pt x="199" y="89"/>
                      </a:cubicBezTo>
                      <a:cubicBezTo>
                        <a:pt x="198" y="90"/>
                        <a:pt x="204" y="90"/>
                        <a:pt x="205" y="89"/>
                      </a:cubicBezTo>
                      <a:cubicBezTo>
                        <a:pt x="217" y="79"/>
                        <a:pt x="222" y="64"/>
                        <a:pt x="229" y="52"/>
                      </a:cubicBezTo>
                      <a:cubicBezTo>
                        <a:pt x="230" y="52"/>
                        <a:pt x="234" y="51"/>
                        <a:pt x="235" y="51"/>
                      </a:cubicBezTo>
                      <a:cubicBezTo>
                        <a:pt x="237" y="49"/>
                        <a:pt x="239" y="46"/>
                        <a:pt x="242" y="44"/>
                      </a:cubicBezTo>
                      <a:cubicBezTo>
                        <a:pt x="240" y="47"/>
                        <a:pt x="238" y="50"/>
                        <a:pt x="236" y="54"/>
                      </a:cubicBezTo>
                      <a:cubicBezTo>
                        <a:pt x="235" y="55"/>
                        <a:pt x="241" y="54"/>
                        <a:pt x="242" y="53"/>
                      </a:cubicBezTo>
                      <a:cubicBezTo>
                        <a:pt x="246" y="48"/>
                        <a:pt x="250" y="42"/>
                        <a:pt x="253" y="36"/>
                      </a:cubicBezTo>
                      <a:cubicBezTo>
                        <a:pt x="253" y="35"/>
                        <a:pt x="254" y="35"/>
                        <a:pt x="254" y="34"/>
                      </a:cubicBezTo>
                      <a:cubicBezTo>
                        <a:pt x="254" y="35"/>
                        <a:pt x="254" y="35"/>
                        <a:pt x="254" y="36"/>
                      </a:cubicBezTo>
                      <a:cubicBezTo>
                        <a:pt x="251" y="42"/>
                        <a:pt x="249" y="48"/>
                        <a:pt x="247" y="53"/>
                      </a:cubicBezTo>
                      <a:cubicBezTo>
                        <a:pt x="246" y="53"/>
                        <a:pt x="243" y="53"/>
                        <a:pt x="242" y="55"/>
                      </a:cubicBezTo>
                      <a:cubicBezTo>
                        <a:pt x="231" y="86"/>
                        <a:pt x="222" y="120"/>
                        <a:pt x="199" y="144"/>
                      </a:cubicBezTo>
                      <a:cubicBezTo>
                        <a:pt x="197" y="147"/>
                        <a:pt x="202" y="148"/>
                        <a:pt x="204" y="146"/>
                      </a:cubicBezTo>
                      <a:cubicBezTo>
                        <a:pt x="225" y="124"/>
                        <a:pt x="234" y="95"/>
                        <a:pt x="244" y="67"/>
                      </a:cubicBezTo>
                      <a:cubicBezTo>
                        <a:pt x="246" y="67"/>
                        <a:pt x="248" y="66"/>
                        <a:pt x="249" y="65"/>
                      </a:cubicBezTo>
                      <a:cubicBezTo>
                        <a:pt x="250" y="61"/>
                        <a:pt x="252" y="57"/>
                        <a:pt x="253" y="53"/>
                      </a:cubicBezTo>
                      <a:cubicBezTo>
                        <a:pt x="255" y="53"/>
                        <a:pt x="257" y="52"/>
                        <a:pt x="257" y="51"/>
                      </a:cubicBezTo>
                      <a:cubicBezTo>
                        <a:pt x="259" y="47"/>
                        <a:pt x="261" y="44"/>
                        <a:pt x="263" y="40"/>
                      </a:cubicBezTo>
                      <a:cubicBezTo>
                        <a:pt x="263" y="40"/>
                        <a:pt x="263" y="40"/>
                        <a:pt x="263" y="40"/>
                      </a:cubicBezTo>
                      <a:cubicBezTo>
                        <a:pt x="263" y="40"/>
                        <a:pt x="264" y="40"/>
                        <a:pt x="265" y="40"/>
                      </a:cubicBezTo>
                      <a:cubicBezTo>
                        <a:pt x="261" y="61"/>
                        <a:pt x="253" y="81"/>
                        <a:pt x="244" y="100"/>
                      </a:cubicBezTo>
                      <a:cubicBezTo>
                        <a:pt x="243" y="103"/>
                        <a:pt x="249" y="103"/>
                        <a:pt x="250" y="101"/>
                      </a:cubicBezTo>
                      <a:cubicBezTo>
                        <a:pt x="260" y="80"/>
                        <a:pt x="268" y="60"/>
                        <a:pt x="271" y="37"/>
                      </a:cubicBezTo>
                      <a:cubicBezTo>
                        <a:pt x="271" y="37"/>
                        <a:pt x="271" y="37"/>
                        <a:pt x="271" y="36"/>
                      </a:cubicBezTo>
                      <a:cubicBezTo>
                        <a:pt x="277" y="31"/>
                        <a:pt x="281" y="25"/>
                        <a:pt x="287" y="21"/>
                      </a:cubicBezTo>
                      <a:cubicBezTo>
                        <a:pt x="287" y="25"/>
                        <a:pt x="286" y="29"/>
                        <a:pt x="286" y="33"/>
                      </a:cubicBezTo>
                      <a:cubicBezTo>
                        <a:pt x="286" y="35"/>
                        <a:pt x="291" y="33"/>
                        <a:pt x="291" y="33"/>
                      </a:cubicBezTo>
                      <a:cubicBezTo>
                        <a:pt x="294" y="31"/>
                        <a:pt x="296" y="30"/>
                        <a:pt x="298" y="28"/>
                      </a:cubicBezTo>
                      <a:cubicBezTo>
                        <a:pt x="297" y="31"/>
                        <a:pt x="296" y="33"/>
                        <a:pt x="295" y="36"/>
                      </a:cubicBezTo>
                      <a:cubicBezTo>
                        <a:pt x="295" y="38"/>
                        <a:pt x="300" y="37"/>
                        <a:pt x="300" y="36"/>
                      </a:cubicBezTo>
                      <a:cubicBezTo>
                        <a:pt x="306" y="33"/>
                        <a:pt x="311" y="29"/>
                        <a:pt x="316" y="25"/>
                      </a:cubicBezTo>
                      <a:cubicBezTo>
                        <a:pt x="314" y="30"/>
                        <a:pt x="311" y="35"/>
                        <a:pt x="308" y="40"/>
                      </a:cubicBezTo>
                      <a:cubicBezTo>
                        <a:pt x="307" y="41"/>
                        <a:pt x="309" y="41"/>
                        <a:pt x="310" y="41"/>
                      </a:cubicBezTo>
                      <a:cubicBezTo>
                        <a:pt x="309" y="48"/>
                        <a:pt x="307" y="55"/>
                        <a:pt x="306" y="62"/>
                      </a:cubicBezTo>
                      <a:cubicBezTo>
                        <a:pt x="306" y="64"/>
                        <a:pt x="312" y="62"/>
                        <a:pt x="312" y="61"/>
                      </a:cubicBezTo>
                      <a:cubicBezTo>
                        <a:pt x="315" y="58"/>
                        <a:pt x="316" y="54"/>
                        <a:pt x="319" y="51"/>
                      </a:cubicBezTo>
                      <a:cubicBezTo>
                        <a:pt x="319" y="50"/>
                        <a:pt x="316" y="50"/>
                        <a:pt x="314" y="51"/>
                      </a:cubicBezTo>
                      <a:cubicBezTo>
                        <a:pt x="315" y="47"/>
                        <a:pt x="316" y="43"/>
                        <a:pt x="317" y="39"/>
                      </a:cubicBezTo>
                      <a:cubicBezTo>
                        <a:pt x="317" y="38"/>
                        <a:pt x="315" y="38"/>
                        <a:pt x="314" y="39"/>
                      </a:cubicBezTo>
                      <a:cubicBezTo>
                        <a:pt x="319" y="32"/>
                        <a:pt x="322" y="25"/>
                        <a:pt x="323" y="17"/>
                      </a:cubicBezTo>
                      <a:cubicBezTo>
                        <a:pt x="323" y="15"/>
                        <a:pt x="318" y="17"/>
                        <a:pt x="317" y="18"/>
                      </a:cubicBezTo>
                      <a:cubicBezTo>
                        <a:pt x="312" y="23"/>
                        <a:pt x="308" y="28"/>
                        <a:pt x="302" y="32"/>
                      </a:cubicBezTo>
                      <a:cubicBezTo>
                        <a:pt x="303" y="28"/>
                        <a:pt x="305" y="24"/>
                        <a:pt x="305" y="20"/>
                      </a:cubicBezTo>
                      <a:cubicBezTo>
                        <a:pt x="306" y="18"/>
                        <a:pt x="300" y="20"/>
                        <a:pt x="300" y="21"/>
                      </a:cubicBezTo>
                      <a:cubicBezTo>
                        <a:pt x="297" y="23"/>
                        <a:pt x="295" y="25"/>
                        <a:pt x="292" y="28"/>
                      </a:cubicBezTo>
                      <a:cubicBezTo>
                        <a:pt x="293" y="24"/>
                        <a:pt x="293" y="20"/>
                        <a:pt x="294" y="16"/>
                      </a:cubicBezTo>
                      <a:cubicBezTo>
                        <a:pt x="294" y="16"/>
                        <a:pt x="294" y="16"/>
                        <a:pt x="294" y="16"/>
                      </a:cubicBezTo>
                      <a:cubicBezTo>
                        <a:pt x="309" y="12"/>
                        <a:pt x="325" y="12"/>
                        <a:pt x="340" y="15"/>
                      </a:cubicBezTo>
                      <a:cubicBezTo>
                        <a:pt x="342" y="15"/>
                        <a:pt x="347" y="12"/>
                        <a:pt x="344" y="11"/>
                      </a:cubicBezTo>
                      <a:cubicBezTo>
                        <a:pt x="291" y="0"/>
                        <a:pt x="235" y="31"/>
                        <a:pt x="189" y="58"/>
                      </a:cubicBezTo>
                      <a:cubicBezTo>
                        <a:pt x="188" y="58"/>
                        <a:pt x="186" y="58"/>
                        <a:pt x="185" y="59"/>
                      </a:cubicBezTo>
                      <a:cubicBezTo>
                        <a:pt x="184" y="60"/>
                        <a:pt x="183" y="61"/>
                        <a:pt x="182" y="63"/>
                      </a:cubicBezTo>
                      <a:cubicBezTo>
                        <a:pt x="180" y="63"/>
                        <a:pt x="179" y="64"/>
                        <a:pt x="178" y="65"/>
                      </a:cubicBezTo>
                      <a:cubicBezTo>
                        <a:pt x="171" y="69"/>
                        <a:pt x="165" y="73"/>
                        <a:pt x="158" y="77"/>
                      </a:cubicBezTo>
                      <a:cubicBezTo>
                        <a:pt x="164" y="72"/>
                        <a:pt x="171" y="66"/>
                        <a:pt x="178" y="62"/>
                      </a:cubicBezTo>
                      <a:cubicBezTo>
                        <a:pt x="181" y="60"/>
                        <a:pt x="175" y="61"/>
                        <a:pt x="174" y="62"/>
                      </a:cubicBezTo>
                      <a:cubicBezTo>
                        <a:pt x="163" y="69"/>
                        <a:pt x="153" y="77"/>
                        <a:pt x="145" y="86"/>
                      </a:cubicBezTo>
                      <a:cubicBezTo>
                        <a:pt x="143" y="86"/>
                        <a:pt x="142" y="86"/>
                        <a:pt x="141" y="86"/>
                      </a:cubicBezTo>
                      <a:cubicBezTo>
                        <a:pt x="135" y="90"/>
                        <a:pt x="131" y="94"/>
                        <a:pt x="127" y="99"/>
                      </a:cubicBezTo>
                      <a:cubicBezTo>
                        <a:pt x="120" y="104"/>
                        <a:pt x="113" y="110"/>
                        <a:pt x="106" y="115"/>
                      </a:cubicBezTo>
                      <a:cubicBezTo>
                        <a:pt x="109" y="112"/>
                        <a:pt x="111" y="109"/>
                        <a:pt x="114" y="106"/>
                      </a:cubicBezTo>
                      <a:cubicBezTo>
                        <a:pt x="116" y="103"/>
                        <a:pt x="110" y="103"/>
                        <a:pt x="109" y="105"/>
                      </a:cubicBezTo>
                      <a:cubicBezTo>
                        <a:pt x="103" y="111"/>
                        <a:pt x="98" y="118"/>
                        <a:pt x="94" y="125"/>
                      </a:cubicBezTo>
                      <a:cubicBezTo>
                        <a:pt x="91" y="127"/>
                        <a:pt x="89" y="129"/>
                        <a:pt x="87" y="131"/>
                      </a:cubicBezTo>
                      <a:cubicBezTo>
                        <a:pt x="86" y="132"/>
                        <a:pt x="84" y="132"/>
                        <a:pt x="84" y="133"/>
                      </a:cubicBezTo>
                      <a:cubicBezTo>
                        <a:pt x="83" y="134"/>
                        <a:pt x="82" y="135"/>
                        <a:pt x="82" y="136"/>
                      </a:cubicBezTo>
                      <a:cubicBezTo>
                        <a:pt x="79" y="139"/>
                        <a:pt x="75" y="142"/>
                        <a:pt x="72" y="145"/>
                      </a:cubicBezTo>
                      <a:cubicBezTo>
                        <a:pt x="70" y="144"/>
                        <a:pt x="67" y="145"/>
                        <a:pt x="67" y="147"/>
                      </a:cubicBezTo>
                      <a:cubicBezTo>
                        <a:pt x="67" y="148"/>
                        <a:pt x="66" y="149"/>
                        <a:pt x="66" y="150"/>
                      </a:cubicBezTo>
                      <a:cubicBezTo>
                        <a:pt x="47" y="168"/>
                        <a:pt x="29" y="187"/>
                        <a:pt x="13" y="206"/>
                      </a:cubicBezTo>
                      <a:cubicBezTo>
                        <a:pt x="10" y="209"/>
                        <a:pt x="16" y="210"/>
                        <a:pt x="18" y="208"/>
                      </a:cubicBezTo>
                      <a:close/>
                      <a:moveTo>
                        <a:pt x="268" y="27"/>
                      </a:moveTo>
                      <a:cubicBezTo>
                        <a:pt x="268" y="26"/>
                        <a:pt x="268" y="26"/>
                        <a:pt x="268" y="25"/>
                      </a:cubicBezTo>
                      <a:cubicBezTo>
                        <a:pt x="269" y="24"/>
                        <a:pt x="268" y="24"/>
                        <a:pt x="267" y="24"/>
                      </a:cubicBezTo>
                      <a:cubicBezTo>
                        <a:pt x="267" y="24"/>
                        <a:pt x="267" y="24"/>
                        <a:pt x="267" y="24"/>
                      </a:cubicBezTo>
                      <a:cubicBezTo>
                        <a:pt x="267" y="24"/>
                        <a:pt x="267" y="24"/>
                        <a:pt x="267" y="24"/>
                      </a:cubicBezTo>
                      <a:cubicBezTo>
                        <a:pt x="268" y="23"/>
                        <a:pt x="269" y="23"/>
                        <a:pt x="271" y="22"/>
                      </a:cubicBezTo>
                      <a:cubicBezTo>
                        <a:pt x="270" y="24"/>
                        <a:pt x="269" y="25"/>
                        <a:pt x="268" y="27"/>
                      </a:cubicBezTo>
                      <a:close/>
                      <a:moveTo>
                        <a:pt x="259" y="27"/>
                      </a:moveTo>
                      <a:cubicBezTo>
                        <a:pt x="259" y="27"/>
                        <a:pt x="259" y="27"/>
                        <a:pt x="259" y="27"/>
                      </a:cubicBezTo>
                      <a:cubicBezTo>
                        <a:pt x="259" y="27"/>
                        <a:pt x="258" y="27"/>
                        <a:pt x="258" y="27"/>
                      </a:cubicBezTo>
                      <a:cubicBezTo>
                        <a:pt x="258" y="27"/>
                        <a:pt x="259" y="27"/>
                        <a:pt x="260" y="27"/>
                      </a:cubicBezTo>
                      <a:cubicBezTo>
                        <a:pt x="260" y="27"/>
                        <a:pt x="260" y="27"/>
                        <a:pt x="259" y="27"/>
                      </a:cubicBezTo>
                      <a:close/>
                      <a:moveTo>
                        <a:pt x="273" y="29"/>
                      </a:moveTo>
                      <a:cubicBezTo>
                        <a:pt x="275" y="26"/>
                        <a:pt x="277" y="23"/>
                        <a:pt x="278" y="20"/>
                      </a:cubicBezTo>
                      <a:cubicBezTo>
                        <a:pt x="281" y="19"/>
                        <a:pt x="284" y="18"/>
                        <a:pt x="287" y="17"/>
                      </a:cubicBezTo>
                      <a:cubicBezTo>
                        <a:pt x="282" y="21"/>
                        <a:pt x="277" y="25"/>
                        <a:pt x="273" y="29"/>
                      </a:cubicBezTo>
                      <a:close/>
                      <a:moveTo>
                        <a:pt x="247" y="32"/>
                      </a:moveTo>
                      <a:cubicBezTo>
                        <a:pt x="241" y="38"/>
                        <a:pt x="235" y="44"/>
                        <a:pt x="230" y="50"/>
                      </a:cubicBezTo>
                      <a:cubicBezTo>
                        <a:pt x="234" y="44"/>
                        <a:pt x="238" y="38"/>
                        <a:pt x="244" y="34"/>
                      </a:cubicBezTo>
                      <a:cubicBezTo>
                        <a:pt x="244" y="34"/>
                        <a:pt x="244" y="33"/>
                        <a:pt x="244" y="33"/>
                      </a:cubicBezTo>
                      <a:cubicBezTo>
                        <a:pt x="245" y="33"/>
                        <a:pt x="245" y="33"/>
                        <a:pt x="245" y="33"/>
                      </a:cubicBezTo>
                      <a:cubicBezTo>
                        <a:pt x="246" y="33"/>
                        <a:pt x="246" y="32"/>
                        <a:pt x="247" y="32"/>
                      </a:cubicBezTo>
                      <a:close/>
                      <a:moveTo>
                        <a:pt x="63" y="159"/>
                      </a:moveTo>
                      <a:cubicBezTo>
                        <a:pt x="58" y="171"/>
                        <a:pt x="50" y="180"/>
                        <a:pt x="43" y="190"/>
                      </a:cubicBezTo>
                      <a:cubicBezTo>
                        <a:pt x="46" y="185"/>
                        <a:pt x="48" y="180"/>
                        <a:pt x="51" y="175"/>
                      </a:cubicBezTo>
                      <a:cubicBezTo>
                        <a:pt x="51" y="175"/>
                        <a:pt x="49" y="175"/>
                        <a:pt x="47" y="175"/>
                      </a:cubicBezTo>
                      <a:cubicBezTo>
                        <a:pt x="52" y="170"/>
                        <a:pt x="58" y="165"/>
                        <a:pt x="63" y="15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7" name="Google Shape;277;g73357ede5c_1_1"/>
                <p:cNvSpPr/>
                <p:nvPr/>
              </p:nvSpPr>
              <p:spPr>
                <a:xfrm>
                  <a:off x="9029702" y="3970338"/>
                  <a:ext cx="90488" cy="449263"/>
                </a:xfrm>
                <a:custGeom>
                  <a:rect b="b" l="l" r="r" t="t"/>
                  <a:pathLst>
                    <a:path extrusionOk="0" h="206" w="41">
                      <a:moveTo>
                        <a:pt x="7" y="203"/>
                      </a:moveTo>
                      <a:cubicBezTo>
                        <a:pt x="10" y="173"/>
                        <a:pt x="9" y="143"/>
                        <a:pt x="16" y="114"/>
                      </a:cubicBezTo>
                      <a:cubicBezTo>
                        <a:pt x="17" y="109"/>
                        <a:pt x="18" y="104"/>
                        <a:pt x="20" y="98"/>
                      </a:cubicBezTo>
                      <a:cubicBezTo>
                        <a:pt x="16" y="126"/>
                        <a:pt x="22" y="154"/>
                        <a:pt x="16" y="182"/>
                      </a:cubicBezTo>
                      <a:cubicBezTo>
                        <a:pt x="16" y="184"/>
                        <a:pt x="22" y="183"/>
                        <a:pt x="23" y="181"/>
                      </a:cubicBezTo>
                      <a:cubicBezTo>
                        <a:pt x="29" y="151"/>
                        <a:pt x="22" y="121"/>
                        <a:pt x="27" y="92"/>
                      </a:cubicBezTo>
                      <a:cubicBezTo>
                        <a:pt x="32" y="62"/>
                        <a:pt x="41" y="32"/>
                        <a:pt x="35" y="2"/>
                      </a:cubicBezTo>
                      <a:cubicBezTo>
                        <a:pt x="35" y="0"/>
                        <a:pt x="29" y="1"/>
                        <a:pt x="29" y="3"/>
                      </a:cubicBezTo>
                      <a:cubicBezTo>
                        <a:pt x="30" y="7"/>
                        <a:pt x="30" y="11"/>
                        <a:pt x="31" y="15"/>
                      </a:cubicBezTo>
                      <a:cubicBezTo>
                        <a:pt x="29" y="16"/>
                        <a:pt x="28" y="16"/>
                        <a:pt x="28" y="17"/>
                      </a:cubicBezTo>
                      <a:cubicBezTo>
                        <a:pt x="24" y="48"/>
                        <a:pt x="18" y="79"/>
                        <a:pt x="11" y="109"/>
                      </a:cubicBezTo>
                      <a:cubicBezTo>
                        <a:pt x="8" y="124"/>
                        <a:pt x="4" y="138"/>
                        <a:pt x="3" y="153"/>
                      </a:cubicBezTo>
                      <a:cubicBezTo>
                        <a:pt x="2" y="170"/>
                        <a:pt x="2" y="187"/>
                        <a:pt x="1" y="204"/>
                      </a:cubicBezTo>
                      <a:cubicBezTo>
                        <a:pt x="0" y="206"/>
                        <a:pt x="7" y="205"/>
                        <a:pt x="7" y="20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8" name="Google Shape;278;g73357ede5c_1_1"/>
                <p:cNvSpPr/>
                <p:nvPr/>
              </p:nvSpPr>
              <p:spPr>
                <a:xfrm>
                  <a:off x="8728077" y="3165476"/>
                  <a:ext cx="1665288" cy="1711324"/>
                </a:xfrm>
                <a:custGeom>
                  <a:rect b="b" l="l" r="r" t="t"/>
                  <a:pathLst>
                    <a:path extrusionOk="0" h="786" w="765">
                      <a:moveTo>
                        <a:pt x="236" y="547"/>
                      </a:moveTo>
                      <a:cubicBezTo>
                        <a:pt x="268" y="530"/>
                        <a:pt x="307" y="527"/>
                        <a:pt x="342" y="518"/>
                      </a:cubicBezTo>
                      <a:cubicBezTo>
                        <a:pt x="346" y="517"/>
                        <a:pt x="345" y="514"/>
                        <a:pt x="341" y="514"/>
                      </a:cubicBezTo>
                      <a:cubicBezTo>
                        <a:pt x="341" y="515"/>
                        <a:pt x="341" y="515"/>
                        <a:pt x="341" y="515"/>
                      </a:cubicBezTo>
                      <a:cubicBezTo>
                        <a:pt x="341" y="514"/>
                        <a:pt x="340" y="514"/>
                        <a:pt x="339" y="514"/>
                      </a:cubicBezTo>
                      <a:cubicBezTo>
                        <a:pt x="303" y="516"/>
                        <a:pt x="266" y="520"/>
                        <a:pt x="232" y="532"/>
                      </a:cubicBezTo>
                      <a:cubicBezTo>
                        <a:pt x="235" y="531"/>
                        <a:pt x="237" y="529"/>
                        <a:pt x="240" y="527"/>
                      </a:cubicBezTo>
                      <a:cubicBezTo>
                        <a:pt x="243" y="526"/>
                        <a:pt x="246" y="524"/>
                        <a:pt x="249" y="523"/>
                      </a:cubicBezTo>
                      <a:cubicBezTo>
                        <a:pt x="335" y="496"/>
                        <a:pt x="439" y="517"/>
                        <a:pt x="507" y="445"/>
                      </a:cubicBezTo>
                      <a:cubicBezTo>
                        <a:pt x="510" y="442"/>
                        <a:pt x="504" y="441"/>
                        <a:pt x="502" y="443"/>
                      </a:cubicBezTo>
                      <a:cubicBezTo>
                        <a:pt x="441" y="507"/>
                        <a:pt x="350" y="496"/>
                        <a:pt x="269" y="513"/>
                      </a:cubicBezTo>
                      <a:cubicBezTo>
                        <a:pt x="277" y="510"/>
                        <a:pt x="284" y="506"/>
                        <a:pt x="291" y="502"/>
                      </a:cubicBezTo>
                      <a:cubicBezTo>
                        <a:pt x="294" y="500"/>
                        <a:pt x="290" y="500"/>
                        <a:pt x="289" y="500"/>
                      </a:cubicBezTo>
                      <a:cubicBezTo>
                        <a:pt x="281" y="502"/>
                        <a:pt x="274" y="504"/>
                        <a:pt x="267" y="507"/>
                      </a:cubicBezTo>
                      <a:cubicBezTo>
                        <a:pt x="267" y="507"/>
                        <a:pt x="267" y="506"/>
                        <a:pt x="268" y="506"/>
                      </a:cubicBezTo>
                      <a:cubicBezTo>
                        <a:pt x="270" y="504"/>
                        <a:pt x="264" y="505"/>
                        <a:pt x="263" y="506"/>
                      </a:cubicBezTo>
                      <a:cubicBezTo>
                        <a:pt x="261" y="507"/>
                        <a:pt x="260" y="508"/>
                        <a:pt x="259" y="509"/>
                      </a:cubicBezTo>
                      <a:cubicBezTo>
                        <a:pt x="252" y="511"/>
                        <a:pt x="244" y="514"/>
                        <a:pt x="241" y="515"/>
                      </a:cubicBezTo>
                      <a:cubicBezTo>
                        <a:pt x="245" y="512"/>
                        <a:pt x="250" y="510"/>
                        <a:pt x="254" y="508"/>
                      </a:cubicBezTo>
                      <a:cubicBezTo>
                        <a:pt x="255" y="508"/>
                        <a:pt x="255" y="508"/>
                        <a:pt x="255" y="507"/>
                      </a:cubicBezTo>
                      <a:cubicBezTo>
                        <a:pt x="335" y="478"/>
                        <a:pt x="430" y="493"/>
                        <a:pt x="498" y="434"/>
                      </a:cubicBezTo>
                      <a:cubicBezTo>
                        <a:pt x="505" y="431"/>
                        <a:pt x="512" y="427"/>
                        <a:pt x="518" y="422"/>
                      </a:cubicBezTo>
                      <a:cubicBezTo>
                        <a:pt x="517" y="424"/>
                        <a:pt x="515" y="426"/>
                        <a:pt x="513" y="428"/>
                      </a:cubicBezTo>
                      <a:cubicBezTo>
                        <a:pt x="510" y="431"/>
                        <a:pt x="516" y="433"/>
                        <a:pt x="518" y="430"/>
                      </a:cubicBezTo>
                      <a:cubicBezTo>
                        <a:pt x="529" y="418"/>
                        <a:pt x="539" y="405"/>
                        <a:pt x="550" y="392"/>
                      </a:cubicBezTo>
                      <a:cubicBezTo>
                        <a:pt x="552" y="389"/>
                        <a:pt x="546" y="388"/>
                        <a:pt x="544" y="390"/>
                      </a:cubicBezTo>
                      <a:cubicBezTo>
                        <a:pt x="544" y="391"/>
                        <a:pt x="543" y="392"/>
                        <a:pt x="543" y="392"/>
                      </a:cubicBezTo>
                      <a:cubicBezTo>
                        <a:pt x="542" y="392"/>
                        <a:pt x="542" y="393"/>
                        <a:pt x="541" y="393"/>
                      </a:cubicBezTo>
                      <a:cubicBezTo>
                        <a:pt x="533" y="402"/>
                        <a:pt x="525" y="410"/>
                        <a:pt x="516" y="418"/>
                      </a:cubicBezTo>
                      <a:cubicBezTo>
                        <a:pt x="510" y="423"/>
                        <a:pt x="505" y="426"/>
                        <a:pt x="499" y="429"/>
                      </a:cubicBezTo>
                      <a:cubicBezTo>
                        <a:pt x="498" y="429"/>
                        <a:pt x="498" y="430"/>
                        <a:pt x="497" y="430"/>
                      </a:cubicBezTo>
                      <a:cubicBezTo>
                        <a:pt x="497" y="430"/>
                        <a:pt x="497" y="430"/>
                        <a:pt x="497" y="430"/>
                      </a:cubicBezTo>
                      <a:cubicBezTo>
                        <a:pt x="484" y="436"/>
                        <a:pt x="470" y="437"/>
                        <a:pt x="455" y="437"/>
                      </a:cubicBezTo>
                      <a:cubicBezTo>
                        <a:pt x="428" y="437"/>
                        <a:pt x="402" y="438"/>
                        <a:pt x="375" y="441"/>
                      </a:cubicBezTo>
                      <a:cubicBezTo>
                        <a:pt x="351" y="444"/>
                        <a:pt x="329" y="452"/>
                        <a:pt x="307" y="458"/>
                      </a:cubicBezTo>
                      <a:cubicBezTo>
                        <a:pt x="301" y="460"/>
                        <a:pt x="294" y="461"/>
                        <a:pt x="288" y="463"/>
                      </a:cubicBezTo>
                      <a:cubicBezTo>
                        <a:pt x="304" y="455"/>
                        <a:pt x="318" y="445"/>
                        <a:pt x="331" y="433"/>
                      </a:cubicBezTo>
                      <a:cubicBezTo>
                        <a:pt x="364" y="422"/>
                        <a:pt x="398" y="418"/>
                        <a:pt x="434" y="418"/>
                      </a:cubicBezTo>
                      <a:cubicBezTo>
                        <a:pt x="450" y="418"/>
                        <a:pt x="467" y="419"/>
                        <a:pt x="482" y="417"/>
                      </a:cubicBezTo>
                      <a:cubicBezTo>
                        <a:pt x="469" y="422"/>
                        <a:pt x="456" y="426"/>
                        <a:pt x="443" y="426"/>
                      </a:cubicBezTo>
                      <a:cubicBezTo>
                        <a:pt x="440" y="426"/>
                        <a:pt x="439" y="428"/>
                        <a:pt x="440" y="429"/>
                      </a:cubicBezTo>
                      <a:cubicBezTo>
                        <a:pt x="436" y="429"/>
                        <a:pt x="433" y="429"/>
                        <a:pt x="429" y="430"/>
                      </a:cubicBezTo>
                      <a:cubicBezTo>
                        <a:pt x="428" y="430"/>
                        <a:pt x="423" y="432"/>
                        <a:pt x="427" y="432"/>
                      </a:cubicBezTo>
                      <a:cubicBezTo>
                        <a:pt x="459" y="431"/>
                        <a:pt x="498" y="431"/>
                        <a:pt x="520" y="405"/>
                      </a:cubicBezTo>
                      <a:cubicBezTo>
                        <a:pt x="521" y="404"/>
                        <a:pt x="520" y="404"/>
                        <a:pt x="520" y="404"/>
                      </a:cubicBezTo>
                      <a:cubicBezTo>
                        <a:pt x="523" y="402"/>
                        <a:pt x="526" y="399"/>
                        <a:pt x="530" y="396"/>
                      </a:cubicBezTo>
                      <a:cubicBezTo>
                        <a:pt x="532" y="394"/>
                        <a:pt x="526" y="393"/>
                        <a:pt x="525" y="395"/>
                      </a:cubicBezTo>
                      <a:cubicBezTo>
                        <a:pt x="517" y="402"/>
                        <a:pt x="509" y="407"/>
                        <a:pt x="500" y="410"/>
                      </a:cubicBezTo>
                      <a:cubicBezTo>
                        <a:pt x="499" y="410"/>
                        <a:pt x="499" y="410"/>
                        <a:pt x="498" y="410"/>
                      </a:cubicBezTo>
                      <a:cubicBezTo>
                        <a:pt x="497" y="410"/>
                        <a:pt x="497" y="411"/>
                        <a:pt x="496" y="411"/>
                      </a:cubicBezTo>
                      <a:cubicBezTo>
                        <a:pt x="467" y="419"/>
                        <a:pt x="432" y="413"/>
                        <a:pt x="403" y="415"/>
                      </a:cubicBezTo>
                      <a:cubicBezTo>
                        <a:pt x="381" y="416"/>
                        <a:pt x="360" y="420"/>
                        <a:pt x="339" y="426"/>
                      </a:cubicBezTo>
                      <a:cubicBezTo>
                        <a:pt x="346" y="421"/>
                        <a:pt x="353" y="416"/>
                        <a:pt x="358" y="410"/>
                      </a:cubicBezTo>
                      <a:cubicBezTo>
                        <a:pt x="360" y="408"/>
                        <a:pt x="357" y="408"/>
                        <a:pt x="356" y="408"/>
                      </a:cubicBezTo>
                      <a:cubicBezTo>
                        <a:pt x="352" y="408"/>
                        <a:pt x="348" y="409"/>
                        <a:pt x="345" y="410"/>
                      </a:cubicBezTo>
                      <a:cubicBezTo>
                        <a:pt x="348" y="408"/>
                        <a:pt x="351" y="404"/>
                        <a:pt x="354" y="401"/>
                      </a:cubicBezTo>
                      <a:cubicBezTo>
                        <a:pt x="355" y="399"/>
                        <a:pt x="352" y="399"/>
                        <a:pt x="351" y="399"/>
                      </a:cubicBezTo>
                      <a:cubicBezTo>
                        <a:pt x="385" y="387"/>
                        <a:pt x="420" y="385"/>
                        <a:pt x="456" y="386"/>
                      </a:cubicBezTo>
                      <a:cubicBezTo>
                        <a:pt x="490" y="386"/>
                        <a:pt x="520" y="383"/>
                        <a:pt x="551" y="369"/>
                      </a:cubicBezTo>
                      <a:cubicBezTo>
                        <a:pt x="546" y="378"/>
                        <a:pt x="539" y="385"/>
                        <a:pt x="533" y="394"/>
                      </a:cubicBezTo>
                      <a:cubicBezTo>
                        <a:pt x="533" y="395"/>
                        <a:pt x="539" y="394"/>
                        <a:pt x="539" y="393"/>
                      </a:cubicBezTo>
                      <a:cubicBezTo>
                        <a:pt x="546" y="383"/>
                        <a:pt x="554" y="374"/>
                        <a:pt x="561" y="363"/>
                      </a:cubicBezTo>
                      <a:cubicBezTo>
                        <a:pt x="561" y="363"/>
                        <a:pt x="555" y="363"/>
                        <a:pt x="555" y="365"/>
                      </a:cubicBezTo>
                      <a:cubicBezTo>
                        <a:pt x="554" y="365"/>
                        <a:pt x="554" y="365"/>
                        <a:pt x="554" y="366"/>
                      </a:cubicBezTo>
                      <a:cubicBezTo>
                        <a:pt x="553" y="365"/>
                        <a:pt x="552" y="365"/>
                        <a:pt x="551" y="366"/>
                      </a:cubicBezTo>
                      <a:cubicBezTo>
                        <a:pt x="533" y="374"/>
                        <a:pt x="514" y="380"/>
                        <a:pt x="494" y="382"/>
                      </a:cubicBezTo>
                      <a:cubicBezTo>
                        <a:pt x="472" y="384"/>
                        <a:pt x="449" y="382"/>
                        <a:pt x="427" y="382"/>
                      </a:cubicBezTo>
                      <a:cubicBezTo>
                        <a:pt x="398" y="383"/>
                        <a:pt x="371" y="388"/>
                        <a:pt x="345" y="398"/>
                      </a:cubicBezTo>
                      <a:cubicBezTo>
                        <a:pt x="350" y="395"/>
                        <a:pt x="353" y="391"/>
                        <a:pt x="357" y="388"/>
                      </a:cubicBezTo>
                      <a:cubicBezTo>
                        <a:pt x="357" y="388"/>
                        <a:pt x="358" y="387"/>
                        <a:pt x="358" y="387"/>
                      </a:cubicBezTo>
                      <a:cubicBezTo>
                        <a:pt x="392" y="364"/>
                        <a:pt x="437" y="366"/>
                        <a:pt x="476" y="366"/>
                      </a:cubicBezTo>
                      <a:cubicBezTo>
                        <a:pt x="507" y="366"/>
                        <a:pt x="541" y="372"/>
                        <a:pt x="569" y="355"/>
                      </a:cubicBezTo>
                      <a:cubicBezTo>
                        <a:pt x="573" y="353"/>
                        <a:pt x="567" y="352"/>
                        <a:pt x="565" y="354"/>
                      </a:cubicBezTo>
                      <a:cubicBezTo>
                        <a:pt x="544" y="366"/>
                        <a:pt x="520" y="363"/>
                        <a:pt x="496" y="362"/>
                      </a:cubicBezTo>
                      <a:cubicBezTo>
                        <a:pt x="478" y="362"/>
                        <a:pt x="459" y="362"/>
                        <a:pt x="441" y="363"/>
                      </a:cubicBezTo>
                      <a:cubicBezTo>
                        <a:pt x="414" y="364"/>
                        <a:pt x="386" y="367"/>
                        <a:pt x="362" y="380"/>
                      </a:cubicBezTo>
                      <a:cubicBezTo>
                        <a:pt x="363" y="379"/>
                        <a:pt x="362" y="379"/>
                        <a:pt x="361" y="379"/>
                      </a:cubicBezTo>
                      <a:cubicBezTo>
                        <a:pt x="372" y="372"/>
                        <a:pt x="384" y="366"/>
                        <a:pt x="396" y="361"/>
                      </a:cubicBezTo>
                      <a:cubicBezTo>
                        <a:pt x="422" y="356"/>
                        <a:pt x="449" y="354"/>
                        <a:pt x="477" y="355"/>
                      </a:cubicBezTo>
                      <a:cubicBezTo>
                        <a:pt x="483" y="355"/>
                        <a:pt x="489" y="356"/>
                        <a:pt x="496" y="356"/>
                      </a:cubicBezTo>
                      <a:cubicBezTo>
                        <a:pt x="492" y="357"/>
                        <a:pt x="489" y="357"/>
                        <a:pt x="486" y="357"/>
                      </a:cubicBezTo>
                      <a:cubicBezTo>
                        <a:pt x="484" y="357"/>
                        <a:pt x="479" y="360"/>
                        <a:pt x="483" y="359"/>
                      </a:cubicBezTo>
                      <a:cubicBezTo>
                        <a:pt x="490" y="359"/>
                        <a:pt x="497" y="358"/>
                        <a:pt x="504" y="358"/>
                      </a:cubicBezTo>
                      <a:cubicBezTo>
                        <a:pt x="517" y="359"/>
                        <a:pt x="529" y="361"/>
                        <a:pt x="542" y="359"/>
                      </a:cubicBezTo>
                      <a:cubicBezTo>
                        <a:pt x="544" y="359"/>
                        <a:pt x="547" y="357"/>
                        <a:pt x="545" y="356"/>
                      </a:cubicBezTo>
                      <a:cubicBezTo>
                        <a:pt x="546" y="356"/>
                        <a:pt x="547" y="356"/>
                        <a:pt x="548" y="356"/>
                      </a:cubicBezTo>
                      <a:cubicBezTo>
                        <a:pt x="553" y="355"/>
                        <a:pt x="557" y="354"/>
                        <a:pt x="562" y="352"/>
                      </a:cubicBezTo>
                      <a:cubicBezTo>
                        <a:pt x="565" y="351"/>
                        <a:pt x="565" y="349"/>
                        <a:pt x="564" y="349"/>
                      </a:cubicBezTo>
                      <a:cubicBezTo>
                        <a:pt x="589" y="335"/>
                        <a:pt x="609" y="313"/>
                        <a:pt x="626" y="290"/>
                      </a:cubicBezTo>
                      <a:cubicBezTo>
                        <a:pt x="627" y="288"/>
                        <a:pt x="621" y="289"/>
                        <a:pt x="620" y="290"/>
                      </a:cubicBezTo>
                      <a:cubicBezTo>
                        <a:pt x="603" y="313"/>
                        <a:pt x="584" y="336"/>
                        <a:pt x="558" y="348"/>
                      </a:cubicBezTo>
                      <a:cubicBezTo>
                        <a:pt x="559" y="347"/>
                        <a:pt x="558" y="346"/>
                        <a:pt x="555" y="347"/>
                      </a:cubicBezTo>
                      <a:cubicBezTo>
                        <a:pt x="553" y="348"/>
                        <a:pt x="550" y="348"/>
                        <a:pt x="548" y="349"/>
                      </a:cubicBezTo>
                      <a:cubicBezTo>
                        <a:pt x="561" y="344"/>
                        <a:pt x="574" y="338"/>
                        <a:pt x="584" y="329"/>
                      </a:cubicBezTo>
                      <a:cubicBezTo>
                        <a:pt x="585" y="328"/>
                        <a:pt x="580" y="328"/>
                        <a:pt x="579" y="329"/>
                      </a:cubicBezTo>
                      <a:cubicBezTo>
                        <a:pt x="566" y="340"/>
                        <a:pt x="550" y="347"/>
                        <a:pt x="534" y="351"/>
                      </a:cubicBezTo>
                      <a:cubicBezTo>
                        <a:pt x="525" y="352"/>
                        <a:pt x="515" y="352"/>
                        <a:pt x="505" y="352"/>
                      </a:cubicBezTo>
                      <a:cubicBezTo>
                        <a:pt x="477" y="349"/>
                        <a:pt x="449" y="342"/>
                        <a:pt x="422" y="347"/>
                      </a:cubicBezTo>
                      <a:cubicBezTo>
                        <a:pt x="430" y="342"/>
                        <a:pt x="438" y="337"/>
                        <a:pt x="446" y="331"/>
                      </a:cubicBezTo>
                      <a:cubicBezTo>
                        <a:pt x="449" y="329"/>
                        <a:pt x="444" y="328"/>
                        <a:pt x="442" y="330"/>
                      </a:cubicBezTo>
                      <a:cubicBezTo>
                        <a:pt x="431" y="337"/>
                        <a:pt x="420" y="344"/>
                        <a:pt x="408" y="350"/>
                      </a:cubicBezTo>
                      <a:cubicBezTo>
                        <a:pt x="407" y="351"/>
                        <a:pt x="405" y="351"/>
                        <a:pt x="404" y="352"/>
                      </a:cubicBezTo>
                      <a:cubicBezTo>
                        <a:pt x="393" y="354"/>
                        <a:pt x="383" y="357"/>
                        <a:pt x="373" y="363"/>
                      </a:cubicBezTo>
                      <a:cubicBezTo>
                        <a:pt x="374" y="362"/>
                        <a:pt x="376" y="360"/>
                        <a:pt x="377" y="359"/>
                      </a:cubicBezTo>
                      <a:cubicBezTo>
                        <a:pt x="378" y="359"/>
                        <a:pt x="380" y="359"/>
                        <a:pt x="381" y="358"/>
                      </a:cubicBezTo>
                      <a:cubicBezTo>
                        <a:pt x="396" y="344"/>
                        <a:pt x="413" y="333"/>
                        <a:pt x="433" y="330"/>
                      </a:cubicBezTo>
                      <a:cubicBezTo>
                        <a:pt x="435" y="330"/>
                        <a:pt x="437" y="329"/>
                        <a:pt x="436" y="328"/>
                      </a:cubicBezTo>
                      <a:cubicBezTo>
                        <a:pt x="462" y="322"/>
                        <a:pt x="488" y="324"/>
                        <a:pt x="515" y="321"/>
                      </a:cubicBezTo>
                      <a:cubicBezTo>
                        <a:pt x="518" y="321"/>
                        <a:pt x="520" y="318"/>
                        <a:pt x="516" y="318"/>
                      </a:cubicBezTo>
                      <a:cubicBezTo>
                        <a:pt x="499" y="320"/>
                        <a:pt x="482" y="318"/>
                        <a:pt x="464" y="320"/>
                      </a:cubicBezTo>
                      <a:cubicBezTo>
                        <a:pt x="448" y="321"/>
                        <a:pt x="433" y="326"/>
                        <a:pt x="418" y="330"/>
                      </a:cubicBezTo>
                      <a:cubicBezTo>
                        <a:pt x="413" y="332"/>
                        <a:pt x="408" y="333"/>
                        <a:pt x="403" y="334"/>
                      </a:cubicBezTo>
                      <a:cubicBezTo>
                        <a:pt x="408" y="330"/>
                        <a:pt x="414" y="325"/>
                        <a:pt x="420" y="321"/>
                      </a:cubicBezTo>
                      <a:cubicBezTo>
                        <a:pt x="439" y="315"/>
                        <a:pt x="460" y="311"/>
                        <a:pt x="480" y="308"/>
                      </a:cubicBezTo>
                      <a:cubicBezTo>
                        <a:pt x="484" y="308"/>
                        <a:pt x="485" y="303"/>
                        <a:pt x="481" y="304"/>
                      </a:cubicBezTo>
                      <a:cubicBezTo>
                        <a:pt x="465" y="306"/>
                        <a:pt x="450" y="309"/>
                        <a:pt x="434" y="313"/>
                      </a:cubicBezTo>
                      <a:cubicBezTo>
                        <a:pt x="437" y="311"/>
                        <a:pt x="434" y="308"/>
                        <a:pt x="431" y="310"/>
                      </a:cubicBezTo>
                      <a:cubicBezTo>
                        <a:pt x="425" y="312"/>
                        <a:pt x="420" y="315"/>
                        <a:pt x="416" y="319"/>
                      </a:cubicBezTo>
                      <a:cubicBezTo>
                        <a:pt x="412" y="320"/>
                        <a:pt x="409" y="321"/>
                        <a:pt x="405" y="323"/>
                      </a:cubicBezTo>
                      <a:cubicBezTo>
                        <a:pt x="417" y="313"/>
                        <a:pt x="430" y="304"/>
                        <a:pt x="443" y="294"/>
                      </a:cubicBezTo>
                      <a:cubicBezTo>
                        <a:pt x="443" y="294"/>
                        <a:pt x="443" y="294"/>
                        <a:pt x="443" y="294"/>
                      </a:cubicBezTo>
                      <a:cubicBezTo>
                        <a:pt x="450" y="293"/>
                        <a:pt x="456" y="291"/>
                        <a:pt x="462" y="290"/>
                      </a:cubicBezTo>
                      <a:cubicBezTo>
                        <a:pt x="481" y="288"/>
                        <a:pt x="500" y="287"/>
                        <a:pt x="519" y="288"/>
                      </a:cubicBezTo>
                      <a:cubicBezTo>
                        <a:pt x="550" y="290"/>
                        <a:pt x="581" y="291"/>
                        <a:pt x="610" y="279"/>
                      </a:cubicBezTo>
                      <a:cubicBezTo>
                        <a:pt x="614" y="277"/>
                        <a:pt x="608" y="277"/>
                        <a:pt x="607" y="278"/>
                      </a:cubicBezTo>
                      <a:cubicBezTo>
                        <a:pt x="570" y="294"/>
                        <a:pt x="528" y="286"/>
                        <a:pt x="489" y="285"/>
                      </a:cubicBezTo>
                      <a:cubicBezTo>
                        <a:pt x="490" y="285"/>
                        <a:pt x="492" y="285"/>
                        <a:pt x="494" y="285"/>
                      </a:cubicBezTo>
                      <a:cubicBezTo>
                        <a:pt x="497" y="284"/>
                        <a:pt x="499" y="280"/>
                        <a:pt x="495" y="281"/>
                      </a:cubicBezTo>
                      <a:cubicBezTo>
                        <a:pt x="482" y="283"/>
                        <a:pt x="469" y="285"/>
                        <a:pt x="457" y="288"/>
                      </a:cubicBezTo>
                      <a:cubicBezTo>
                        <a:pt x="446" y="289"/>
                        <a:pt x="436" y="292"/>
                        <a:pt x="426" y="296"/>
                      </a:cubicBezTo>
                      <a:cubicBezTo>
                        <a:pt x="431" y="291"/>
                        <a:pt x="436" y="286"/>
                        <a:pt x="442" y="282"/>
                      </a:cubicBezTo>
                      <a:cubicBezTo>
                        <a:pt x="461" y="279"/>
                        <a:pt x="482" y="280"/>
                        <a:pt x="500" y="278"/>
                      </a:cubicBezTo>
                      <a:cubicBezTo>
                        <a:pt x="504" y="277"/>
                        <a:pt x="505" y="273"/>
                        <a:pt x="501" y="273"/>
                      </a:cubicBezTo>
                      <a:cubicBezTo>
                        <a:pt x="484" y="276"/>
                        <a:pt x="466" y="275"/>
                        <a:pt x="448" y="277"/>
                      </a:cubicBezTo>
                      <a:cubicBezTo>
                        <a:pt x="474" y="268"/>
                        <a:pt x="507" y="271"/>
                        <a:pt x="533" y="271"/>
                      </a:cubicBezTo>
                      <a:cubicBezTo>
                        <a:pt x="572" y="272"/>
                        <a:pt x="610" y="275"/>
                        <a:pt x="645" y="255"/>
                      </a:cubicBezTo>
                      <a:cubicBezTo>
                        <a:pt x="649" y="253"/>
                        <a:pt x="643" y="252"/>
                        <a:pt x="641" y="253"/>
                      </a:cubicBezTo>
                      <a:cubicBezTo>
                        <a:pt x="600" y="276"/>
                        <a:pt x="551" y="268"/>
                        <a:pt x="505" y="268"/>
                      </a:cubicBezTo>
                      <a:cubicBezTo>
                        <a:pt x="489" y="267"/>
                        <a:pt x="471" y="268"/>
                        <a:pt x="454" y="272"/>
                      </a:cubicBezTo>
                      <a:cubicBezTo>
                        <a:pt x="456" y="271"/>
                        <a:pt x="458" y="270"/>
                        <a:pt x="459" y="268"/>
                      </a:cubicBezTo>
                      <a:cubicBezTo>
                        <a:pt x="463" y="266"/>
                        <a:pt x="458" y="265"/>
                        <a:pt x="455" y="266"/>
                      </a:cubicBezTo>
                      <a:cubicBezTo>
                        <a:pt x="451" y="269"/>
                        <a:pt x="447" y="272"/>
                        <a:pt x="443" y="276"/>
                      </a:cubicBezTo>
                      <a:cubicBezTo>
                        <a:pt x="441" y="276"/>
                        <a:pt x="438" y="278"/>
                        <a:pt x="436" y="279"/>
                      </a:cubicBezTo>
                      <a:cubicBezTo>
                        <a:pt x="430" y="280"/>
                        <a:pt x="423" y="282"/>
                        <a:pt x="417" y="284"/>
                      </a:cubicBezTo>
                      <a:cubicBezTo>
                        <a:pt x="424" y="277"/>
                        <a:pt x="431" y="270"/>
                        <a:pt x="437" y="263"/>
                      </a:cubicBezTo>
                      <a:cubicBezTo>
                        <a:pt x="438" y="263"/>
                        <a:pt x="442" y="263"/>
                        <a:pt x="442" y="262"/>
                      </a:cubicBezTo>
                      <a:cubicBezTo>
                        <a:pt x="445" y="260"/>
                        <a:pt x="447" y="258"/>
                        <a:pt x="450" y="256"/>
                      </a:cubicBezTo>
                      <a:cubicBezTo>
                        <a:pt x="450" y="256"/>
                        <a:pt x="455" y="256"/>
                        <a:pt x="455" y="255"/>
                      </a:cubicBezTo>
                      <a:cubicBezTo>
                        <a:pt x="504" y="216"/>
                        <a:pt x="567" y="223"/>
                        <a:pt x="625" y="221"/>
                      </a:cubicBezTo>
                      <a:cubicBezTo>
                        <a:pt x="641" y="221"/>
                        <a:pt x="655" y="217"/>
                        <a:pt x="669" y="210"/>
                      </a:cubicBezTo>
                      <a:cubicBezTo>
                        <a:pt x="674" y="207"/>
                        <a:pt x="678" y="204"/>
                        <a:pt x="683" y="201"/>
                      </a:cubicBezTo>
                      <a:cubicBezTo>
                        <a:pt x="706" y="192"/>
                        <a:pt x="728" y="178"/>
                        <a:pt x="744" y="160"/>
                      </a:cubicBezTo>
                      <a:cubicBezTo>
                        <a:pt x="726" y="194"/>
                        <a:pt x="682" y="219"/>
                        <a:pt x="645" y="223"/>
                      </a:cubicBezTo>
                      <a:cubicBezTo>
                        <a:pt x="643" y="223"/>
                        <a:pt x="640" y="227"/>
                        <a:pt x="644" y="226"/>
                      </a:cubicBezTo>
                      <a:cubicBezTo>
                        <a:pt x="685" y="221"/>
                        <a:pt x="733" y="194"/>
                        <a:pt x="751" y="157"/>
                      </a:cubicBezTo>
                      <a:cubicBezTo>
                        <a:pt x="751" y="156"/>
                        <a:pt x="748" y="156"/>
                        <a:pt x="746" y="157"/>
                      </a:cubicBezTo>
                      <a:cubicBezTo>
                        <a:pt x="751" y="150"/>
                        <a:pt x="756" y="143"/>
                        <a:pt x="759" y="136"/>
                      </a:cubicBezTo>
                      <a:cubicBezTo>
                        <a:pt x="760" y="134"/>
                        <a:pt x="758" y="133"/>
                        <a:pt x="756" y="133"/>
                      </a:cubicBezTo>
                      <a:cubicBezTo>
                        <a:pt x="759" y="130"/>
                        <a:pt x="761" y="126"/>
                        <a:pt x="763" y="123"/>
                      </a:cubicBezTo>
                      <a:cubicBezTo>
                        <a:pt x="765" y="120"/>
                        <a:pt x="758" y="120"/>
                        <a:pt x="757" y="122"/>
                      </a:cubicBezTo>
                      <a:cubicBezTo>
                        <a:pt x="747" y="141"/>
                        <a:pt x="731" y="153"/>
                        <a:pt x="714" y="163"/>
                      </a:cubicBezTo>
                      <a:cubicBezTo>
                        <a:pt x="693" y="175"/>
                        <a:pt x="670" y="191"/>
                        <a:pt x="645" y="192"/>
                      </a:cubicBezTo>
                      <a:cubicBezTo>
                        <a:pt x="643" y="192"/>
                        <a:pt x="639" y="196"/>
                        <a:pt x="643" y="196"/>
                      </a:cubicBezTo>
                      <a:cubicBezTo>
                        <a:pt x="668" y="195"/>
                        <a:pt x="688" y="182"/>
                        <a:pt x="709" y="170"/>
                      </a:cubicBezTo>
                      <a:cubicBezTo>
                        <a:pt x="725" y="162"/>
                        <a:pt x="739" y="152"/>
                        <a:pt x="751" y="140"/>
                      </a:cubicBezTo>
                      <a:cubicBezTo>
                        <a:pt x="739" y="163"/>
                        <a:pt x="718" y="179"/>
                        <a:pt x="695" y="191"/>
                      </a:cubicBezTo>
                      <a:cubicBezTo>
                        <a:pt x="704" y="182"/>
                        <a:pt x="713" y="173"/>
                        <a:pt x="723" y="166"/>
                      </a:cubicBezTo>
                      <a:cubicBezTo>
                        <a:pt x="724" y="165"/>
                        <a:pt x="718" y="166"/>
                        <a:pt x="717" y="166"/>
                      </a:cubicBezTo>
                      <a:cubicBezTo>
                        <a:pt x="705" y="175"/>
                        <a:pt x="695" y="187"/>
                        <a:pt x="683" y="196"/>
                      </a:cubicBezTo>
                      <a:cubicBezTo>
                        <a:pt x="675" y="200"/>
                        <a:pt x="666" y="203"/>
                        <a:pt x="658" y="205"/>
                      </a:cubicBezTo>
                      <a:cubicBezTo>
                        <a:pt x="654" y="206"/>
                        <a:pt x="655" y="210"/>
                        <a:pt x="659" y="209"/>
                      </a:cubicBezTo>
                      <a:cubicBezTo>
                        <a:pt x="663" y="208"/>
                        <a:pt x="667" y="207"/>
                        <a:pt x="671" y="205"/>
                      </a:cubicBezTo>
                      <a:cubicBezTo>
                        <a:pt x="662" y="212"/>
                        <a:pt x="652" y="216"/>
                        <a:pt x="640" y="218"/>
                      </a:cubicBezTo>
                      <a:cubicBezTo>
                        <a:pt x="614" y="222"/>
                        <a:pt x="587" y="218"/>
                        <a:pt x="561" y="220"/>
                      </a:cubicBezTo>
                      <a:cubicBezTo>
                        <a:pt x="525" y="222"/>
                        <a:pt x="489" y="229"/>
                        <a:pt x="459" y="249"/>
                      </a:cubicBezTo>
                      <a:cubicBezTo>
                        <a:pt x="482" y="232"/>
                        <a:pt x="507" y="218"/>
                        <a:pt x="533" y="203"/>
                      </a:cubicBezTo>
                      <a:cubicBezTo>
                        <a:pt x="557" y="195"/>
                        <a:pt x="583" y="191"/>
                        <a:pt x="608" y="194"/>
                      </a:cubicBezTo>
                      <a:cubicBezTo>
                        <a:pt x="610" y="194"/>
                        <a:pt x="616" y="191"/>
                        <a:pt x="612" y="191"/>
                      </a:cubicBezTo>
                      <a:cubicBezTo>
                        <a:pt x="589" y="188"/>
                        <a:pt x="565" y="191"/>
                        <a:pt x="542" y="197"/>
                      </a:cubicBezTo>
                      <a:cubicBezTo>
                        <a:pt x="545" y="196"/>
                        <a:pt x="543" y="196"/>
                        <a:pt x="541" y="196"/>
                      </a:cubicBezTo>
                      <a:cubicBezTo>
                        <a:pt x="546" y="193"/>
                        <a:pt x="552" y="190"/>
                        <a:pt x="557" y="187"/>
                      </a:cubicBezTo>
                      <a:cubicBezTo>
                        <a:pt x="559" y="186"/>
                        <a:pt x="558" y="185"/>
                        <a:pt x="556" y="184"/>
                      </a:cubicBezTo>
                      <a:cubicBezTo>
                        <a:pt x="581" y="180"/>
                        <a:pt x="606" y="178"/>
                        <a:pt x="630" y="176"/>
                      </a:cubicBezTo>
                      <a:cubicBezTo>
                        <a:pt x="633" y="176"/>
                        <a:pt x="635" y="172"/>
                        <a:pt x="631" y="172"/>
                      </a:cubicBezTo>
                      <a:cubicBezTo>
                        <a:pt x="607" y="174"/>
                        <a:pt x="583" y="176"/>
                        <a:pt x="559" y="180"/>
                      </a:cubicBezTo>
                      <a:cubicBezTo>
                        <a:pt x="560" y="179"/>
                        <a:pt x="562" y="178"/>
                        <a:pt x="563" y="177"/>
                      </a:cubicBezTo>
                      <a:cubicBezTo>
                        <a:pt x="565" y="176"/>
                        <a:pt x="564" y="176"/>
                        <a:pt x="562" y="176"/>
                      </a:cubicBezTo>
                      <a:cubicBezTo>
                        <a:pt x="593" y="168"/>
                        <a:pt x="623" y="168"/>
                        <a:pt x="656" y="165"/>
                      </a:cubicBezTo>
                      <a:cubicBezTo>
                        <a:pt x="679" y="163"/>
                        <a:pt x="702" y="157"/>
                        <a:pt x="720" y="144"/>
                      </a:cubicBezTo>
                      <a:cubicBezTo>
                        <a:pt x="699" y="163"/>
                        <a:pt x="672" y="175"/>
                        <a:pt x="641" y="176"/>
                      </a:cubicBezTo>
                      <a:cubicBezTo>
                        <a:pt x="638" y="176"/>
                        <a:pt x="636" y="180"/>
                        <a:pt x="641" y="180"/>
                      </a:cubicBezTo>
                      <a:cubicBezTo>
                        <a:pt x="685" y="180"/>
                        <a:pt x="724" y="156"/>
                        <a:pt x="748" y="119"/>
                      </a:cubicBezTo>
                      <a:cubicBezTo>
                        <a:pt x="750" y="116"/>
                        <a:pt x="744" y="114"/>
                        <a:pt x="743" y="117"/>
                      </a:cubicBezTo>
                      <a:cubicBezTo>
                        <a:pt x="739" y="123"/>
                        <a:pt x="735" y="128"/>
                        <a:pt x="730" y="133"/>
                      </a:cubicBezTo>
                      <a:cubicBezTo>
                        <a:pt x="729" y="133"/>
                        <a:pt x="726" y="134"/>
                        <a:pt x="725" y="134"/>
                      </a:cubicBezTo>
                      <a:cubicBezTo>
                        <a:pt x="694" y="166"/>
                        <a:pt x="650" y="162"/>
                        <a:pt x="610" y="164"/>
                      </a:cubicBezTo>
                      <a:cubicBezTo>
                        <a:pt x="595" y="165"/>
                        <a:pt x="581" y="168"/>
                        <a:pt x="567" y="172"/>
                      </a:cubicBezTo>
                      <a:cubicBezTo>
                        <a:pt x="579" y="165"/>
                        <a:pt x="591" y="158"/>
                        <a:pt x="602" y="151"/>
                      </a:cubicBezTo>
                      <a:cubicBezTo>
                        <a:pt x="606" y="149"/>
                        <a:pt x="601" y="148"/>
                        <a:pt x="599" y="149"/>
                      </a:cubicBezTo>
                      <a:cubicBezTo>
                        <a:pt x="583" y="159"/>
                        <a:pt x="567" y="168"/>
                        <a:pt x="551" y="177"/>
                      </a:cubicBezTo>
                      <a:cubicBezTo>
                        <a:pt x="544" y="179"/>
                        <a:pt x="536" y="182"/>
                        <a:pt x="529" y="186"/>
                      </a:cubicBezTo>
                      <a:cubicBezTo>
                        <a:pt x="529" y="186"/>
                        <a:pt x="528" y="186"/>
                        <a:pt x="527" y="186"/>
                      </a:cubicBezTo>
                      <a:cubicBezTo>
                        <a:pt x="527" y="186"/>
                        <a:pt x="528" y="185"/>
                        <a:pt x="528" y="185"/>
                      </a:cubicBezTo>
                      <a:cubicBezTo>
                        <a:pt x="531" y="182"/>
                        <a:pt x="533" y="179"/>
                        <a:pt x="536" y="177"/>
                      </a:cubicBezTo>
                      <a:cubicBezTo>
                        <a:pt x="538" y="175"/>
                        <a:pt x="541" y="173"/>
                        <a:pt x="544" y="172"/>
                      </a:cubicBezTo>
                      <a:cubicBezTo>
                        <a:pt x="545" y="172"/>
                        <a:pt x="548" y="171"/>
                        <a:pt x="548" y="171"/>
                      </a:cubicBezTo>
                      <a:cubicBezTo>
                        <a:pt x="549" y="170"/>
                        <a:pt x="550" y="169"/>
                        <a:pt x="551" y="168"/>
                      </a:cubicBezTo>
                      <a:cubicBezTo>
                        <a:pt x="570" y="158"/>
                        <a:pt x="591" y="150"/>
                        <a:pt x="610" y="138"/>
                      </a:cubicBezTo>
                      <a:cubicBezTo>
                        <a:pt x="621" y="137"/>
                        <a:pt x="633" y="136"/>
                        <a:pt x="644" y="133"/>
                      </a:cubicBezTo>
                      <a:cubicBezTo>
                        <a:pt x="638" y="136"/>
                        <a:pt x="632" y="138"/>
                        <a:pt x="625" y="140"/>
                      </a:cubicBezTo>
                      <a:cubicBezTo>
                        <a:pt x="622" y="141"/>
                        <a:pt x="623" y="146"/>
                        <a:pt x="626" y="144"/>
                      </a:cubicBezTo>
                      <a:cubicBezTo>
                        <a:pt x="655" y="136"/>
                        <a:pt x="680" y="122"/>
                        <a:pt x="704" y="103"/>
                      </a:cubicBezTo>
                      <a:cubicBezTo>
                        <a:pt x="707" y="101"/>
                        <a:pt x="702" y="99"/>
                        <a:pt x="700" y="101"/>
                      </a:cubicBezTo>
                      <a:cubicBezTo>
                        <a:pt x="684" y="112"/>
                        <a:pt x="668" y="122"/>
                        <a:pt x="651" y="130"/>
                      </a:cubicBezTo>
                      <a:cubicBezTo>
                        <a:pt x="638" y="134"/>
                        <a:pt x="624" y="136"/>
                        <a:pt x="611" y="137"/>
                      </a:cubicBezTo>
                      <a:cubicBezTo>
                        <a:pt x="611" y="136"/>
                        <a:pt x="611" y="136"/>
                        <a:pt x="610" y="135"/>
                      </a:cubicBezTo>
                      <a:cubicBezTo>
                        <a:pt x="637" y="123"/>
                        <a:pt x="661" y="106"/>
                        <a:pt x="684" y="87"/>
                      </a:cubicBezTo>
                      <a:cubicBezTo>
                        <a:pt x="687" y="85"/>
                        <a:pt x="681" y="85"/>
                        <a:pt x="680" y="86"/>
                      </a:cubicBezTo>
                      <a:cubicBezTo>
                        <a:pt x="652" y="109"/>
                        <a:pt x="622" y="128"/>
                        <a:pt x="588" y="140"/>
                      </a:cubicBezTo>
                      <a:cubicBezTo>
                        <a:pt x="583" y="141"/>
                        <a:pt x="577" y="142"/>
                        <a:pt x="571" y="143"/>
                      </a:cubicBezTo>
                      <a:cubicBezTo>
                        <a:pt x="572" y="143"/>
                        <a:pt x="572" y="142"/>
                        <a:pt x="573" y="142"/>
                      </a:cubicBezTo>
                      <a:cubicBezTo>
                        <a:pt x="573" y="142"/>
                        <a:pt x="577" y="142"/>
                        <a:pt x="578" y="141"/>
                      </a:cubicBezTo>
                      <a:cubicBezTo>
                        <a:pt x="586" y="135"/>
                        <a:pt x="595" y="129"/>
                        <a:pt x="603" y="124"/>
                      </a:cubicBezTo>
                      <a:cubicBezTo>
                        <a:pt x="606" y="123"/>
                        <a:pt x="608" y="121"/>
                        <a:pt x="611" y="120"/>
                      </a:cubicBezTo>
                      <a:cubicBezTo>
                        <a:pt x="611" y="120"/>
                        <a:pt x="610" y="120"/>
                        <a:pt x="610" y="121"/>
                      </a:cubicBezTo>
                      <a:cubicBezTo>
                        <a:pt x="609" y="122"/>
                        <a:pt x="613" y="121"/>
                        <a:pt x="613" y="121"/>
                      </a:cubicBezTo>
                      <a:cubicBezTo>
                        <a:pt x="616" y="120"/>
                        <a:pt x="617" y="120"/>
                        <a:pt x="619" y="118"/>
                      </a:cubicBezTo>
                      <a:cubicBezTo>
                        <a:pt x="620" y="117"/>
                        <a:pt x="615" y="118"/>
                        <a:pt x="614" y="119"/>
                      </a:cubicBezTo>
                      <a:cubicBezTo>
                        <a:pt x="614" y="119"/>
                        <a:pt x="614" y="118"/>
                        <a:pt x="614" y="118"/>
                      </a:cubicBezTo>
                      <a:cubicBezTo>
                        <a:pt x="620" y="115"/>
                        <a:pt x="626" y="113"/>
                        <a:pt x="632" y="110"/>
                      </a:cubicBezTo>
                      <a:cubicBezTo>
                        <a:pt x="635" y="109"/>
                        <a:pt x="633" y="107"/>
                        <a:pt x="631" y="106"/>
                      </a:cubicBezTo>
                      <a:cubicBezTo>
                        <a:pt x="637" y="103"/>
                        <a:pt x="642" y="99"/>
                        <a:pt x="648" y="96"/>
                      </a:cubicBezTo>
                      <a:cubicBezTo>
                        <a:pt x="647" y="96"/>
                        <a:pt x="647" y="97"/>
                        <a:pt x="646" y="98"/>
                      </a:cubicBezTo>
                      <a:cubicBezTo>
                        <a:pt x="645" y="99"/>
                        <a:pt x="651" y="98"/>
                        <a:pt x="652" y="97"/>
                      </a:cubicBezTo>
                      <a:cubicBezTo>
                        <a:pt x="658" y="91"/>
                        <a:pt x="664" y="85"/>
                        <a:pt x="670" y="79"/>
                      </a:cubicBezTo>
                      <a:cubicBezTo>
                        <a:pt x="681" y="70"/>
                        <a:pt x="692" y="62"/>
                        <a:pt x="702" y="52"/>
                      </a:cubicBezTo>
                      <a:cubicBezTo>
                        <a:pt x="707" y="48"/>
                        <a:pt x="712" y="44"/>
                        <a:pt x="716" y="39"/>
                      </a:cubicBezTo>
                      <a:cubicBezTo>
                        <a:pt x="717" y="39"/>
                        <a:pt x="716" y="39"/>
                        <a:pt x="715" y="39"/>
                      </a:cubicBezTo>
                      <a:cubicBezTo>
                        <a:pt x="717" y="36"/>
                        <a:pt x="718" y="34"/>
                        <a:pt x="720" y="32"/>
                      </a:cubicBezTo>
                      <a:cubicBezTo>
                        <a:pt x="720" y="31"/>
                        <a:pt x="715" y="32"/>
                        <a:pt x="714" y="33"/>
                      </a:cubicBezTo>
                      <a:cubicBezTo>
                        <a:pt x="713" y="33"/>
                        <a:pt x="713" y="34"/>
                        <a:pt x="712" y="35"/>
                      </a:cubicBezTo>
                      <a:cubicBezTo>
                        <a:pt x="717" y="28"/>
                        <a:pt x="722" y="22"/>
                        <a:pt x="726" y="15"/>
                      </a:cubicBezTo>
                      <a:cubicBezTo>
                        <a:pt x="727" y="13"/>
                        <a:pt x="721" y="14"/>
                        <a:pt x="720" y="15"/>
                      </a:cubicBezTo>
                      <a:cubicBezTo>
                        <a:pt x="704" y="40"/>
                        <a:pt x="684" y="63"/>
                        <a:pt x="657" y="77"/>
                      </a:cubicBezTo>
                      <a:cubicBezTo>
                        <a:pt x="657" y="76"/>
                        <a:pt x="657" y="76"/>
                        <a:pt x="657" y="76"/>
                      </a:cubicBezTo>
                      <a:cubicBezTo>
                        <a:pt x="660" y="73"/>
                        <a:pt x="663" y="71"/>
                        <a:pt x="667" y="68"/>
                      </a:cubicBezTo>
                      <a:cubicBezTo>
                        <a:pt x="667" y="67"/>
                        <a:pt x="667" y="67"/>
                        <a:pt x="666" y="67"/>
                      </a:cubicBezTo>
                      <a:cubicBezTo>
                        <a:pt x="672" y="61"/>
                        <a:pt x="678" y="54"/>
                        <a:pt x="684" y="47"/>
                      </a:cubicBezTo>
                      <a:cubicBezTo>
                        <a:pt x="686" y="46"/>
                        <a:pt x="687" y="45"/>
                        <a:pt x="688" y="43"/>
                      </a:cubicBezTo>
                      <a:cubicBezTo>
                        <a:pt x="698" y="34"/>
                        <a:pt x="706" y="23"/>
                        <a:pt x="713" y="11"/>
                      </a:cubicBezTo>
                      <a:cubicBezTo>
                        <a:pt x="714" y="11"/>
                        <a:pt x="715" y="11"/>
                        <a:pt x="717" y="11"/>
                      </a:cubicBezTo>
                      <a:cubicBezTo>
                        <a:pt x="718" y="11"/>
                        <a:pt x="723" y="8"/>
                        <a:pt x="719" y="8"/>
                      </a:cubicBezTo>
                      <a:cubicBezTo>
                        <a:pt x="718" y="8"/>
                        <a:pt x="716" y="8"/>
                        <a:pt x="715" y="8"/>
                      </a:cubicBezTo>
                      <a:cubicBezTo>
                        <a:pt x="716" y="6"/>
                        <a:pt x="718" y="4"/>
                        <a:pt x="719" y="2"/>
                      </a:cubicBezTo>
                      <a:cubicBezTo>
                        <a:pt x="720" y="0"/>
                        <a:pt x="714" y="1"/>
                        <a:pt x="713" y="2"/>
                      </a:cubicBezTo>
                      <a:cubicBezTo>
                        <a:pt x="712" y="4"/>
                        <a:pt x="711" y="6"/>
                        <a:pt x="709" y="8"/>
                      </a:cubicBezTo>
                      <a:cubicBezTo>
                        <a:pt x="708" y="8"/>
                        <a:pt x="706" y="8"/>
                        <a:pt x="704" y="8"/>
                      </a:cubicBezTo>
                      <a:cubicBezTo>
                        <a:pt x="703" y="8"/>
                        <a:pt x="698" y="11"/>
                        <a:pt x="702" y="11"/>
                      </a:cubicBezTo>
                      <a:cubicBezTo>
                        <a:pt x="704" y="11"/>
                        <a:pt x="706" y="11"/>
                        <a:pt x="708" y="11"/>
                      </a:cubicBezTo>
                      <a:cubicBezTo>
                        <a:pt x="699" y="24"/>
                        <a:pt x="690" y="36"/>
                        <a:pt x="680" y="46"/>
                      </a:cubicBezTo>
                      <a:cubicBezTo>
                        <a:pt x="680" y="46"/>
                        <a:pt x="679" y="47"/>
                        <a:pt x="679" y="47"/>
                      </a:cubicBezTo>
                      <a:cubicBezTo>
                        <a:pt x="679" y="47"/>
                        <a:pt x="678" y="48"/>
                        <a:pt x="678" y="48"/>
                      </a:cubicBezTo>
                      <a:cubicBezTo>
                        <a:pt x="669" y="57"/>
                        <a:pt x="659" y="65"/>
                        <a:pt x="652" y="75"/>
                      </a:cubicBezTo>
                      <a:cubicBezTo>
                        <a:pt x="645" y="82"/>
                        <a:pt x="638" y="89"/>
                        <a:pt x="630" y="95"/>
                      </a:cubicBezTo>
                      <a:cubicBezTo>
                        <a:pt x="629" y="94"/>
                        <a:pt x="628" y="94"/>
                        <a:pt x="626" y="95"/>
                      </a:cubicBezTo>
                      <a:cubicBezTo>
                        <a:pt x="619" y="98"/>
                        <a:pt x="612" y="102"/>
                        <a:pt x="605" y="106"/>
                      </a:cubicBezTo>
                      <a:cubicBezTo>
                        <a:pt x="607" y="103"/>
                        <a:pt x="609" y="101"/>
                        <a:pt x="612" y="98"/>
                      </a:cubicBezTo>
                      <a:cubicBezTo>
                        <a:pt x="614" y="96"/>
                        <a:pt x="616" y="94"/>
                        <a:pt x="619" y="92"/>
                      </a:cubicBezTo>
                      <a:cubicBezTo>
                        <a:pt x="630" y="82"/>
                        <a:pt x="640" y="72"/>
                        <a:pt x="649" y="60"/>
                      </a:cubicBezTo>
                      <a:cubicBezTo>
                        <a:pt x="654" y="57"/>
                        <a:pt x="658" y="53"/>
                        <a:pt x="663" y="49"/>
                      </a:cubicBezTo>
                      <a:cubicBezTo>
                        <a:pt x="665" y="47"/>
                        <a:pt x="663" y="46"/>
                        <a:pt x="661" y="46"/>
                      </a:cubicBezTo>
                      <a:cubicBezTo>
                        <a:pt x="662" y="45"/>
                        <a:pt x="662" y="45"/>
                        <a:pt x="663" y="44"/>
                      </a:cubicBezTo>
                      <a:cubicBezTo>
                        <a:pt x="663" y="44"/>
                        <a:pt x="663" y="44"/>
                        <a:pt x="663" y="44"/>
                      </a:cubicBezTo>
                      <a:cubicBezTo>
                        <a:pt x="663" y="44"/>
                        <a:pt x="663" y="44"/>
                        <a:pt x="663" y="43"/>
                      </a:cubicBezTo>
                      <a:cubicBezTo>
                        <a:pt x="668" y="39"/>
                        <a:pt x="672" y="33"/>
                        <a:pt x="675" y="27"/>
                      </a:cubicBezTo>
                      <a:cubicBezTo>
                        <a:pt x="675" y="28"/>
                        <a:pt x="675" y="28"/>
                        <a:pt x="675" y="29"/>
                      </a:cubicBezTo>
                      <a:cubicBezTo>
                        <a:pt x="675" y="32"/>
                        <a:pt x="680" y="31"/>
                        <a:pt x="681" y="29"/>
                      </a:cubicBezTo>
                      <a:cubicBezTo>
                        <a:pt x="681" y="28"/>
                        <a:pt x="682" y="27"/>
                        <a:pt x="682" y="26"/>
                      </a:cubicBezTo>
                      <a:cubicBezTo>
                        <a:pt x="684" y="26"/>
                        <a:pt x="687" y="25"/>
                        <a:pt x="687" y="24"/>
                      </a:cubicBezTo>
                      <a:cubicBezTo>
                        <a:pt x="689" y="19"/>
                        <a:pt x="690" y="13"/>
                        <a:pt x="691" y="7"/>
                      </a:cubicBezTo>
                      <a:cubicBezTo>
                        <a:pt x="692" y="5"/>
                        <a:pt x="686" y="6"/>
                        <a:pt x="685" y="8"/>
                      </a:cubicBezTo>
                      <a:cubicBezTo>
                        <a:pt x="685" y="9"/>
                        <a:pt x="685" y="9"/>
                        <a:pt x="685" y="10"/>
                      </a:cubicBezTo>
                      <a:cubicBezTo>
                        <a:pt x="684" y="10"/>
                        <a:pt x="683" y="11"/>
                        <a:pt x="682" y="12"/>
                      </a:cubicBezTo>
                      <a:cubicBezTo>
                        <a:pt x="682" y="13"/>
                        <a:pt x="681" y="14"/>
                        <a:pt x="681" y="15"/>
                      </a:cubicBezTo>
                      <a:cubicBezTo>
                        <a:pt x="681" y="15"/>
                        <a:pt x="681" y="14"/>
                        <a:pt x="681" y="14"/>
                      </a:cubicBezTo>
                      <a:cubicBezTo>
                        <a:pt x="681" y="11"/>
                        <a:pt x="675" y="12"/>
                        <a:pt x="675" y="14"/>
                      </a:cubicBezTo>
                      <a:cubicBezTo>
                        <a:pt x="675" y="16"/>
                        <a:pt x="675" y="17"/>
                        <a:pt x="675" y="18"/>
                      </a:cubicBezTo>
                      <a:cubicBezTo>
                        <a:pt x="673" y="18"/>
                        <a:pt x="672" y="19"/>
                        <a:pt x="672" y="20"/>
                      </a:cubicBezTo>
                      <a:cubicBezTo>
                        <a:pt x="670" y="24"/>
                        <a:pt x="668" y="28"/>
                        <a:pt x="666" y="32"/>
                      </a:cubicBezTo>
                      <a:cubicBezTo>
                        <a:pt x="666" y="29"/>
                        <a:pt x="667" y="25"/>
                        <a:pt x="667" y="22"/>
                      </a:cubicBezTo>
                      <a:cubicBezTo>
                        <a:pt x="668" y="19"/>
                        <a:pt x="661" y="20"/>
                        <a:pt x="661" y="23"/>
                      </a:cubicBezTo>
                      <a:cubicBezTo>
                        <a:pt x="660" y="29"/>
                        <a:pt x="659" y="36"/>
                        <a:pt x="658" y="43"/>
                      </a:cubicBezTo>
                      <a:cubicBezTo>
                        <a:pt x="658" y="43"/>
                        <a:pt x="658" y="43"/>
                        <a:pt x="658" y="44"/>
                      </a:cubicBezTo>
                      <a:cubicBezTo>
                        <a:pt x="658" y="44"/>
                        <a:pt x="657" y="44"/>
                        <a:pt x="657" y="44"/>
                      </a:cubicBezTo>
                      <a:cubicBezTo>
                        <a:pt x="654" y="48"/>
                        <a:pt x="650" y="52"/>
                        <a:pt x="647" y="56"/>
                      </a:cubicBezTo>
                      <a:cubicBezTo>
                        <a:pt x="619" y="79"/>
                        <a:pt x="590" y="101"/>
                        <a:pt x="563" y="125"/>
                      </a:cubicBezTo>
                      <a:cubicBezTo>
                        <a:pt x="531" y="153"/>
                        <a:pt x="501" y="183"/>
                        <a:pt x="471" y="213"/>
                      </a:cubicBezTo>
                      <a:cubicBezTo>
                        <a:pt x="410" y="273"/>
                        <a:pt x="352" y="336"/>
                        <a:pt x="294" y="399"/>
                      </a:cubicBezTo>
                      <a:cubicBezTo>
                        <a:pt x="266" y="430"/>
                        <a:pt x="238" y="461"/>
                        <a:pt x="210" y="492"/>
                      </a:cubicBezTo>
                      <a:cubicBezTo>
                        <a:pt x="208" y="495"/>
                        <a:pt x="206" y="498"/>
                        <a:pt x="204" y="500"/>
                      </a:cubicBezTo>
                      <a:cubicBezTo>
                        <a:pt x="203" y="500"/>
                        <a:pt x="203" y="500"/>
                        <a:pt x="203" y="500"/>
                      </a:cubicBezTo>
                      <a:cubicBezTo>
                        <a:pt x="204" y="498"/>
                        <a:pt x="204" y="496"/>
                        <a:pt x="205" y="494"/>
                      </a:cubicBezTo>
                      <a:cubicBezTo>
                        <a:pt x="206" y="492"/>
                        <a:pt x="200" y="493"/>
                        <a:pt x="199" y="494"/>
                      </a:cubicBezTo>
                      <a:cubicBezTo>
                        <a:pt x="199" y="494"/>
                        <a:pt x="199" y="494"/>
                        <a:pt x="199" y="494"/>
                      </a:cubicBezTo>
                      <a:cubicBezTo>
                        <a:pt x="199" y="494"/>
                        <a:pt x="199" y="494"/>
                        <a:pt x="199" y="494"/>
                      </a:cubicBezTo>
                      <a:cubicBezTo>
                        <a:pt x="201" y="492"/>
                        <a:pt x="195" y="493"/>
                        <a:pt x="194" y="494"/>
                      </a:cubicBezTo>
                      <a:cubicBezTo>
                        <a:pt x="191" y="498"/>
                        <a:pt x="189" y="502"/>
                        <a:pt x="187" y="506"/>
                      </a:cubicBezTo>
                      <a:cubicBezTo>
                        <a:pt x="187" y="506"/>
                        <a:pt x="188" y="505"/>
                        <a:pt x="188" y="504"/>
                      </a:cubicBezTo>
                      <a:cubicBezTo>
                        <a:pt x="188" y="504"/>
                        <a:pt x="188" y="503"/>
                        <a:pt x="188" y="503"/>
                      </a:cubicBezTo>
                      <a:cubicBezTo>
                        <a:pt x="189" y="503"/>
                        <a:pt x="189" y="502"/>
                        <a:pt x="189" y="502"/>
                      </a:cubicBezTo>
                      <a:cubicBezTo>
                        <a:pt x="194" y="490"/>
                        <a:pt x="199" y="479"/>
                        <a:pt x="200" y="466"/>
                      </a:cubicBezTo>
                      <a:cubicBezTo>
                        <a:pt x="200" y="466"/>
                        <a:pt x="200" y="465"/>
                        <a:pt x="200" y="465"/>
                      </a:cubicBezTo>
                      <a:cubicBezTo>
                        <a:pt x="205" y="435"/>
                        <a:pt x="207" y="404"/>
                        <a:pt x="220" y="375"/>
                      </a:cubicBezTo>
                      <a:cubicBezTo>
                        <a:pt x="224" y="366"/>
                        <a:pt x="229" y="357"/>
                        <a:pt x="234" y="349"/>
                      </a:cubicBezTo>
                      <a:cubicBezTo>
                        <a:pt x="229" y="359"/>
                        <a:pt x="225" y="370"/>
                        <a:pt x="220" y="381"/>
                      </a:cubicBezTo>
                      <a:cubicBezTo>
                        <a:pt x="207" y="415"/>
                        <a:pt x="201" y="448"/>
                        <a:pt x="201" y="485"/>
                      </a:cubicBezTo>
                      <a:cubicBezTo>
                        <a:pt x="201" y="489"/>
                        <a:pt x="207" y="488"/>
                        <a:pt x="207" y="485"/>
                      </a:cubicBezTo>
                      <a:cubicBezTo>
                        <a:pt x="208" y="450"/>
                        <a:pt x="212" y="419"/>
                        <a:pt x="224" y="386"/>
                      </a:cubicBezTo>
                      <a:cubicBezTo>
                        <a:pt x="236" y="355"/>
                        <a:pt x="252" y="324"/>
                        <a:pt x="272" y="297"/>
                      </a:cubicBezTo>
                      <a:cubicBezTo>
                        <a:pt x="269" y="305"/>
                        <a:pt x="266" y="312"/>
                        <a:pt x="262" y="319"/>
                      </a:cubicBezTo>
                      <a:cubicBezTo>
                        <a:pt x="257" y="328"/>
                        <a:pt x="252" y="337"/>
                        <a:pt x="248" y="346"/>
                      </a:cubicBezTo>
                      <a:cubicBezTo>
                        <a:pt x="244" y="354"/>
                        <a:pt x="239" y="362"/>
                        <a:pt x="235" y="371"/>
                      </a:cubicBezTo>
                      <a:cubicBezTo>
                        <a:pt x="231" y="379"/>
                        <a:pt x="228" y="389"/>
                        <a:pt x="225" y="398"/>
                      </a:cubicBezTo>
                      <a:cubicBezTo>
                        <a:pt x="223" y="402"/>
                        <a:pt x="221" y="406"/>
                        <a:pt x="219" y="410"/>
                      </a:cubicBezTo>
                      <a:cubicBezTo>
                        <a:pt x="218" y="411"/>
                        <a:pt x="220" y="411"/>
                        <a:pt x="221" y="411"/>
                      </a:cubicBezTo>
                      <a:cubicBezTo>
                        <a:pt x="220" y="414"/>
                        <a:pt x="219" y="417"/>
                        <a:pt x="218" y="420"/>
                      </a:cubicBezTo>
                      <a:cubicBezTo>
                        <a:pt x="217" y="427"/>
                        <a:pt x="216" y="434"/>
                        <a:pt x="216" y="441"/>
                      </a:cubicBezTo>
                      <a:cubicBezTo>
                        <a:pt x="216" y="452"/>
                        <a:pt x="226" y="461"/>
                        <a:pt x="218" y="473"/>
                      </a:cubicBezTo>
                      <a:cubicBezTo>
                        <a:pt x="217" y="475"/>
                        <a:pt x="223" y="474"/>
                        <a:pt x="224" y="473"/>
                      </a:cubicBezTo>
                      <a:cubicBezTo>
                        <a:pt x="231" y="461"/>
                        <a:pt x="224" y="451"/>
                        <a:pt x="222" y="439"/>
                      </a:cubicBezTo>
                      <a:cubicBezTo>
                        <a:pt x="220" y="428"/>
                        <a:pt x="224" y="414"/>
                        <a:pt x="229" y="402"/>
                      </a:cubicBezTo>
                      <a:cubicBezTo>
                        <a:pt x="244" y="372"/>
                        <a:pt x="255" y="340"/>
                        <a:pt x="273" y="312"/>
                      </a:cubicBezTo>
                      <a:cubicBezTo>
                        <a:pt x="290" y="285"/>
                        <a:pt x="310" y="261"/>
                        <a:pt x="319" y="231"/>
                      </a:cubicBezTo>
                      <a:cubicBezTo>
                        <a:pt x="329" y="221"/>
                        <a:pt x="338" y="209"/>
                        <a:pt x="349" y="200"/>
                      </a:cubicBezTo>
                      <a:cubicBezTo>
                        <a:pt x="340" y="236"/>
                        <a:pt x="314" y="263"/>
                        <a:pt x="296" y="295"/>
                      </a:cubicBezTo>
                      <a:cubicBezTo>
                        <a:pt x="278" y="329"/>
                        <a:pt x="264" y="366"/>
                        <a:pt x="266" y="405"/>
                      </a:cubicBezTo>
                      <a:cubicBezTo>
                        <a:pt x="266" y="409"/>
                        <a:pt x="272" y="408"/>
                        <a:pt x="272" y="405"/>
                      </a:cubicBezTo>
                      <a:cubicBezTo>
                        <a:pt x="271" y="362"/>
                        <a:pt x="287" y="323"/>
                        <a:pt x="307" y="286"/>
                      </a:cubicBezTo>
                      <a:cubicBezTo>
                        <a:pt x="325" y="256"/>
                        <a:pt x="348" y="232"/>
                        <a:pt x="356" y="196"/>
                      </a:cubicBezTo>
                      <a:cubicBezTo>
                        <a:pt x="356" y="195"/>
                        <a:pt x="355" y="194"/>
                        <a:pt x="354" y="194"/>
                      </a:cubicBezTo>
                      <a:cubicBezTo>
                        <a:pt x="353" y="193"/>
                        <a:pt x="350" y="193"/>
                        <a:pt x="349" y="194"/>
                      </a:cubicBezTo>
                      <a:cubicBezTo>
                        <a:pt x="336" y="203"/>
                        <a:pt x="327" y="217"/>
                        <a:pt x="316" y="227"/>
                      </a:cubicBezTo>
                      <a:cubicBezTo>
                        <a:pt x="315" y="228"/>
                        <a:pt x="314" y="228"/>
                        <a:pt x="314" y="229"/>
                      </a:cubicBezTo>
                      <a:cubicBezTo>
                        <a:pt x="314" y="229"/>
                        <a:pt x="314" y="229"/>
                        <a:pt x="313" y="229"/>
                      </a:cubicBezTo>
                      <a:cubicBezTo>
                        <a:pt x="311" y="232"/>
                        <a:pt x="308" y="234"/>
                        <a:pt x="305" y="236"/>
                      </a:cubicBezTo>
                      <a:cubicBezTo>
                        <a:pt x="305" y="236"/>
                        <a:pt x="304" y="236"/>
                        <a:pt x="304" y="236"/>
                      </a:cubicBezTo>
                      <a:cubicBezTo>
                        <a:pt x="288" y="237"/>
                        <a:pt x="275" y="246"/>
                        <a:pt x="264" y="256"/>
                      </a:cubicBezTo>
                      <a:cubicBezTo>
                        <a:pt x="249" y="268"/>
                        <a:pt x="234" y="284"/>
                        <a:pt x="230" y="303"/>
                      </a:cubicBezTo>
                      <a:cubicBezTo>
                        <a:pt x="229" y="305"/>
                        <a:pt x="236" y="304"/>
                        <a:pt x="236" y="302"/>
                      </a:cubicBezTo>
                      <a:cubicBezTo>
                        <a:pt x="239" y="289"/>
                        <a:pt x="247" y="278"/>
                        <a:pt x="256" y="268"/>
                      </a:cubicBezTo>
                      <a:cubicBezTo>
                        <a:pt x="267" y="256"/>
                        <a:pt x="284" y="240"/>
                        <a:pt x="301" y="239"/>
                      </a:cubicBezTo>
                      <a:cubicBezTo>
                        <a:pt x="302" y="239"/>
                        <a:pt x="303" y="239"/>
                        <a:pt x="304" y="238"/>
                      </a:cubicBezTo>
                      <a:cubicBezTo>
                        <a:pt x="304" y="239"/>
                        <a:pt x="307" y="240"/>
                        <a:pt x="309" y="239"/>
                      </a:cubicBezTo>
                      <a:cubicBezTo>
                        <a:pt x="309" y="238"/>
                        <a:pt x="310" y="238"/>
                        <a:pt x="311" y="237"/>
                      </a:cubicBezTo>
                      <a:cubicBezTo>
                        <a:pt x="303" y="258"/>
                        <a:pt x="291" y="277"/>
                        <a:pt x="278" y="295"/>
                      </a:cubicBezTo>
                      <a:cubicBezTo>
                        <a:pt x="280" y="290"/>
                        <a:pt x="282" y="284"/>
                        <a:pt x="283" y="278"/>
                      </a:cubicBezTo>
                      <a:cubicBezTo>
                        <a:pt x="284" y="276"/>
                        <a:pt x="278" y="277"/>
                        <a:pt x="277" y="279"/>
                      </a:cubicBezTo>
                      <a:cubicBezTo>
                        <a:pt x="276" y="284"/>
                        <a:pt x="275" y="288"/>
                        <a:pt x="273" y="293"/>
                      </a:cubicBezTo>
                      <a:cubicBezTo>
                        <a:pt x="272" y="292"/>
                        <a:pt x="269" y="292"/>
                        <a:pt x="268" y="294"/>
                      </a:cubicBezTo>
                      <a:cubicBezTo>
                        <a:pt x="267" y="296"/>
                        <a:pt x="265" y="298"/>
                        <a:pt x="264" y="300"/>
                      </a:cubicBezTo>
                      <a:cubicBezTo>
                        <a:pt x="264" y="300"/>
                        <a:pt x="263" y="300"/>
                        <a:pt x="263" y="300"/>
                      </a:cubicBezTo>
                      <a:cubicBezTo>
                        <a:pt x="246" y="326"/>
                        <a:pt x="225" y="350"/>
                        <a:pt x="212" y="379"/>
                      </a:cubicBezTo>
                      <a:cubicBezTo>
                        <a:pt x="202" y="401"/>
                        <a:pt x="200" y="425"/>
                        <a:pt x="196" y="449"/>
                      </a:cubicBezTo>
                      <a:cubicBezTo>
                        <a:pt x="196" y="448"/>
                        <a:pt x="196" y="447"/>
                        <a:pt x="196" y="447"/>
                      </a:cubicBezTo>
                      <a:cubicBezTo>
                        <a:pt x="196" y="445"/>
                        <a:pt x="190" y="446"/>
                        <a:pt x="190" y="448"/>
                      </a:cubicBezTo>
                      <a:cubicBezTo>
                        <a:pt x="189" y="467"/>
                        <a:pt x="186" y="485"/>
                        <a:pt x="183" y="503"/>
                      </a:cubicBezTo>
                      <a:cubicBezTo>
                        <a:pt x="183" y="503"/>
                        <a:pt x="182" y="503"/>
                        <a:pt x="182" y="503"/>
                      </a:cubicBezTo>
                      <a:cubicBezTo>
                        <a:pt x="181" y="505"/>
                        <a:pt x="180" y="507"/>
                        <a:pt x="179" y="509"/>
                      </a:cubicBezTo>
                      <a:cubicBezTo>
                        <a:pt x="180" y="502"/>
                        <a:pt x="182" y="495"/>
                        <a:pt x="183" y="488"/>
                      </a:cubicBezTo>
                      <a:cubicBezTo>
                        <a:pt x="183" y="486"/>
                        <a:pt x="184" y="484"/>
                        <a:pt x="185" y="482"/>
                      </a:cubicBezTo>
                      <a:cubicBezTo>
                        <a:pt x="185" y="481"/>
                        <a:pt x="184" y="481"/>
                        <a:pt x="184" y="481"/>
                      </a:cubicBezTo>
                      <a:cubicBezTo>
                        <a:pt x="189" y="445"/>
                        <a:pt x="192" y="410"/>
                        <a:pt x="203" y="377"/>
                      </a:cubicBezTo>
                      <a:cubicBezTo>
                        <a:pt x="214" y="356"/>
                        <a:pt x="230" y="337"/>
                        <a:pt x="243" y="316"/>
                      </a:cubicBezTo>
                      <a:cubicBezTo>
                        <a:pt x="245" y="314"/>
                        <a:pt x="238" y="314"/>
                        <a:pt x="237" y="316"/>
                      </a:cubicBezTo>
                      <a:cubicBezTo>
                        <a:pt x="229" y="329"/>
                        <a:pt x="220" y="341"/>
                        <a:pt x="212" y="354"/>
                      </a:cubicBezTo>
                      <a:cubicBezTo>
                        <a:pt x="220" y="336"/>
                        <a:pt x="231" y="319"/>
                        <a:pt x="246" y="304"/>
                      </a:cubicBezTo>
                      <a:cubicBezTo>
                        <a:pt x="249" y="301"/>
                        <a:pt x="243" y="300"/>
                        <a:pt x="241" y="302"/>
                      </a:cubicBezTo>
                      <a:cubicBezTo>
                        <a:pt x="218" y="325"/>
                        <a:pt x="205" y="351"/>
                        <a:pt x="196" y="379"/>
                      </a:cubicBezTo>
                      <a:cubicBezTo>
                        <a:pt x="193" y="384"/>
                        <a:pt x="191" y="389"/>
                        <a:pt x="189" y="395"/>
                      </a:cubicBezTo>
                      <a:cubicBezTo>
                        <a:pt x="175" y="426"/>
                        <a:pt x="178" y="463"/>
                        <a:pt x="174" y="497"/>
                      </a:cubicBezTo>
                      <a:cubicBezTo>
                        <a:pt x="174" y="498"/>
                        <a:pt x="174" y="498"/>
                        <a:pt x="175" y="498"/>
                      </a:cubicBezTo>
                      <a:cubicBezTo>
                        <a:pt x="173" y="509"/>
                        <a:pt x="171" y="520"/>
                        <a:pt x="169" y="531"/>
                      </a:cubicBezTo>
                      <a:cubicBezTo>
                        <a:pt x="168" y="534"/>
                        <a:pt x="174" y="533"/>
                        <a:pt x="175" y="530"/>
                      </a:cubicBezTo>
                      <a:cubicBezTo>
                        <a:pt x="175" y="530"/>
                        <a:pt x="175" y="529"/>
                        <a:pt x="175" y="529"/>
                      </a:cubicBezTo>
                      <a:cubicBezTo>
                        <a:pt x="177" y="528"/>
                        <a:pt x="178" y="528"/>
                        <a:pt x="179" y="527"/>
                      </a:cubicBezTo>
                      <a:cubicBezTo>
                        <a:pt x="182" y="523"/>
                        <a:pt x="185" y="519"/>
                        <a:pt x="188" y="514"/>
                      </a:cubicBezTo>
                      <a:cubicBezTo>
                        <a:pt x="190" y="512"/>
                        <a:pt x="192" y="509"/>
                        <a:pt x="195" y="506"/>
                      </a:cubicBezTo>
                      <a:cubicBezTo>
                        <a:pt x="194" y="508"/>
                        <a:pt x="193" y="510"/>
                        <a:pt x="192" y="512"/>
                      </a:cubicBezTo>
                      <a:cubicBezTo>
                        <a:pt x="190" y="515"/>
                        <a:pt x="188" y="518"/>
                        <a:pt x="186" y="521"/>
                      </a:cubicBezTo>
                      <a:cubicBezTo>
                        <a:pt x="186" y="521"/>
                        <a:pt x="186" y="521"/>
                        <a:pt x="186" y="521"/>
                      </a:cubicBezTo>
                      <a:cubicBezTo>
                        <a:pt x="186" y="521"/>
                        <a:pt x="186" y="521"/>
                        <a:pt x="186" y="521"/>
                      </a:cubicBezTo>
                      <a:cubicBezTo>
                        <a:pt x="186" y="521"/>
                        <a:pt x="186" y="521"/>
                        <a:pt x="186" y="522"/>
                      </a:cubicBezTo>
                      <a:cubicBezTo>
                        <a:pt x="185" y="522"/>
                        <a:pt x="186" y="522"/>
                        <a:pt x="186" y="522"/>
                      </a:cubicBezTo>
                      <a:cubicBezTo>
                        <a:pt x="167" y="545"/>
                        <a:pt x="150" y="569"/>
                        <a:pt x="132" y="593"/>
                      </a:cubicBezTo>
                      <a:cubicBezTo>
                        <a:pt x="129" y="597"/>
                        <a:pt x="126" y="600"/>
                        <a:pt x="124" y="604"/>
                      </a:cubicBezTo>
                      <a:cubicBezTo>
                        <a:pt x="124" y="604"/>
                        <a:pt x="124" y="604"/>
                        <a:pt x="124" y="604"/>
                      </a:cubicBezTo>
                      <a:cubicBezTo>
                        <a:pt x="119" y="574"/>
                        <a:pt x="109" y="548"/>
                        <a:pt x="115" y="517"/>
                      </a:cubicBezTo>
                      <a:cubicBezTo>
                        <a:pt x="121" y="493"/>
                        <a:pt x="132" y="470"/>
                        <a:pt x="128" y="444"/>
                      </a:cubicBezTo>
                      <a:cubicBezTo>
                        <a:pt x="128" y="443"/>
                        <a:pt x="122" y="444"/>
                        <a:pt x="122" y="446"/>
                      </a:cubicBezTo>
                      <a:cubicBezTo>
                        <a:pt x="126" y="473"/>
                        <a:pt x="113" y="497"/>
                        <a:pt x="108" y="523"/>
                      </a:cubicBezTo>
                      <a:cubicBezTo>
                        <a:pt x="103" y="552"/>
                        <a:pt x="113" y="578"/>
                        <a:pt x="118" y="606"/>
                      </a:cubicBezTo>
                      <a:cubicBezTo>
                        <a:pt x="118" y="607"/>
                        <a:pt x="122" y="606"/>
                        <a:pt x="123" y="605"/>
                      </a:cubicBezTo>
                      <a:cubicBezTo>
                        <a:pt x="104" y="631"/>
                        <a:pt x="85" y="657"/>
                        <a:pt x="68" y="685"/>
                      </a:cubicBezTo>
                      <a:cubicBezTo>
                        <a:pt x="48" y="719"/>
                        <a:pt x="29" y="753"/>
                        <a:pt x="3" y="783"/>
                      </a:cubicBezTo>
                      <a:cubicBezTo>
                        <a:pt x="0" y="786"/>
                        <a:pt x="6" y="786"/>
                        <a:pt x="8" y="784"/>
                      </a:cubicBezTo>
                      <a:cubicBezTo>
                        <a:pt x="8" y="784"/>
                        <a:pt x="9" y="783"/>
                        <a:pt x="9" y="783"/>
                      </a:cubicBezTo>
                      <a:cubicBezTo>
                        <a:pt x="10" y="783"/>
                        <a:pt x="10" y="782"/>
                        <a:pt x="11" y="782"/>
                      </a:cubicBezTo>
                      <a:cubicBezTo>
                        <a:pt x="44" y="761"/>
                        <a:pt x="70" y="733"/>
                        <a:pt x="92" y="701"/>
                      </a:cubicBezTo>
                      <a:cubicBezTo>
                        <a:pt x="116" y="667"/>
                        <a:pt x="133" y="629"/>
                        <a:pt x="156" y="595"/>
                      </a:cubicBezTo>
                      <a:cubicBezTo>
                        <a:pt x="185" y="582"/>
                        <a:pt x="208" y="561"/>
                        <a:pt x="236" y="547"/>
                      </a:cubicBezTo>
                      <a:close/>
                      <a:moveTo>
                        <a:pt x="462" y="428"/>
                      </a:moveTo>
                      <a:cubicBezTo>
                        <a:pt x="476" y="425"/>
                        <a:pt x="488" y="420"/>
                        <a:pt x="501" y="414"/>
                      </a:cubicBezTo>
                      <a:cubicBezTo>
                        <a:pt x="501" y="414"/>
                        <a:pt x="501" y="413"/>
                        <a:pt x="502" y="413"/>
                      </a:cubicBezTo>
                      <a:cubicBezTo>
                        <a:pt x="504" y="412"/>
                        <a:pt x="507" y="411"/>
                        <a:pt x="510" y="410"/>
                      </a:cubicBezTo>
                      <a:cubicBezTo>
                        <a:pt x="497" y="422"/>
                        <a:pt x="480" y="426"/>
                        <a:pt x="462" y="428"/>
                      </a:cubicBezTo>
                      <a:close/>
                      <a:moveTo>
                        <a:pt x="243" y="539"/>
                      </a:moveTo>
                      <a:cubicBezTo>
                        <a:pt x="213" y="551"/>
                        <a:pt x="189" y="574"/>
                        <a:pt x="161" y="588"/>
                      </a:cubicBezTo>
                      <a:cubicBezTo>
                        <a:pt x="166" y="581"/>
                        <a:pt x="172" y="573"/>
                        <a:pt x="177" y="566"/>
                      </a:cubicBezTo>
                      <a:cubicBezTo>
                        <a:pt x="178" y="566"/>
                        <a:pt x="180" y="566"/>
                        <a:pt x="181" y="565"/>
                      </a:cubicBezTo>
                      <a:cubicBezTo>
                        <a:pt x="220" y="533"/>
                        <a:pt x="270" y="524"/>
                        <a:pt x="320" y="520"/>
                      </a:cubicBezTo>
                      <a:cubicBezTo>
                        <a:pt x="294" y="525"/>
                        <a:pt x="268" y="530"/>
                        <a:pt x="243" y="539"/>
                      </a:cubicBezTo>
                      <a:close/>
                      <a:moveTo>
                        <a:pt x="653" y="82"/>
                      </a:moveTo>
                      <a:cubicBezTo>
                        <a:pt x="656" y="80"/>
                        <a:pt x="659" y="79"/>
                        <a:pt x="662" y="77"/>
                      </a:cubicBezTo>
                      <a:cubicBezTo>
                        <a:pt x="659" y="79"/>
                        <a:pt x="657" y="81"/>
                        <a:pt x="654" y="83"/>
                      </a:cubicBezTo>
                      <a:cubicBezTo>
                        <a:pt x="648" y="88"/>
                        <a:pt x="641" y="93"/>
                        <a:pt x="634" y="98"/>
                      </a:cubicBezTo>
                      <a:cubicBezTo>
                        <a:pt x="640" y="92"/>
                        <a:pt x="645" y="87"/>
                        <a:pt x="651" y="82"/>
                      </a:cubicBezTo>
                      <a:cubicBezTo>
                        <a:pt x="652" y="82"/>
                        <a:pt x="653" y="82"/>
                        <a:pt x="653" y="82"/>
                      </a:cubicBezTo>
                      <a:close/>
                      <a:moveTo>
                        <a:pt x="541" y="168"/>
                      </a:moveTo>
                      <a:cubicBezTo>
                        <a:pt x="543" y="166"/>
                        <a:pt x="545" y="164"/>
                        <a:pt x="547" y="163"/>
                      </a:cubicBezTo>
                      <a:cubicBezTo>
                        <a:pt x="546" y="164"/>
                        <a:pt x="545" y="165"/>
                        <a:pt x="545" y="166"/>
                      </a:cubicBezTo>
                      <a:cubicBezTo>
                        <a:pt x="544" y="167"/>
                        <a:pt x="542" y="168"/>
                        <a:pt x="541" y="168"/>
                      </a:cubicBezTo>
                      <a:close/>
                      <a:moveTo>
                        <a:pt x="479" y="224"/>
                      </a:moveTo>
                      <a:cubicBezTo>
                        <a:pt x="481" y="223"/>
                        <a:pt x="484" y="222"/>
                        <a:pt x="486" y="221"/>
                      </a:cubicBezTo>
                      <a:cubicBezTo>
                        <a:pt x="482" y="224"/>
                        <a:pt x="478" y="226"/>
                        <a:pt x="474" y="229"/>
                      </a:cubicBezTo>
                      <a:cubicBezTo>
                        <a:pt x="476" y="227"/>
                        <a:pt x="478" y="226"/>
                        <a:pt x="479" y="224"/>
                      </a:cubicBezTo>
                      <a:close/>
                      <a:moveTo>
                        <a:pt x="509" y="208"/>
                      </a:moveTo>
                      <a:cubicBezTo>
                        <a:pt x="509" y="208"/>
                        <a:pt x="509" y="208"/>
                        <a:pt x="510" y="207"/>
                      </a:cubicBezTo>
                      <a:cubicBezTo>
                        <a:pt x="509" y="208"/>
                        <a:pt x="509" y="208"/>
                        <a:pt x="509" y="208"/>
                      </a:cubicBezTo>
                      <a:cubicBezTo>
                        <a:pt x="509" y="208"/>
                        <a:pt x="509" y="208"/>
                        <a:pt x="509" y="208"/>
                      </a:cubicBezTo>
                      <a:close/>
                      <a:moveTo>
                        <a:pt x="489" y="216"/>
                      </a:moveTo>
                      <a:cubicBezTo>
                        <a:pt x="496" y="209"/>
                        <a:pt x="503" y="203"/>
                        <a:pt x="510" y="196"/>
                      </a:cubicBezTo>
                      <a:cubicBezTo>
                        <a:pt x="510" y="196"/>
                        <a:pt x="511" y="196"/>
                        <a:pt x="511" y="196"/>
                      </a:cubicBezTo>
                      <a:cubicBezTo>
                        <a:pt x="511" y="196"/>
                        <a:pt x="510" y="196"/>
                        <a:pt x="510" y="197"/>
                      </a:cubicBezTo>
                      <a:cubicBezTo>
                        <a:pt x="509" y="199"/>
                        <a:pt x="515" y="197"/>
                        <a:pt x="516" y="196"/>
                      </a:cubicBezTo>
                      <a:cubicBezTo>
                        <a:pt x="517" y="196"/>
                        <a:pt x="518" y="195"/>
                        <a:pt x="518" y="194"/>
                      </a:cubicBezTo>
                      <a:cubicBezTo>
                        <a:pt x="519" y="194"/>
                        <a:pt x="520" y="194"/>
                        <a:pt x="520" y="194"/>
                      </a:cubicBezTo>
                      <a:cubicBezTo>
                        <a:pt x="516" y="197"/>
                        <a:pt x="511" y="200"/>
                        <a:pt x="506" y="202"/>
                      </a:cubicBezTo>
                      <a:cubicBezTo>
                        <a:pt x="503" y="204"/>
                        <a:pt x="508" y="205"/>
                        <a:pt x="510" y="204"/>
                      </a:cubicBezTo>
                      <a:cubicBezTo>
                        <a:pt x="519" y="199"/>
                        <a:pt x="529" y="193"/>
                        <a:pt x="538" y="188"/>
                      </a:cubicBezTo>
                      <a:cubicBezTo>
                        <a:pt x="539" y="188"/>
                        <a:pt x="540" y="187"/>
                        <a:pt x="541" y="187"/>
                      </a:cubicBezTo>
                      <a:cubicBezTo>
                        <a:pt x="524" y="197"/>
                        <a:pt x="507" y="207"/>
                        <a:pt x="489" y="216"/>
                      </a:cubicBezTo>
                      <a:close/>
                      <a:moveTo>
                        <a:pt x="536" y="161"/>
                      </a:moveTo>
                      <a:cubicBezTo>
                        <a:pt x="533" y="164"/>
                        <a:pt x="530" y="168"/>
                        <a:pt x="527" y="171"/>
                      </a:cubicBezTo>
                      <a:cubicBezTo>
                        <a:pt x="525" y="173"/>
                        <a:pt x="523" y="175"/>
                        <a:pt x="521" y="178"/>
                      </a:cubicBezTo>
                      <a:cubicBezTo>
                        <a:pt x="521" y="178"/>
                        <a:pt x="521" y="179"/>
                        <a:pt x="521" y="179"/>
                      </a:cubicBezTo>
                      <a:cubicBezTo>
                        <a:pt x="516" y="184"/>
                        <a:pt x="511" y="188"/>
                        <a:pt x="506" y="193"/>
                      </a:cubicBezTo>
                      <a:cubicBezTo>
                        <a:pt x="505" y="193"/>
                        <a:pt x="504" y="194"/>
                        <a:pt x="504" y="194"/>
                      </a:cubicBezTo>
                      <a:cubicBezTo>
                        <a:pt x="514" y="183"/>
                        <a:pt x="525" y="172"/>
                        <a:pt x="536" y="161"/>
                      </a:cubicBezTo>
                      <a:close/>
                      <a:moveTo>
                        <a:pt x="556" y="156"/>
                      </a:moveTo>
                      <a:cubicBezTo>
                        <a:pt x="556" y="156"/>
                        <a:pt x="555" y="156"/>
                        <a:pt x="555" y="156"/>
                      </a:cubicBezTo>
                      <a:cubicBezTo>
                        <a:pt x="556" y="155"/>
                        <a:pt x="557" y="154"/>
                        <a:pt x="558" y="153"/>
                      </a:cubicBezTo>
                      <a:cubicBezTo>
                        <a:pt x="557" y="154"/>
                        <a:pt x="556" y="155"/>
                        <a:pt x="556" y="156"/>
                      </a:cubicBezTo>
                      <a:close/>
                      <a:moveTo>
                        <a:pt x="524" y="192"/>
                      </a:moveTo>
                      <a:cubicBezTo>
                        <a:pt x="524" y="192"/>
                        <a:pt x="524" y="192"/>
                        <a:pt x="524" y="191"/>
                      </a:cubicBezTo>
                      <a:cubicBezTo>
                        <a:pt x="525" y="191"/>
                        <a:pt x="525" y="191"/>
                        <a:pt x="525" y="191"/>
                      </a:cubicBezTo>
                      <a:cubicBezTo>
                        <a:pt x="525" y="191"/>
                        <a:pt x="525" y="192"/>
                        <a:pt x="524" y="192"/>
                      </a:cubicBezTo>
                      <a:close/>
                      <a:moveTo>
                        <a:pt x="522" y="185"/>
                      </a:moveTo>
                      <a:cubicBezTo>
                        <a:pt x="522" y="185"/>
                        <a:pt x="522" y="185"/>
                        <a:pt x="523" y="185"/>
                      </a:cubicBezTo>
                      <a:cubicBezTo>
                        <a:pt x="523" y="185"/>
                        <a:pt x="523" y="185"/>
                        <a:pt x="523" y="184"/>
                      </a:cubicBezTo>
                      <a:cubicBezTo>
                        <a:pt x="523" y="184"/>
                        <a:pt x="523" y="185"/>
                        <a:pt x="523" y="185"/>
                      </a:cubicBezTo>
                      <a:cubicBezTo>
                        <a:pt x="523" y="185"/>
                        <a:pt x="522" y="185"/>
                        <a:pt x="522" y="185"/>
                      </a:cubicBezTo>
                      <a:close/>
                      <a:moveTo>
                        <a:pt x="562" y="157"/>
                      </a:moveTo>
                      <a:cubicBezTo>
                        <a:pt x="563" y="156"/>
                        <a:pt x="564" y="154"/>
                        <a:pt x="565" y="153"/>
                      </a:cubicBezTo>
                      <a:cubicBezTo>
                        <a:pt x="564" y="154"/>
                        <a:pt x="563" y="156"/>
                        <a:pt x="562" y="157"/>
                      </a:cubicBezTo>
                      <a:close/>
                      <a:moveTo>
                        <a:pt x="591" y="126"/>
                      </a:moveTo>
                      <a:cubicBezTo>
                        <a:pt x="600" y="120"/>
                        <a:pt x="610" y="115"/>
                        <a:pt x="619" y="109"/>
                      </a:cubicBezTo>
                      <a:cubicBezTo>
                        <a:pt x="620" y="109"/>
                        <a:pt x="620" y="109"/>
                        <a:pt x="621" y="109"/>
                      </a:cubicBezTo>
                      <a:cubicBezTo>
                        <a:pt x="620" y="110"/>
                        <a:pt x="620" y="111"/>
                        <a:pt x="619" y="111"/>
                      </a:cubicBezTo>
                      <a:cubicBezTo>
                        <a:pt x="618" y="112"/>
                        <a:pt x="618" y="112"/>
                        <a:pt x="617" y="112"/>
                      </a:cubicBezTo>
                      <a:cubicBezTo>
                        <a:pt x="608" y="117"/>
                        <a:pt x="599" y="121"/>
                        <a:pt x="591" y="126"/>
                      </a:cubicBezTo>
                      <a:close/>
                      <a:moveTo>
                        <a:pt x="638" y="99"/>
                      </a:moveTo>
                      <a:cubicBezTo>
                        <a:pt x="638" y="99"/>
                        <a:pt x="638" y="99"/>
                        <a:pt x="639" y="99"/>
                      </a:cubicBezTo>
                      <a:cubicBezTo>
                        <a:pt x="638" y="99"/>
                        <a:pt x="637" y="100"/>
                        <a:pt x="637" y="100"/>
                      </a:cubicBezTo>
                      <a:cubicBezTo>
                        <a:pt x="637" y="100"/>
                        <a:pt x="637" y="100"/>
                        <a:pt x="638" y="99"/>
                      </a:cubicBezTo>
                      <a:close/>
                      <a:moveTo>
                        <a:pt x="655" y="88"/>
                      </a:moveTo>
                      <a:cubicBezTo>
                        <a:pt x="653" y="90"/>
                        <a:pt x="652" y="91"/>
                        <a:pt x="651" y="93"/>
                      </a:cubicBezTo>
                      <a:cubicBezTo>
                        <a:pt x="650" y="93"/>
                        <a:pt x="649" y="93"/>
                        <a:pt x="648" y="93"/>
                      </a:cubicBezTo>
                      <a:cubicBezTo>
                        <a:pt x="650" y="91"/>
                        <a:pt x="653" y="90"/>
                        <a:pt x="655" y="88"/>
                      </a:cubicBezTo>
                      <a:close/>
                      <a:moveTo>
                        <a:pt x="590" y="123"/>
                      </a:moveTo>
                      <a:cubicBezTo>
                        <a:pt x="586" y="125"/>
                        <a:pt x="583" y="128"/>
                        <a:pt x="579" y="130"/>
                      </a:cubicBezTo>
                      <a:cubicBezTo>
                        <a:pt x="583" y="128"/>
                        <a:pt x="586" y="125"/>
                        <a:pt x="590" y="122"/>
                      </a:cubicBezTo>
                      <a:cubicBezTo>
                        <a:pt x="590" y="122"/>
                        <a:pt x="590" y="122"/>
                        <a:pt x="590" y="122"/>
                      </a:cubicBezTo>
                      <a:cubicBezTo>
                        <a:pt x="589" y="123"/>
                        <a:pt x="590" y="123"/>
                        <a:pt x="590" y="123"/>
                      </a:cubicBezTo>
                      <a:close/>
                      <a:moveTo>
                        <a:pt x="545" y="154"/>
                      </a:moveTo>
                      <a:cubicBezTo>
                        <a:pt x="545" y="154"/>
                        <a:pt x="544" y="154"/>
                        <a:pt x="544" y="154"/>
                      </a:cubicBezTo>
                      <a:cubicBezTo>
                        <a:pt x="545" y="154"/>
                        <a:pt x="546" y="153"/>
                        <a:pt x="547" y="152"/>
                      </a:cubicBezTo>
                      <a:cubicBezTo>
                        <a:pt x="547" y="153"/>
                        <a:pt x="546" y="154"/>
                        <a:pt x="545" y="154"/>
                      </a:cubicBezTo>
                      <a:close/>
                      <a:moveTo>
                        <a:pt x="497" y="200"/>
                      </a:moveTo>
                      <a:cubicBezTo>
                        <a:pt x="497" y="200"/>
                        <a:pt x="498" y="200"/>
                        <a:pt x="498" y="200"/>
                      </a:cubicBezTo>
                      <a:cubicBezTo>
                        <a:pt x="494" y="204"/>
                        <a:pt x="491" y="207"/>
                        <a:pt x="487" y="211"/>
                      </a:cubicBezTo>
                      <a:cubicBezTo>
                        <a:pt x="488" y="210"/>
                        <a:pt x="488" y="210"/>
                        <a:pt x="488" y="209"/>
                      </a:cubicBezTo>
                      <a:cubicBezTo>
                        <a:pt x="491" y="206"/>
                        <a:pt x="494" y="203"/>
                        <a:pt x="497" y="200"/>
                      </a:cubicBezTo>
                      <a:close/>
                      <a:moveTo>
                        <a:pt x="422" y="293"/>
                      </a:moveTo>
                      <a:cubicBezTo>
                        <a:pt x="420" y="296"/>
                        <a:pt x="417" y="298"/>
                        <a:pt x="415" y="300"/>
                      </a:cubicBezTo>
                      <a:cubicBezTo>
                        <a:pt x="413" y="301"/>
                        <a:pt x="412" y="302"/>
                        <a:pt x="410" y="302"/>
                      </a:cubicBezTo>
                      <a:cubicBezTo>
                        <a:pt x="414" y="299"/>
                        <a:pt x="418" y="296"/>
                        <a:pt x="422" y="293"/>
                      </a:cubicBezTo>
                      <a:close/>
                      <a:moveTo>
                        <a:pt x="355" y="364"/>
                      </a:moveTo>
                      <a:cubicBezTo>
                        <a:pt x="356" y="364"/>
                        <a:pt x="356" y="364"/>
                        <a:pt x="357" y="364"/>
                      </a:cubicBezTo>
                      <a:cubicBezTo>
                        <a:pt x="353" y="369"/>
                        <a:pt x="349" y="373"/>
                        <a:pt x="344" y="377"/>
                      </a:cubicBezTo>
                      <a:cubicBezTo>
                        <a:pt x="347" y="372"/>
                        <a:pt x="351" y="368"/>
                        <a:pt x="355" y="364"/>
                      </a:cubicBezTo>
                      <a:close/>
                      <a:moveTo>
                        <a:pt x="378" y="343"/>
                      </a:moveTo>
                      <a:cubicBezTo>
                        <a:pt x="378" y="343"/>
                        <a:pt x="378" y="343"/>
                        <a:pt x="379" y="343"/>
                      </a:cubicBezTo>
                      <a:cubicBezTo>
                        <a:pt x="379" y="343"/>
                        <a:pt x="379" y="343"/>
                        <a:pt x="379" y="343"/>
                      </a:cubicBezTo>
                      <a:cubicBezTo>
                        <a:pt x="379" y="343"/>
                        <a:pt x="378" y="343"/>
                        <a:pt x="378" y="343"/>
                      </a:cubicBezTo>
                      <a:close/>
                      <a:moveTo>
                        <a:pt x="364" y="343"/>
                      </a:moveTo>
                      <a:cubicBezTo>
                        <a:pt x="361" y="346"/>
                        <a:pt x="358" y="350"/>
                        <a:pt x="355" y="353"/>
                      </a:cubicBezTo>
                      <a:cubicBezTo>
                        <a:pt x="355" y="353"/>
                        <a:pt x="356" y="352"/>
                        <a:pt x="356" y="352"/>
                      </a:cubicBezTo>
                      <a:cubicBezTo>
                        <a:pt x="359" y="349"/>
                        <a:pt x="361" y="346"/>
                        <a:pt x="364" y="343"/>
                      </a:cubicBezTo>
                      <a:close/>
                      <a:moveTo>
                        <a:pt x="343" y="366"/>
                      </a:moveTo>
                      <a:cubicBezTo>
                        <a:pt x="343" y="367"/>
                        <a:pt x="344" y="367"/>
                        <a:pt x="345" y="367"/>
                      </a:cubicBezTo>
                      <a:cubicBezTo>
                        <a:pt x="337" y="376"/>
                        <a:pt x="329" y="385"/>
                        <a:pt x="320" y="393"/>
                      </a:cubicBezTo>
                      <a:cubicBezTo>
                        <a:pt x="324" y="389"/>
                        <a:pt x="327" y="386"/>
                        <a:pt x="330" y="382"/>
                      </a:cubicBezTo>
                      <a:cubicBezTo>
                        <a:pt x="330" y="382"/>
                        <a:pt x="330" y="381"/>
                        <a:pt x="330" y="381"/>
                      </a:cubicBezTo>
                      <a:cubicBezTo>
                        <a:pt x="334" y="376"/>
                        <a:pt x="339" y="371"/>
                        <a:pt x="343" y="366"/>
                      </a:cubicBezTo>
                      <a:close/>
                      <a:moveTo>
                        <a:pt x="270" y="469"/>
                      </a:moveTo>
                      <a:cubicBezTo>
                        <a:pt x="269" y="468"/>
                        <a:pt x="265" y="469"/>
                        <a:pt x="265" y="469"/>
                      </a:cubicBezTo>
                      <a:cubicBezTo>
                        <a:pt x="265" y="469"/>
                        <a:pt x="265" y="469"/>
                        <a:pt x="264" y="469"/>
                      </a:cubicBezTo>
                      <a:cubicBezTo>
                        <a:pt x="264" y="469"/>
                        <a:pt x="264" y="469"/>
                        <a:pt x="264" y="469"/>
                      </a:cubicBezTo>
                      <a:cubicBezTo>
                        <a:pt x="265" y="467"/>
                        <a:pt x="266" y="465"/>
                        <a:pt x="266" y="463"/>
                      </a:cubicBezTo>
                      <a:cubicBezTo>
                        <a:pt x="267" y="462"/>
                        <a:pt x="268" y="462"/>
                        <a:pt x="269" y="461"/>
                      </a:cubicBezTo>
                      <a:cubicBezTo>
                        <a:pt x="270" y="461"/>
                        <a:pt x="271" y="460"/>
                        <a:pt x="272" y="460"/>
                      </a:cubicBezTo>
                      <a:cubicBezTo>
                        <a:pt x="274" y="458"/>
                        <a:pt x="276" y="457"/>
                        <a:pt x="277" y="456"/>
                      </a:cubicBezTo>
                      <a:cubicBezTo>
                        <a:pt x="277" y="457"/>
                        <a:pt x="281" y="458"/>
                        <a:pt x="282" y="457"/>
                      </a:cubicBezTo>
                      <a:cubicBezTo>
                        <a:pt x="283" y="456"/>
                        <a:pt x="284" y="455"/>
                        <a:pt x="285" y="454"/>
                      </a:cubicBezTo>
                      <a:cubicBezTo>
                        <a:pt x="286" y="454"/>
                        <a:pt x="287" y="454"/>
                        <a:pt x="288" y="454"/>
                      </a:cubicBezTo>
                      <a:cubicBezTo>
                        <a:pt x="298" y="447"/>
                        <a:pt x="309" y="441"/>
                        <a:pt x="321" y="436"/>
                      </a:cubicBezTo>
                      <a:cubicBezTo>
                        <a:pt x="306" y="450"/>
                        <a:pt x="288" y="460"/>
                        <a:pt x="270" y="468"/>
                      </a:cubicBezTo>
                      <a:cubicBezTo>
                        <a:pt x="270" y="468"/>
                        <a:pt x="270" y="469"/>
                        <a:pt x="270" y="469"/>
                      </a:cubicBezTo>
                      <a:close/>
                      <a:moveTo>
                        <a:pt x="264" y="501"/>
                      </a:moveTo>
                      <a:cubicBezTo>
                        <a:pt x="260" y="503"/>
                        <a:pt x="256" y="504"/>
                        <a:pt x="253" y="505"/>
                      </a:cubicBezTo>
                      <a:cubicBezTo>
                        <a:pt x="251" y="506"/>
                        <a:pt x="251" y="507"/>
                        <a:pt x="251" y="507"/>
                      </a:cubicBezTo>
                      <a:cubicBezTo>
                        <a:pt x="248" y="509"/>
                        <a:pt x="245" y="510"/>
                        <a:pt x="242" y="512"/>
                      </a:cubicBezTo>
                      <a:cubicBezTo>
                        <a:pt x="243" y="510"/>
                        <a:pt x="245" y="508"/>
                        <a:pt x="247" y="507"/>
                      </a:cubicBezTo>
                      <a:cubicBezTo>
                        <a:pt x="247" y="507"/>
                        <a:pt x="247" y="506"/>
                        <a:pt x="247" y="506"/>
                      </a:cubicBezTo>
                      <a:cubicBezTo>
                        <a:pt x="248" y="506"/>
                        <a:pt x="249" y="506"/>
                        <a:pt x="250" y="506"/>
                      </a:cubicBezTo>
                      <a:cubicBezTo>
                        <a:pt x="255" y="503"/>
                        <a:pt x="260" y="500"/>
                        <a:pt x="266" y="498"/>
                      </a:cubicBezTo>
                      <a:cubicBezTo>
                        <a:pt x="270" y="495"/>
                        <a:pt x="274" y="494"/>
                        <a:pt x="278" y="494"/>
                      </a:cubicBezTo>
                      <a:cubicBezTo>
                        <a:pt x="275" y="496"/>
                        <a:pt x="271" y="498"/>
                        <a:pt x="267" y="500"/>
                      </a:cubicBezTo>
                      <a:cubicBezTo>
                        <a:pt x="266" y="501"/>
                        <a:pt x="265" y="501"/>
                        <a:pt x="264" y="501"/>
                      </a:cubicBezTo>
                      <a:close/>
                      <a:moveTo>
                        <a:pt x="211" y="524"/>
                      </a:moveTo>
                      <a:cubicBezTo>
                        <a:pt x="211" y="524"/>
                        <a:pt x="211" y="524"/>
                        <a:pt x="211" y="524"/>
                      </a:cubicBezTo>
                      <a:cubicBezTo>
                        <a:pt x="211" y="524"/>
                        <a:pt x="211" y="524"/>
                        <a:pt x="210" y="525"/>
                      </a:cubicBezTo>
                      <a:cubicBezTo>
                        <a:pt x="211" y="524"/>
                        <a:pt x="211" y="524"/>
                        <a:pt x="211" y="524"/>
                      </a:cubicBezTo>
                      <a:close/>
                      <a:moveTo>
                        <a:pt x="248" y="499"/>
                      </a:moveTo>
                      <a:cubicBezTo>
                        <a:pt x="249" y="498"/>
                        <a:pt x="250" y="497"/>
                        <a:pt x="251" y="495"/>
                      </a:cubicBezTo>
                      <a:cubicBezTo>
                        <a:pt x="252" y="495"/>
                        <a:pt x="253" y="495"/>
                        <a:pt x="253" y="495"/>
                      </a:cubicBezTo>
                      <a:cubicBezTo>
                        <a:pt x="253" y="495"/>
                        <a:pt x="253" y="494"/>
                        <a:pt x="254" y="494"/>
                      </a:cubicBezTo>
                      <a:cubicBezTo>
                        <a:pt x="252" y="496"/>
                        <a:pt x="250" y="498"/>
                        <a:pt x="248" y="499"/>
                      </a:cubicBezTo>
                      <a:close/>
                      <a:moveTo>
                        <a:pt x="249" y="491"/>
                      </a:moveTo>
                      <a:cubicBezTo>
                        <a:pt x="249" y="491"/>
                        <a:pt x="249" y="491"/>
                        <a:pt x="249" y="491"/>
                      </a:cubicBezTo>
                      <a:cubicBezTo>
                        <a:pt x="249" y="491"/>
                        <a:pt x="249" y="491"/>
                        <a:pt x="249" y="491"/>
                      </a:cubicBezTo>
                      <a:cubicBezTo>
                        <a:pt x="249" y="491"/>
                        <a:pt x="249" y="491"/>
                        <a:pt x="249" y="491"/>
                      </a:cubicBezTo>
                      <a:cubicBezTo>
                        <a:pt x="249" y="491"/>
                        <a:pt x="249" y="491"/>
                        <a:pt x="249" y="491"/>
                      </a:cubicBezTo>
                      <a:close/>
                      <a:moveTo>
                        <a:pt x="255" y="473"/>
                      </a:moveTo>
                      <a:cubicBezTo>
                        <a:pt x="255" y="474"/>
                        <a:pt x="255" y="474"/>
                        <a:pt x="254" y="475"/>
                      </a:cubicBezTo>
                      <a:cubicBezTo>
                        <a:pt x="254" y="475"/>
                        <a:pt x="253" y="476"/>
                        <a:pt x="252" y="476"/>
                      </a:cubicBezTo>
                      <a:cubicBezTo>
                        <a:pt x="253" y="475"/>
                        <a:pt x="254" y="474"/>
                        <a:pt x="255" y="473"/>
                      </a:cubicBezTo>
                      <a:close/>
                      <a:moveTo>
                        <a:pt x="204" y="533"/>
                      </a:moveTo>
                      <a:cubicBezTo>
                        <a:pt x="213" y="527"/>
                        <a:pt x="222" y="522"/>
                        <a:pt x="230" y="516"/>
                      </a:cubicBezTo>
                      <a:cubicBezTo>
                        <a:pt x="222" y="523"/>
                        <a:pt x="214" y="530"/>
                        <a:pt x="206" y="538"/>
                      </a:cubicBezTo>
                      <a:cubicBezTo>
                        <a:pt x="204" y="539"/>
                        <a:pt x="202" y="540"/>
                        <a:pt x="199" y="541"/>
                      </a:cubicBezTo>
                      <a:cubicBezTo>
                        <a:pt x="201" y="538"/>
                        <a:pt x="202" y="535"/>
                        <a:pt x="204" y="533"/>
                      </a:cubicBezTo>
                      <a:close/>
                      <a:moveTo>
                        <a:pt x="213" y="537"/>
                      </a:moveTo>
                      <a:cubicBezTo>
                        <a:pt x="212" y="537"/>
                        <a:pt x="212" y="537"/>
                        <a:pt x="211" y="538"/>
                      </a:cubicBezTo>
                      <a:cubicBezTo>
                        <a:pt x="212" y="537"/>
                        <a:pt x="212" y="537"/>
                        <a:pt x="213" y="537"/>
                      </a:cubicBezTo>
                      <a:cubicBezTo>
                        <a:pt x="213" y="537"/>
                        <a:pt x="213" y="537"/>
                        <a:pt x="213" y="537"/>
                      </a:cubicBezTo>
                      <a:close/>
                      <a:moveTo>
                        <a:pt x="253" y="500"/>
                      </a:moveTo>
                      <a:cubicBezTo>
                        <a:pt x="260" y="495"/>
                        <a:pt x="266" y="490"/>
                        <a:pt x="272" y="484"/>
                      </a:cubicBezTo>
                      <a:cubicBezTo>
                        <a:pt x="272" y="483"/>
                        <a:pt x="272" y="483"/>
                        <a:pt x="272" y="483"/>
                      </a:cubicBezTo>
                      <a:cubicBezTo>
                        <a:pt x="274" y="482"/>
                        <a:pt x="275" y="481"/>
                        <a:pt x="277" y="480"/>
                      </a:cubicBezTo>
                      <a:cubicBezTo>
                        <a:pt x="283" y="477"/>
                        <a:pt x="290" y="474"/>
                        <a:pt x="284" y="481"/>
                      </a:cubicBezTo>
                      <a:cubicBezTo>
                        <a:pt x="279" y="486"/>
                        <a:pt x="272" y="490"/>
                        <a:pt x="266" y="493"/>
                      </a:cubicBezTo>
                      <a:cubicBezTo>
                        <a:pt x="262" y="495"/>
                        <a:pt x="257" y="498"/>
                        <a:pt x="253" y="500"/>
                      </a:cubicBezTo>
                      <a:close/>
                      <a:moveTo>
                        <a:pt x="235" y="492"/>
                      </a:moveTo>
                      <a:cubicBezTo>
                        <a:pt x="238" y="490"/>
                        <a:pt x="241" y="488"/>
                        <a:pt x="242" y="486"/>
                      </a:cubicBezTo>
                      <a:cubicBezTo>
                        <a:pt x="244" y="485"/>
                        <a:pt x="247" y="483"/>
                        <a:pt x="249" y="481"/>
                      </a:cubicBezTo>
                      <a:cubicBezTo>
                        <a:pt x="245" y="486"/>
                        <a:pt x="240" y="490"/>
                        <a:pt x="236" y="495"/>
                      </a:cubicBezTo>
                      <a:cubicBezTo>
                        <a:pt x="234" y="497"/>
                        <a:pt x="231" y="499"/>
                        <a:pt x="229" y="501"/>
                      </a:cubicBezTo>
                      <a:cubicBezTo>
                        <a:pt x="229" y="501"/>
                        <a:pt x="228" y="501"/>
                        <a:pt x="228" y="501"/>
                      </a:cubicBezTo>
                      <a:cubicBezTo>
                        <a:pt x="230" y="498"/>
                        <a:pt x="233" y="495"/>
                        <a:pt x="235" y="492"/>
                      </a:cubicBezTo>
                      <a:close/>
                      <a:moveTo>
                        <a:pt x="193" y="545"/>
                      </a:moveTo>
                      <a:cubicBezTo>
                        <a:pt x="194" y="545"/>
                        <a:pt x="196" y="545"/>
                        <a:pt x="196" y="545"/>
                      </a:cubicBezTo>
                      <a:cubicBezTo>
                        <a:pt x="197" y="544"/>
                        <a:pt x="198" y="544"/>
                        <a:pt x="200" y="544"/>
                      </a:cubicBezTo>
                      <a:cubicBezTo>
                        <a:pt x="196" y="547"/>
                        <a:pt x="192" y="550"/>
                        <a:pt x="189" y="554"/>
                      </a:cubicBezTo>
                      <a:cubicBezTo>
                        <a:pt x="189" y="554"/>
                        <a:pt x="189" y="554"/>
                        <a:pt x="189" y="554"/>
                      </a:cubicBezTo>
                      <a:cubicBezTo>
                        <a:pt x="187" y="555"/>
                        <a:pt x="185" y="557"/>
                        <a:pt x="183" y="558"/>
                      </a:cubicBezTo>
                      <a:cubicBezTo>
                        <a:pt x="186" y="554"/>
                        <a:pt x="189" y="550"/>
                        <a:pt x="193" y="545"/>
                      </a:cubicBezTo>
                      <a:close/>
                      <a:moveTo>
                        <a:pt x="218" y="538"/>
                      </a:moveTo>
                      <a:cubicBezTo>
                        <a:pt x="213" y="540"/>
                        <a:pt x="208" y="542"/>
                        <a:pt x="203" y="545"/>
                      </a:cubicBezTo>
                      <a:cubicBezTo>
                        <a:pt x="205" y="544"/>
                        <a:pt x="206" y="542"/>
                        <a:pt x="208" y="541"/>
                      </a:cubicBezTo>
                      <a:cubicBezTo>
                        <a:pt x="209" y="541"/>
                        <a:pt x="211" y="541"/>
                        <a:pt x="212" y="541"/>
                      </a:cubicBezTo>
                      <a:cubicBezTo>
                        <a:pt x="215" y="539"/>
                        <a:pt x="218" y="538"/>
                        <a:pt x="221" y="536"/>
                      </a:cubicBezTo>
                      <a:cubicBezTo>
                        <a:pt x="220" y="537"/>
                        <a:pt x="219" y="537"/>
                        <a:pt x="218" y="538"/>
                      </a:cubicBezTo>
                      <a:close/>
                      <a:moveTo>
                        <a:pt x="255" y="517"/>
                      </a:moveTo>
                      <a:cubicBezTo>
                        <a:pt x="255" y="517"/>
                        <a:pt x="254" y="517"/>
                        <a:pt x="254" y="517"/>
                      </a:cubicBezTo>
                      <a:cubicBezTo>
                        <a:pt x="257" y="515"/>
                        <a:pt x="259" y="513"/>
                        <a:pt x="262" y="511"/>
                      </a:cubicBezTo>
                      <a:cubicBezTo>
                        <a:pt x="269" y="508"/>
                        <a:pt x="277" y="506"/>
                        <a:pt x="284" y="504"/>
                      </a:cubicBezTo>
                      <a:cubicBezTo>
                        <a:pt x="274" y="507"/>
                        <a:pt x="265" y="512"/>
                        <a:pt x="255" y="517"/>
                      </a:cubicBezTo>
                      <a:close/>
                      <a:moveTo>
                        <a:pt x="252" y="514"/>
                      </a:moveTo>
                      <a:cubicBezTo>
                        <a:pt x="250" y="516"/>
                        <a:pt x="248" y="517"/>
                        <a:pt x="245" y="519"/>
                      </a:cubicBezTo>
                      <a:cubicBezTo>
                        <a:pt x="244" y="519"/>
                        <a:pt x="243" y="520"/>
                        <a:pt x="241" y="521"/>
                      </a:cubicBezTo>
                      <a:cubicBezTo>
                        <a:pt x="236" y="522"/>
                        <a:pt x="232" y="524"/>
                        <a:pt x="227" y="526"/>
                      </a:cubicBezTo>
                      <a:cubicBezTo>
                        <a:pt x="229" y="524"/>
                        <a:pt x="232" y="522"/>
                        <a:pt x="235" y="519"/>
                      </a:cubicBezTo>
                      <a:cubicBezTo>
                        <a:pt x="235" y="519"/>
                        <a:pt x="235" y="519"/>
                        <a:pt x="236" y="519"/>
                      </a:cubicBezTo>
                      <a:cubicBezTo>
                        <a:pt x="241" y="517"/>
                        <a:pt x="247" y="516"/>
                        <a:pt x="252" y="514"/>
                      </a:cubicBezTo>
                      <a:close/>
                      <a:moveTo>
                        <a:pt x="328" y="455"/>
                      </a:moveTo>
                      <a:cubicBezTo>
                        <a:pt x="358" y="446"/>
                        <a:pt x="389" y="442"/>
                        <a:pt x="421" y="441"/>
                      </a:cubicBezTo>
                      <a:cubicBezTo>
                        <a:pt x="443" y="440"/>
                        <a:pt x="466" y="443"/>
                        <a:pt x="488" y="437"/>
                      </a:cubicBezTo>
                      <a:cubicBezTo>
                        <a:pt x="428" y="485"/>
                        <a:pt x="348" y="478"/>
                        <a:pt x="276" y="498"/>
                      </a:cubicBezTo>
                      <a:cubicBezTo>
                        <a:pt x="280" y="496"/>
                        <a:pt x="283" y="494"/>
                        <a:pt x="287" y="491"/>
                      </a:cubicBezTo>
                      <a:cubicBezTo>
                        <a:pt x="288" y="490"/>
                        <a:pt x="287" y="490"/>
                        <a:pt x="286" y="490"/>
                      </a:cubicBezTo>
                      <a:cubicBezTo>
                        <a:pt x="281" y="490"/>
                        <a:pt x="277" y="491"/>
                        <a:pt x="273" y="492"/>
                      </a:cubicBezTo>
                      <a:cubicBezTo>
                        <a:pt x="275" y="491"/>
                        <a:pt x="276" y="490"/>
                        <a:pt x="278" y="489"/>
                      </a:cubicBezTo>
                      <a:cubicBezTo>
                        <a:pt x="284" y="485"/>
                        <a:pt x="290" y="481"/>
                        <a:pt x="295" y="474"/>
                      </a:cubicBezTo>
                      <a:cubicBezTo>
                        <a:pt x="296" y="473"/>
                        <a:pt x="293" y="473"/>
                        <a:pt x="293" y="473"/>
                      </a:cubicBezTo>
                      <a:cubicBezTo>
                        <a:pt x="290" y="474"/>
                        <a:pt x="288" y="474"/>
                        <a:pt x="285" y="475"/>
                      </a:cubicBezTo>
                      <a:cubicBezTo>
                        <a:pt x="289" y="472"/>
                        <a:pt x="294" y="469"/>
                        <a:pt x="298" y="466"/>
                      </a:cubicBezTo>
                      <a:cubicBezTo>
                        <a:pt x="300" y="464"/>
                        <a:pt x="294" y="465"/>
                        <a:pt x="293" y="466"/>
                      </a:cubicBezTo>
                      <a:cubicBezTo>
                        <a:pt x="286" y="471"/>
                        <a:pt x="279" y="475"/>
                        <a:pt x="272" y="480"/>
                      </a:cubicBezTo>
                      <a:cubicBezTo>
                        <a:pt x="271" y="481"/>
                        <a:pt x="270" y="481"/>
                        <a:pt x="269" y="481"/>
                      </a:cubicBezTo>
                      <a:cubicBezTo>
                        <a:pt x="274" y="478"/>
                        <a:pt x="278" y="473"/>
                        <a:pt x="282" y="469"/>
                      </a:cubicBezTo>
                      <a:cubicBezTo>
                        <a:pt x="297" y="463"/>
                        <a:pt x="313" y="460"/>
                        <a:pt x="328" y="455"/>
                      </a:cubicBezTo>
                      <a:close/>
                      <a:moveTo>
                        <a:pt x="268" y="472"/>
                      </a:moveTo>
                      <a:cubicBezTo>
                        <a:pt x="269" y="471"/>
                        <a:pt x="269" y="471"/>
                        <a:pt x="269" y="471"/>
                      </a:cubicBezTo>
                      <a:cubicBezTo>
                        <a:pt x="269" y="471"/>
                        <a:pt x="269" y="471"/>
                        <a:pt x="270" y="471"/>
                      </a:cubicBezTo>
                      <a:cubicBezTo>
                        <a:pt x="269" y="471"/>
                        <a:pt x="269" y="471"/>
                        <a:pt x="268" y="472"/>
                      </a:cubicBezTo>
                      <a:close/>
                      <a:moveTo>
                        <a:pt x="343" y="414"/>
                      </a:moveTo>
                      <a:cubicBezTo>
                        <a:pt x="355" y="409"/>
                        <a:pt x="337" y="423"/>
                        <a:pt x="338" y="423"/>
                      </a:cubicBezTo>
                      <a:cubicBezTo>
                        <a:pt x="333" y="426"/>
                        <a:pt x="328" y="428"/>
                        <a:pt x="323" y="431"/>
                      </a:cubicBezTo>
                      <a:cubicBezTo>
                        <a:pt x="315" y="433"/>
                        <a:pt x="308" y="436"/>
                        <a:pt x="300" y="440"/>
                      </a:cubicBezTo>
                      <a:cubicBezTo>
                        <a:pt x="302" y="438"/>
                        <a:pt x="303" y="436"/>
                        <a:pt x="305" y="434"/>
                      </a:cubicBezTo>
                      <a:cubicBezTo>
                        <a:pt x="307" y="433"/>
                        <a:pt x="308" y="432"/>
                        <a:pt x="310" y="431"/>
                      </a:cubicBezTo>
                      <a:cubicBezTo>
                        <a:pt x="309" y="433"/>
                        <a:pt x="313" y="433"/>
                        <a:pt x="315" y="432"/>
                      </a:cubicBezTo>
                      <a:cubicBezTo>
                        <a:pt x="320" y="428"/>
                        <a:pt x="326" y="424"/>
                        <a:pt x="332" y="420"/>
                      </a:cubicBezTo>
                      <a:cubicBezTo>
                        <a:pt x="335" y="418"/>
                        <a:pt x="339" y="416"/>
                        <a:pt x="343" y="414"/>
                      </a:cubicBezTo>
                      <a:close/>
                      <a:moveTo>
                        <a:pt x="326" y="420"/>
                      </a:moveTo>
                      <a:cubicBezTo>
                        <a:pt x="327" y="419"/>
                        <a:pt x="327" y="418"/>
                        <a:pt x="328" y="418"/>
                      </a:cubicBezTo>
                      <a:cubicBezTo>
                        <a:pt x="331" y="416"/>
                        <a:pt x="328" y="414"/>
                        <a:pt x="326" y="415"/>
                      </a:cubicBezTo>
                      <a:cubicBezTo>
                        <a:pt x="327" y="413"/>
                        <a:pt x="329" y="411"/>
                        <a:pt x="330" y="409"/>
                      </a:cubicBezTo>
                      <a:cubicBezTo>
                        <a:pt x="334" y="408"/>
                        <a:pt x="348" y="402"/>
                        <a:pt x="339" y="411"/>
                      </a:cubicBezTo>
                      <a:cubicBezTo>
                        <a:pt x="336" y="413"/>
                        <a:pt x="334" y="414"/>
                        <a:pt x="332" y="416"/>
                      </a:cubicBezTo>
                      <a:cubicBezTo>
                        <a:pt x="330" y="417"/>
                        <a:pt x="328" y="418"/>
                        <a:pt x="326" y="420"/>
                      </a:cubicBezTo>
                      <a:close/>
                      <a:moveTo>
                        <a:pt x="336" y="400"/>
                      </a:moveTo>
                      <a:cubicBezTo>
                        <a:pt x="335" y="399"/>
                        <a:pt x="331" y="400"/>
                        <a:pt x="330" y="401"/>
                      </a:cubicBezTo>
                      <a:cubicBezTo>
                        <a:pt x="327" y="404"/>
                        <a:pt x="324" y="406"/>
                        <a:pt x="321" y="409"/>
                      </a:cubicBezTo>
                      <a:cubicBezTo>
                        <a:pt x="318" y="411"/>
                        <a:pt x="315" y="413"/>
                        <a:pt x="312" y="415"/>
                      </a:cubicBezTo>
                      <a:cubicBezTo>
                        <a:pt x="310" y="417"/>
                        <a:pt x="312" y="417"/>
                        <a:pt x="314" y="417"/>
                      </a:cubicBezTo>
                      <a:cubicBezTo>
                        <a:pt x="309" y="422"/>
                        <a:pt x="305" y="427"/>
                        <a:pt x="300" y="432"/>
                      </a:cubicBezTo>
                      <a:cubicBezTo>
                        <a:pt x="300" y="433"/>
                        <a:pt x="299" y="433"/>
                        <a:pt x="298" y="434"/>
                      </a:cubicBezTo>
                      <a:cubicBezTo>
                        <a:pt x="293" y="437"/>
                        <a:pt x="288" y="441"/>
                        <a:pt x="283" y="444"/>
                      </a:cubicBezTo>
                      <a:cubicBezTo>
                        <a:pt x="293" y="434"/>
                        <a:pt x="304" y="423"/>
                        <a:pt x="312" y="410"/>
                      </a:cubicBezTo>
                      <a:cubicBezTo>
                        <a:pt x="312" y="409"/>
                        <a:pt x="312" y="408"/>
                        <a:pt x="311" y="408"/>
                      </a:cubicBezTo>
                      <a:cubicBezTo>
                        <a:pt x="319" y="401"/>
                        <a:pt x="326" y="394"/>
                        <a:pt x="333" y="387"/>
                      </a:cubicBezTo>
                      <a:cubicBezTo>
                        <a:pt x="332" y="390"/>
                        <a:pt x="336" y="390"/>
                        <a:pt x="338" y="389"/>
                      </a:cubicBezTo>
                      <a:cubicBezTo>
                        <a:pt x="338" y="388"/>
                        <a:pt x="339" y="388"/>
                        <a:pt x="339" y="388"/>
                      </a:cubicBezTo>
                      <a:cubicBezTo>
                        <a:pt x="339" y="389"/>
                        <a:pt x="342" y="389"/>
                        <a:pt x="343" y="389"/>
                      </a:cubicBezTo>
                      <a:cubicBezTo>
                        <a:pt x="347" y="387"/>
                        <a:pt x="350" y="385"/>
                        <a:pt x="354" y="384"/>
                      </a:cubicBezTo>
                      <a:cubicBezTo>
                        <a:pt x="349" y="391"/>
                        <a:pt x="342" y="396"/>
                        <a:pt x="336" y="400"/>
                      </a:cubicBezTo>
                      <a:close/>
                      <a:moveTo>
                        <a:pt x="462" y="352"/>
                      </a:moveTo>
                      <a:cubicBezTo>
                        <a:pt x="442" y="352"/>
                        <a:pt x="422" y="354"/>
                        <a:pt x="402" y="357"/>
                      </a:cubicBezTo>
                      <a:cubicBezTo>
                        <a:pt x="404" y="356"/>
                        <a:pt x="406" y="355"/>
                        <a:pt x="408" y="354"/>
                      </a:cubicBezTo>
                      <a:cubicBezTo>
                        <a:pt x="409" y="354"/>
                        <a:pt x="410" y="353"/>
                        <a:pt x="411" y="353"/>
                      </a:cubicBezTo>
                      <a:cubicBezTo>
                        <a:pt x="439" y="348"/>
                        <a:pt x="468" y="352"/>
                        <a:pt x="496" y="354"/>
                      </a:cubicBezTo>
                      <a:cubicBezTo>
                        <a:pt x="500" y="354"/>
                        <a:pt x="504" y="355"/>
                        <a:pt x="508" y="355"/>
                      </a:cubicBezTo>
                      <a:cubicBezTo>
                        <a:pt x="507" y="355"/>
                        <a:pt x="505" y="356"/>
                        <a:pt x="504" y="356"/>
                      </a:cubicBezTo>
                      <a:cubicBezTo>
                        <a:pt x="490" y="354"/>
                        <a:pt x="476" y="352"/>
                        <a:pt x="462" y="352"/>
                      </a:cubicBezTo>
                      <a:close/>
                      <a:moveTo>
                        <a:pt x="532" y="357"/>
                      </a:moveTo>
                      <a:cubicBezTo>
                        <a:pt x="526" y="358"/>
                        <a:pt x="519" y="357"/>
                        <a:pt x="512" y="357"/>
                      </a:cubicBezTo>
                      <a:cubicBezTo>
                        <a:pt x="514" y="356"/>
                        <a:pt x="515" y="356"/>
                        <a:pt x="516" y="356"/>
                      </a:cubicBezTo>
                      <a:cubicBezTo>
                        <a:pt x="522" y="357"/>
                        <a:pt x="528" y="357"/>
                        <a:pt x="533" y="357"/>
                      </a:cubicBezTo>
                      <a:cubicBezTo>
                        <a:pt x="533" y="357"/>
                        <a:pt x="533" y="357"/>
                        <a:pt x="532" y="357"/>
                      </a:cubicBezTo>
                      <a:close/>
                      <a:moveTo>
                        <a:pt x="555" y="350"/>
                      </a:moveTo>
                      <a:cubicBezTo>
                        <a:pt x="554" y="350"/>
                        <a:pt x="553" y="350"/>
                        <a:pt x="552" y="351"/>
                      </a:cubicBezTo>
                      <a:cubicBezTo>
                        <a:pt x="548" y="352"/>
                        <a:pt x="543" y="352"/>
                        <a:pt x="539" y="353"/>
                      </a:cubicBezTo>
                      <a:cubicBezTo>
                        <a:pt x="544" y="352"/>
                        <a:pt x="550" y="351"/>
                        <a:pt x="555" y="350"/>
                      </a:cubicBezTo>
                      <a:close/>
                      <a:moveTo>
                        <a:pt x="467" y="350"/>
                      </a:moveTo>
                      <a:cubicBezTo>
                        <a:pt x="455" y="349"/>
                        <a:pt x="442" y="348"/>
                        <a:pt x="430" y="349"/>
                      </a:cubicBezTo>
                      <a:cubicBezTo>
                        <a:pt x="442" y="347"/>
                        <a:pt x="454" y="348"/>
                        <a:pt x="467" y="350"/>
                      </a:cubicBezTo>
                      <a:close/>
                      <a:moveTo>
                        <a:pt x="376" y="365"/>
                      </a:moveTo>
                      <a:cubicBezTo>
                        <a:pt x="381" y="362"/>
                        <a:pt x="387" y="359"/>
                        <a:pt x="392" y="357"/>
                      </a:cubicBezTo>
                      <a:cubicBezTo>
                        <a:pt x="392" y="357"/>
                        <a:pt x="392" y="358"/>
                        <a:pt x="392" y="358"/>
                      </a:cubicBezTo>
                      <a:cubicBezTo>
                        <a:pt x="391" y="358"/>
                        <a:pt x="391" y="359"/>
                        <a:pt x="391" y="359"/>
                      </a:cubicBezTo>
                      <a:cubicBezTo>
                        <a:pt x="391" y="359"/>
                        <a:pt x="391" y="359"/>
                        <a:pt x="391" y="359"/>
                      </a:cubicBezTo>
                      <a:cubicBezTo>
                        <a:pt x="390" y="359"/>
                        <a:pt x="389" y="359"/>
                        <a:pt x="387" y="360"/>
                      </a:cubicBezTo>
                      <a:cubicBezTo>
                        <a:pt x="385" y="360"/>
                        <a:pt x="383" y="362"/>
                        <a:pt x="385" y="362"/>
                      </a:cubicBezTo>
                      <a:cubicBezTo>
                        <a:pt x="370" y="370"/>
                        <a:pt x="355" y="377"/>
                        <a:pt x="341" y="386"/>
                      </a:cubicBezTo>
                      <a:cubicBezTo>
                        <a:pt x="352" y="377"/>
                        <a:pt x="363" y="366"/>
                        <a:pt x="371" y="354"/>
                      </a:cubicBezTo>
                      <a:cubicBezTo>
                        <a:pt x="372" y="353"/>
                        <a:pt x="374" y="352"/>
                        <a:pt x="375" y="351"/>
                      </a:cubicBezTo>
                      <a:cubicBezTo>
                        <a:pt x="376" y="351"/>
                        <a:pt x="378" y="351"/>
                        <a:pt x="378" y="350"/>
                      </a:cubicBezTo>
                      <a:cubicBezTo>
                        <a:pt x="379" y="349"/>
                        <a:pt x="380" y="348"/>
                        <a:pt x="380" y="347"/>
                      </a:cubicBezTo>
                      <a:cubicBezTo>
                        <a:pt x="381" y="347"/>
                        <a:pt x="383" y="346"/>
                        <a:pt x="384" y="345"/>
                      </a:cubicBezTo>
                      <a:cubicBezTo>
                        <a:pt x="376" y="352"/>
                        <a:pt x="369" y="360"/>
                        <a:pt x="362" y="368"/>
                      </a:cubicBezTo>
                      <a:cubicBezTo>
                        <a:pt x="359" y="370"/>
                        <a:pt x="365" y="371"/>
                        <a:pt x="367" y="369"/>
                      </a:cubicBezTo>
                      <a:cubicBezTo>
                        <a:pt x="368" y="368"/>
                        <a:pt x="370" y="366"/>
                        <a:pt x="371" y="365"/>
                      </a:cubicBezTo>
                      <a:cubicBezTo>
                        <a:pt x="372" y="365"/>
                        <a:pt x="375" y="365"/>
                        <a:pt x="376" y="365"/>
                      </a:cubicBezTo>
                      <a:close/>
                      <a:moveTo>
                        <a:pt x="406" y="336"/>
                      </a:moveTo>
                      <a:cubicBezTo>
                        <a:pt x="401" y="338"/>
                        <a:pt x="395" y="342"/>
                        <a:pt x="390" y="346"/>
                      </a:cubicBezTo>
                      <a:cubicBezTo>
                        <a:pt x="393" y="343"/>
                        <a:pt x="396" y="341"/>
                        <a:pt x="398" y="338"/>
                      </a:cubicBezTo>
                      <a:cubicBezTo>
                        <a:pt x="401" y="337"/>
                        <a:pt x="404" y="336"/>
                        <a:pt x="406" y="336"/>
                      </a:cubicBezTo>
                      <a:close/>
                      <a:moveTo>
                        <a:pt x="402" y="329"/>
                      </a:moveTo>
                      <a:cubicBezTo>
                        <a:pt x="398" y="332"/>
                        <a:pt x="395" y="335"/>
                        <a:pt x="391" y="338"/>
                      </a:cubicBezTo>
                      <a:cubicBezTo>
                        <a:pt x="390" y="339"/>
                        <a:pt x="388" y="339"/>
                        <a:pt x="387" y="340"/>
                      </a:cubicBezTo>
                      <a:cubicBezTo>
                        <a:pt x="389" y="338"/>
                        <a:pt x="391" y="336"/>
                        <a:pt x="393" y="334"/>
                      </a:cubicBezTo>
                      <a:cubicBezTo>
                        <a:pt x="396" y="332"/>
                        <a:pt x="399" y="330"/>
                        <a:pt x="402" y="329"/>
                      </a:cubicBezTo>
                      <a:close/>
                      <a:moveTo>
                        <a:pt x="392" y="329"/>
                      </a:moveTo>
                      <a:cubicBezTo>
                        <a:pt x="390" y="330"/>
                        <a:pt x="389" y="331"/>
                        <a:pt x="387" y="332"/>
                      </a:cubicBezTo>
                      <a:cubicBezTo>
                        <a:pt x="389" y="328"/>
                        <a:pt x="392" y="324"/>
                        <a:pt x="393" y="318"/>
                      </a:cubicBezTo>
                      <a:cubicBezTo>
                        <a:pt x="393" y="318"/>
                        <a:pt x="393" y="318"/>
                        <a:pt x="393" y="318"/>
                      </a:cubicBezTo>
                      <a:cubicBezTo>
                        <a:pt x="395" y="316"/>
                        <a:pt x="396" y="315"/>
                        <a:pt x="398" y="313"/>
                      </a:cubicBezTo>
                      <a:cubicBezTo>
                        <a:pt x="401" y="311"/>
                        <a:pt x="404" y="309"/>
                        <a:pt x="408" y="308"/>
                      </a:cubicBezTo>
                      <a:cubicBezTo>
                        <a:pt x="406" y="310"/>
                        <a:pt x="403" y="312"/>
                        <a:pt x="401" y="315"/>
                      </a:cubicBezTo>
                      <a:cubicBezTo>
                        <a:pt x="399" y="318"/>
                        <a:pt x="405" y="318"/>
                        <a:pt x="406" y="316"/>
                      </a:cubicBezTo>
                      <a:cubicBezTo>
                        <a:pt x="410" y="311"/>
                        <a:pt x="415" y="307"/>
                        <a:pt x="419" y="302"/>
                      </a:cubicBezTo>
                      <a:cubicBezTo>
                        <a:pt x="424" y="300"/>
                        <a:pt x="429" y="299"/>
                        <a:pt x="434" y="297"/>
                      </a:cubicBezTo>
                      <a:cubicBezTo>
                        <a:pt x="420" y="307"/>
                        <a:pt x="405" y="317"/>
                        <a:pt x="392" y="329"/>
                      </a:cubicBezTo>
                      <a:close/>
                      <a:moveTo>
                        <a:pt x="425" y="286"/>
                      </a:moveTo>
                      <a:cubicBezTo>
                        <a:pt x="423" y="287"/>
                        <a:pt x="421" y="289"/>
                        <a:pt x="419" y="290"/>
                      </a:cubicBezTo>
                      <a:cubicBezTo>
                        <a:pt x="419" y="291"/>
                        <a:pt x="419" y="291"/>
                        <a:pt x="419" y="291"/>
                      </a:cubicBezTo>
                      <a:cubicBezTo>
                        <a:pt x="410" y="297"/>
                        <a:pt x="402" y="304"/>
                        <a:pt x="394" y="311"/>
                      </a:cubicBezTo>
                      <a:cubicBezTo>
                        <a:pt x="393" y="312"/>
                        <a:pt x="391" y="313"/>
                        <a:pt x="390" y="314"/>
                      </a:cubicBezTo>
                      <a:cubicBezTo>
                        <a:pt x="395" y="308"/>
                        <a:pt x="401" y="301"/>
                        <a:pt x="407" y="295"/>
                      </a:cubicBezTo>
                      <a:cubicBezTo>
                        <a:pt x="413" y="291"/>
                        <a:pt x="418" y="288"/>
                        <a:pt x="425" y="286"/>
                      </a:cubicBezTo>
                      <a:close/>
                      <a:moveTo>
                        <a:pt x="441" y="259"/>
                      </a:moveTo>
                      <a:cubicBezTo>
                        <a:pt x="446" y="254"/>
                        <a:pt x="452" y="249"/>
                        <a:pt x="457" y="244"/>
                      </a:cubicBezTo>
                      <a:cubicBezTo>
                        <a:pt x="464" y="239"/>
                        <a:pt x="471" y="235"/>
                        <a:pt x="478" y="230"/>
                      </a:cubicBezTo>
                      <a:cubicBezTo>
                        <a:pt x="478" y="231"/>
                        <a:pt x="478" y="232"/>
                        <a:pt x="478" y="232"/>
                      </a:cubicBezTo>
                      <a:cubicBezTo>
                        <a:pt x="466" y="240"/>
                        <a:pt x="453" y="249"/>
                        <a:pt x="441" y="259"/>
                      </a:cubicBezTo>
                      <a:close/>
                      <a:moveTo>
                        <a:pt x="494" y="223"/>
                      </a:moveTo>
                      <a:cubicBezTo>
                        <a:pt x="500" y="218"/>
                        <a:pt x="507" y="214"/>
                        <a:pt x="514" y="210"/>
                      </a:cubicBezTo>
                      <a:cubicBezTo>
                        <a:pt x="515" y="209"/>
                        <a:pt x="517" y="208"/>
                        <a:pt x="519" y="208"/>
                      </a:cubicBezTo>
                      <a:cubicBezTo>
                        <a:pt x="511" y="213"/>
                        <a:pt x="502" y="218"/>
                        <a:pt x="494" y="223"/>
                      </a:cubicBezTo>
                      <a:close/>
                      <a:moveTo>
                        <a:pt x="531" y="201"/>
                      </a:moveTo>
                      <a:cubicBezTo>
                        <a:pt x="531" y="201"/>
                        <a:pt x="531" y="201"/>
                        <a:pt x="531" y="201"/>
                      </a:cubicBezTo>
                      <a:cubicBezTo>
                        <a:pt x="531" y="201"/>
                        <a:pt x="531" y="201"/>
                        <a:pt x="531" y="201"/>
                      </a:cubicBezTo>
                      <a:cubicBezTo>
                        <a:pt x="531" y="201"/>
                        <a:pt x="531" y="201"/>
                        <a:pt x="531" y="201"/>
                      </a:cubicBezTo>
                      <a:close/>
                      <a:moveTo>
                        <a:pt x="552" y="185"/>
                      </a:moveTo>
                      <a:cubicBezTo>
                        <a:pt x="541" y="192"/>
                        <a:pt x="529" y="197"/>
                        <a:pt x="517" y="203"/>
                      </a:cubicBezTo>
                      <a:cubicBezTo>
                        <a:pt x="528" y="198"/>
                        <a:pt x="538" y="192"/>
                        <a:pt x="548" y="186"/>
                      </a:cubicBezTo>
                      <a:cubicBezTo>
                        <a:pt x="549" y="186"/>
                        <a:pt x="551" y="185"/>
                        <a:pt x="552" y="185"/>
                      </a:cubicBezTo>
                      <a:close/>
                      <a:moveTo>
                        <a:pt x="558" y="178"/>
                      </a:moveTo>
                      <a:cubicBezTo>
                        <a:pt x="556" y="179"/>
                        <a:pt x="554" y="180"/>
                        <a:pt x="552" y="181"/>
                      </a:cubicBezTo>
                      <a:cubicBezTo>
                        <a:pt x="551" y="181"/>
                        <a:pt x="551" y="181"/>
                        <a:pt x="550" y="181"/>
                      </a:cubicBezTo>
                      <a:cubicBezTo>
                        <a:pt x="551" y="180"/>
                        <a:pt x="553" y="180"/>
                        <a:pt x="554" y="179"/>
                      </a:cubicBezTo>
                      <a:cubicBezTo>
                        <a:pt x="555" y="178"/>
                        <a:pt x="556" y="178"/>
                        <a:pt x="558" y="178"/>
                      </a:cubicBezTo>
                      <a:close/>
                      <a:moveTo>
                        <a:pt x="580" y="146"/>
                      </a:moveTo>
                      <a:cubicBezTo>
                        <a:pt x="586" y="145"/>
                        <a:pt x="591" y="143"/>
                        <a:pt x="597" y="141"/>
                      </a:cubicBezTo>
                      <a:cubicBezTo>
                        <a:pt x="588" y="145"/>
                        <a:pt x="579" y="150"/>
                        <a:pt x="570" y="154"/>
                      </a:cubicBezTo>
                      <a:cubicBezTo>
                        <a:pt x="571" y="153"/>
                        <a:pt x="572" y="152"/>
                        <a:pt x="573" y="151"/>
                      </a:cubicBezTo>
                      <a:cubicBezTo>
                        <a:pt x="574" y="149"/>
                        <a:pt x="570" y="150"/>
                        <a:pt x="568" y="151"/>
                      </a:cubicBezTo>
                      <a:cubicBezTo>
                        <a:pt x="570" y="149"/>
                        <a:pt x="571" y="148"/>
                        <a:pt x="573" y="146"/>
                      </a:cubicBezTo>
                      <a:cubicBezTo>
                        <a:pt x="574" y="145"/>
                        <a:pt x="573" y="144"/>
                        <a:pt x="571" y="144"/>
                      </a:cubicBezTo>
                      <a:cubicBezTo>
                        <a:pt x="575" y="143"/>
                        <a:pt x="579" y="142"/>
                        <a:pt x="583" y="142"/>
                      </a:cubicBezTo>
                      <a:cubicBezTo>
                        <a:pt x="582" y="142"/>
                        <a:pt x="581" y="143"/>
                        <a:pt x="579" y="143"/>
                      </a:cubicBezTo>
                      <a:cubicBezTo>
                        <a:pt x="576" y="144"/>
                        <a:pt x="576" y="147"/>
                        <a:pt x="580" y="146"/>
                      </a:cubicBezTo>
                      <a:close/>
                      <a:moveTo>
                        <a:pt x="621" y="102"/>
                      </a:moveTo>
                      <a:cubicBezTo>
                        <a:pt x="613" y="108"/>
                        <a:pt x="606" y="113"/>
                        <a:pt x="598" y="117"/>
                      </a:cubicBezTo>
                      <a:cubicBezTo>
                        <a:pt x="598" y="117"/>
                        <a:pt x="598" y="116"/>
                        <a:pt x="598" y="116"/>
                      </a:cubicBezTo>
                      <a:cubicBezTo>
                        <a:pt x="606" y="111"/>
                        <a:pt x="613" y="106"/>
                        <a:pt x="621" y="102"/>
                      </a:cubicBezTo>
                      <a:close/>
                      <a:moveTo>
                        <a:pt x="594" y="113"/>
                      </a:moveTo>
                      <a:cubicBezTo>
                        <a:pt x="593" y="114"/>
                        <a:pt x="592" y="115"/>
                        <a:pt x="591" y="116"/>
                      </a:cubicBezTo>
                      <a:cubicBezTo>
                        <a:pt x="592" y="114"/>
                        <a:pt x="594" y="113"/>
                        <a:pt x="595" y="112"/>
                      </a:cubicBezTo>
                      <a:cubicBezTo>
                        <a:pt x="595" y="112"/>
                        <a:pt x="595" y="113"/>
                        <a:pt x="594" y="113"/>
                      </a:cubicBezTo>
                      <a:close/>
                      <a:moveTo>
                        <a:pt x="614" y="91"/>
                      </a:moveTo>
                      <a:cubicBezTo>
                        <a:pt x="613" y="91"/>
                        <a:pt x="612" y="91"/>
                        <a:pt x="612" y="92"/>
                      </a:cubicBezTo>
                      <a:cubicBezTo>
                        <a:pt x="610" y="94"/>
                        <a:pt x="608" y="96"/>
                        <a:pt x="607" y="98"/>
                      </a:cubicBezTo>
                      <a:cubicBezTo>
                        <a:pt x="606" y="98"/>
                        <a:pt x="606" y="98"/>
                        <a:pt x="606" y="98"/>
                      </a:cubicBezTo>
                      <a:cubicBezTo>
                        <a:pt x="590" y="111"/>
                        <a:pt x="575" y="124"/>
                        <a:pt x="562" y="139"/>
                      </a:cubicBezTo>
                      <a:cubicBezTo>
                        <a:pt x="562" y="140"/>
                        <a:pt x="561" y="140"/>
                        <a:pt x="561" y="141"/>
                      </a:cubicBezTo>
                      <a:cubicBezTo>
                        <a:pt x="560" y="141"/>
                        <a:pt x="560" y="141"/>
                        <a:pt x="560" y="141"/>
                      </a:cubicBezTo>
                      <a:cubicBezTo>
                        <a:pt x="557" y="144"/>
                        <a:pt x="554" y="146"/>
                        <a:pt x="552" y="149"/>
                      </a:cubicBezTo>
                      <a:cubicBezTo>
                        <a:pt x="550" y="149"/>
                        <a:pt x="549" y="150"/>
                        <a:pt x="547" y="150"/>
                      </a:cubicBezTo>
                      <a:cubicBezTo>
                        <a:pt x="569" y="129"/>
                        <a:pt x="591" y="108"/>
                        <a:pt x="614" y="88"/>
                      </a:cubicBezTo>
                      <a:cubicBezTo>
                        <a:pt x="619" y="85"/>
                        <a:pt x="623" y="81"/>
                        <a:pt x="628" y="77"/>
                      </a:cubicBezTo>
                      <a:cubicBezTo>
                        <a:pt x="623" y="82"/>
                        <a:pt x="619" y="86"/>
                        <a:pt x="614" y="91"/>
                      </a:cubicBezTo>
                      <a:close/>
                      <a:moveTo>
                        <a:pt x="490" y="201"/>
                      </a:moveTo>
                      <a:cubicBezTo>
                        <a:pt x="475" y="216"/>
                        <a:pt x="461" y="231"/>
                        <a:pt x="446" y="247"/>
                      </a:cubicBezTo>
                      <a:cubicBezTo>
                        <a:pt x="444" y="249"/>
                        <a:pt x="442" y="250"/>
                        <a:pt x="440" y="252"/>
                      </a:cubicBezTo>
                      <a:cubicBezTo>
                        <a:pt x="449" y="242"/>
                        <a:pt x="458" y="233"/>
                        <a:pt x="468" y="223"/>
                      </a:cubicBezTo>
                      <a:cubicBezTo>
                        <a:pt x="475" y="216"/>
                        <a:pt x="483" y="208"/>
                        <a:pt x="490" y="201"/>
                      </a:cubicBezTo>
                      <a:close/>
                      <a:moveTo>
                        <a:pt x="38" y="749"/>
                      </a:moveTo>
                      <a:cubicBezTo>
                        <a:pt x="36" y="752"/>
                        <a:pt x="33" y="756"/>
                        <a:pt x="30" y="759"/>
                      </a:cubicBezTo>
                      <a:cubicBezTo>
                        <a:pt x="33" y="755"/>
                        <a:pt x="35" y="752"/>
                        <a:pt x="38" y="749"/>
                      </a:cubicBezTo>
                      <a:close/>
                      <a:moveTo>
                        <a:pt x="67" y="706"/>
                      </a:moveTo>
                      <a:cubicBezTo>
                        <a:pt x="67" y="705"/>
                        <a:pt x="68" y="704"/>
                        <a:pt x="68" y="702"/>
                      </a:cubicBezTo>
                      <a:cubicBezTo>
                        <a:pt x="72" y="696"/>
                        <a:pt x="77" y="690"/>
                        <a:pt x="81" y="683"/>
                      </a:cubicBezTo>
                      <a:cubicBezTo>
                        <a:pt x="79" y="687"/>
                        <a:pt x="77" y="691"/>
                        <a:pt x="75" y="694"/>
                      </a:cubicBezTo>
                      <a:cubicBezTo>
                        <a:pt x="72" y="699"/>
                        <a:pt x="69" y="704"/>
                        <a:pt x="65" y="709"/>
                      </a:cubicBezTo>
                      <a:cubicBezTo>
                        <a:pt x="66" y="708"/>
                        <a:pt x="66" y="707"/>
                        <a:pt x="67" y="706"/>
                      </a:cubicBezTo>
                      <a:close/>
                      <a:moveTo>
                        <a:pt x="120" y="618"/>
                      </a:moveTo>
                      <a:cubicBezTo>
                        <a:pt x="120" y="618"/>
                        <a:pt x="120" y="618"/>
                        <a:pt x="119" y="619"/>
                      </a:cubicBezTo>
                      <a:cubicBezTo>
                        <a:pt x="122" y="614"/>
                        <a:pt x="125" y="610"/>
                        <a:pt x="129" y="606"/>
                      </a:cubicBezTo>
                      <a:cubicBezTo>
                        <a:pt x="126" y="610"/>
                        <a:pt x="123" y="614"/>
                        <a:pt x="120" y="618"/>
                      </a:cubicBezTo>
                      <a:close/>
                      <a:moveTo>
                        <a:pt x="40" y="756"/>
                      </a:moveTo>
                      <a:cubicBezTo>
                        <a:pt x="47" y="746"/>
                        <a:pt x="53" y="736"/>
                        <a:pt x="58" y="725"/>
                      </a:cubicBezTo>
                      <a:cubicBezTo>
                        <a:pt x="66" y="715"/>
                        <a:pt x="74" y="705"/>
                        <a:pt x="80" y="694"/>
                      </a:cubicBezTo>
                      <a:cubicBezTo>
                        <a:pt x="98" y="664"/>
                        <a:pt x="115" y="635"/>
                        <a:pt x="135" y="606"/>
                      </a:cubicBezTo>
                      <a:cubicBezTo>
                        <a:pt x="136" y="603"/>
                        <a:pt x="131" y="604"/>
                        <a:pt x="129" y="605"/>
                      </a:cubicBezTo>
                      <a:cubicBezTo>
                        <a:pt x="129" y="605"/>
                        <a:pt x="130" y="604"/>
                        <a:pt x="130" y="604"/>
                      </a:cubicBezTo>
                      <a:cubicBezTo>
                        <a:pt x="155" y="572"/>
                        <a:pt x="178" y="539"/>
                        <a:pt x="204" y="508"/>
                      </a:cubicBezTo>
                      <a:cubicBezTo>
                        <a:pt x="232" y="474"/>
                        <a:pt x="262" y="442"/>
                        <a:pt x="291" y="410"/>
                      </a:cubicBezTo>
                      <a:cubicBezTo>
                        <a:pt x="331" y="365"/>
                        <a:pt x="372" y="321"/>
                        <a:pt x="414" y="278"/>
                      </a:cubicBezTo>
                      <a:cubicBezTo>
                        <a:pt x="414" y="278"/>
                        <a:pt x="414" y="278"/>
                        <a:pt x="415" y="278"/>
                      </a:cubicBezTo>
                      <a:cubicBezTo>
                        <a:pt x="409" y="284"/>
                        <a:pt x="404" y="290"/>
                        <a:pt x="398" y="296"/>
                      </a:cubicBezTo>
                      <a:cubicBezTo>
                        <a:pt x="398" y="297"/>
                        <a:pt x="397" y="297"/>
                        <a:pt x="397" y="298"/>
                      </a:cubicBezTo>
                      <a:cubicBezTo>
                        <a:pt x="396" y="298"/>
                        <a:pt x="396" y="298"/>
                        <a:pt x="396" y="299"/>
                      </a:cubicBezTo>
                      <a:cubicBezTo>
                        <a:pt x="380" y="317"/>
                        <a:pt x="359" y="334"/>
                        <a:pt x="347" y="355"/>
                      </a:cubicBezTo>
                      <a:cubicBezTo>
                        <a:pt x="340" y="363"/>
                        <a:pt x="333" y="371"/>
                        <a:pt x="327" y="379"/>
                      </a:cubicBezTo>
                      <a:cubicBezTo>
                        <a:pt x="326" y="379"/>
                        <a:pt x="325" y="380"/>
                        <a:pt x="324" y="380"/>
                      </a:cubicBezTo>
                      <a:cubicBezTo>
                        <a:pt x="320" y="386"/>
                        <a:pt x="315" y="391"/>
                        <a:pt x="310" y="397"/>
                      </a:cubicBezTo>
                      <a:cubicBezTo>
                        <a:pt x="290" y="417"/>
                        <a:pt x="266" y="435"/>
                        <a:pt x="255" y="462"/>
                      </a:cubicBezTo>
                      <a:cubicBezTo>
                        <a:pt x="253" y="461"/>
                        <a:pt x="251" y="462"/>
                        <a:pt x="250" y="463"/>
                      </a:cubicBezTo>
                      <a:cubicBezTo>
                        <a:pt x="241" y="473"/>
                        <a:pt x="233" y="484"/>
                        <a:pt x="225" y="495"/>
                      </a:cubicBezTo>
                      <a:cubicBezTo>
                        <a:pt x="225" y="496"/>
                        <a:pt x="225" y="496"/>
                        <a:pt x="225" y="496"/>
                      </a:cubicBezTo>
                      <a:cubicBezTo>
                        <a:pt x="223" y="499"/>
                        <a:pt x="220" y="501"/>
                        <a:pt x="217" y="504"/>
                      </a:cubicBezTo>
                      <a:cubicBezTo>
                        <a:pt x="216" y="505"/>
                        <a:pt x="219" y="505"/>
                        <a:pt x="220" y="505"/>
                      </a:cubicBezTo>
                      <a:cubicBezTo>
                        <a:pt x="220" y="505"/>
                        <a:pt x="220" y="505"/>
                        <a:pt x="221" y="505"/>
                      </a:cubicBezTo>
                      <a:cubicBezTo>
                        <a:pt x="213" y="514"/>
                        <a:pt x="206" y="523"/>
                        <a:pt x="199" y="532"/>
                      </a:cubicBezTo>
                      <a:cubicBezTo>
                        <a:pt x="194" y="535"/>
                        <a:pt x="190" y="538"/>
                        <a:pt x="186" y="541"/>
                      </a:cubicBezTo>
                      <a:cubicBezTo>
                        <a:pt x="184" y="543"/>
                        <a:pt x="190" y="542"/>
                        <a:pt x="191" y="541"/>
                      </a:cubicBezTo>
                      <a:cubicBezTo>
                        <a:pt x="191" y="541"/>
                        <a:pt x="192" y="541"/>
                        <a:pt x="192" y="540"/>
                      </a:cubicBezTo>
                      <a:cubicBezTo>
                        <a:pt x="192" y="541"/>
                        <a:pt x="191" y="541"/>
                        <a:pt x="191" y="542"/>
                      </a:cubicBezTo>
                      <a:cubicBezTo>
                        <a:pt x="178" y="558"/>
                        <a:pt x="166" y="574"/>
                        <a:pt x="154" y="591"/>
                      </a:cubicBezTo>
                      <a:cubicBezTo>
                        <a:pt x="154" y="592"/>
                        <a:pt x="153" y="592"/>
                        <a:pt x="153" y="592"/>
                      </a:cubicBezTo>
                      <a:cubicBezTo>
                        <a:pt x="150" y="593"/>
                        <a:pt x="151" y="595"/>
                        <a:pt x="152" y="595"/>
                      </a:cubicBezTo>
                      <a:cubicBezTo>
                        <a:pt x="136" y="619"/>
                        <a:pt x="121" y="643"/>
                        <a:pt x="107" y="668"/>
                      </a:cubicBezTo>
                      <a:cubicBezTo>
                        <a:pt x="88" y="701"/>
                        <a:pt x="67" y="731"/>
                        <a:pt x="40" y="75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9" name="Google Shape;279;g73357ede5c_1_1"/>
                <p:cNvSpPr/>
                <p:nvPr/>
              </p:nvSpPr>
              <p:spPr>
                <a:xfrm>
                  <a:off x="9047164" y="4337051"/>
                  <a:ext cx="319088" cy="155575"/>
                </a:xfrm>
                <a:custGeom>
                  <a:rect b="b" l="l" r="r" t="t"/>
                  <a:pathLst>
                    <a:path extrusionOk="0" h="72" w="146">
                      <a:moveTo>
                        <a:pt x="140" y="1"/>
                      </a:moveTo>
                      <a:cubicBezTo>
                        <a:pt x="93" y="22"/>
                        <a:pt x="44" y="37"/>
                        <a:pt x="3" y="70"/>
                      </a:cubicBezTo>
                      <a:cubicBezTo>
                        <a:pt x="0" y="72"/>
                        <a:pt x="6" y="72"/>
                        <a:pt x="8" y="71"/>
                      </a:cubicBezTo>
                      <a:cubicBezTo>
                        <a:pt x="48" y="39"/>
                        <a:pt x="96" y="24"/>
                        <a:pt x="142" y="3"/>
                      </a:cubicBezTo>
                      <a:cubicBezTo>
                        <a:pt x="146" y="1"/>
                        <a:pt x="143" y="0"/>
                        <a:pt x="140"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0" name="Google Shape;280;g73357ede5c_1_1"/>
                <p:cNvSpPr/>
                <p:nvPr/>
              </p:nvSpPr>
              <p:spPr>
                <a:xfrm>
                  <a:off x="9005889" y="4410076"/>
                  <a:ext cx="357188" cy="150813"/>
                </a:xfrm>
                <a:custGeom>
                  <a:rect b="b" l="l" r="r" t="t"/>
                  <a:pathLst>
                    <a:path extrusionOk="0" h="69" w="164">
                      <a:moveTo>
                        <a:pt x="157" y="1"/>
                      </a:moveTo>
                      <a:cubicBezTo>
                        <a:pt x="106" y="26"/>
                        <a:pt x="48" y="28"/>
                        <a:pt x="3" y="65"/>
                      </a:cubicBezTo>
                      <a:cubicBezTo>
                        <a:pt x="0" y="67"/>
                        <a:pt x="5" y="69"/>
                        <a:pt x="7" y="67"/>
                      </a:cubicBezTo>
                      <a:cubicBezTo>
                        <a:pt x="52" y="32"/>
                        <a:pt x="110" y="29"/>
                        <a:pt x="160" y="5"/>
                      </a:cubicBezTo>
                      <a:cubicBezTo>
                        <a:pt x="164" y="3"/>
                        <a:pt x="160" y="0"/>
                        <a:pt x="157"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1" name="Google Shape;281;g73357ede5c_1_1"/>
                <p:cNvSpPr/>
                <p:nvPr/>
              </p:nvSpPr>
              <p:spPr>
                <a:xfrm>
                  <a:off x="9002714" y="4527551"/>
                  <a:ext cx="336550" cy="66675"/>
                </a:xfrm>
                <a:custGeom>
                  <a:rect b="b" l="l" r="r" t="t"/>
                  <a:pathLst>
                    <a:path extrusionOk="0" h="30" w="155">
                      <a:moveTo>
                        <a:pt x="148" y="3"/>
                      </a:moveTo>
                      <a:cubicBezTo>
                        <a:pt x="120" y="18"/>
                        <a:pt x="91" y="12"/>
                        <a:pt x="62" y="11"/>
                      </a:cubicBezTo>
                      <a:cubicBezTo>
                        <a:pt x="41" y="11"/>
                        <a:pt x="22" y="16"/>
                        <a:pt x="4" y="27"/>
                      </a:cubicBezTo>
                      <a:cubicBezTo>
                        <a:pt x="0" y="29"/>
                        <a:pt x="6" y="30"/>
                        <a:pt x="8" y="29"/>
                      </a:cubicBezTo>
                      <a:cubicBezTo>
                        <a:pt x="52" y="0"/>
                        <a:pt x="105" y="29"/>
                        <a:pt x="151" y="5"/>
                      </a:cubicBezTo>
                      <a:cubicBezTo>
                        <a:pt x="155" y="3"/>
                        <a:pt x="150" y="3"/>
                        <a:pt x="148"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2" name="Google Shape;282;g73357ede5c_1_1"/>
                <p:cNvSpPr/>
                <p:nvPr/>
              </p:nvSpPr>
              <p:spPr>
                <a:xfrm>
                  <a:off x="8905877" y="4279901"/>
                  <a:ext cx="50800" cy="303213"/>
                </a:xfrm>
                <a:custGeom>
                  <a:rect b="b" l="l" r="r" t="t"/>
                  <a:pathLst>
                    <a:path extrusionOk="0" h="139" w="23">
                      <a:moveTo>
                        <a:pt x="7" y="135"/>
                      </a:moveTo>
                      <a:cubicBezTo>
                        <a:pt x="10" y="114"/>
                        <a:pt x="9" y="93"/>
                        <a:pt x="11" y="72"/>
                      </a:cubicBezTo>
                      <a:cubicBezTo>
                        <a:pt x="12" y="49"/>
                        <a:pt x="19" y="26"/>
                        <a:pt x="23" y="2"/>
                      </a:cubicBezTo>
                      <a:cubicBezTo>
                        <a:pt x="23" y="0"/>
                        <a:pt x="17" y="1"/>
                        <a:pt x="17" y="3"/>
                      </a:cubicBezTo>
                      <a:cubicBezTo>
                        <a:pt x="14" y="25"/>
                        <a:pt x="8" y="46"/>
                        <a:pt x="5" y="67"/>
                      </a:cubicBezTo>
                      <a:cubicBezTo>
                        <a:pt x="2" y="90"/>
                        <a:pt x="4" y="113"/>
                        <a:pt x="1" y="136"/>
                      </a:cubicBezTo>
                      <a:cubicBezTo>
                        <a:pt x="0" y="139"/>
                        <a:pt x="7" y="138"/>
                        <a:pt x="7" y="135"/>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3" name="Google Shape;283;g73357ede5c_1_1"/>
                <p:cNvSpPr/>
                <p:nvPr/>
              </p:nvSpPr>
              <p:spPr>
                <a:xfrm>
                  <a:off x="10240964" y="3336926"/>
                  <a:ext cx="163513" cy="106363"/>
                </a:xfrm>
                <a:custGeom>
                  <a:rect b="b" l="l" r="r" t="t"/>
                  <a:pathLst>
                    <a:path extrusionOk="0" h="49" w="75">
                      <a:moveTo>
                        <a:pt x="74" y="2"/>
                      </a:moveTo>
                      <a:cubicBezTo>
                        <a:pt x="75" y="0"/>
                        <a:pt x="69" y="1"/>
                        <a:pt x="68" y="2"/>
                      </a:cubicBezTo>
                      <a:cubicBezTo>
                        <a:pt x="52" y="23"/>
                        <a:pt x="25" y="28"/>
                        <a:pt x="5" y="43"/>
                      </a:cubicBezTo>
                      <a:cubicBezTo>
                        <a:pt x="3" y="45"/>
                        <a:pt x="8" y="45"/>
                        <a:pt x="9" y="44"/>
                      </a:cubicBezTo>
                      <a:cubicBezTo>
                        <a:pt x="25" y="37"/>
                        <a:pt x="41" y="28"/>
                        <a:pt x="56" y="19"/>
                      </a:cubicBezTo>
                      <a:cubicBezTo>
                        <a:pt x="47" y="35"/>
                        <a:pt x="21" y="42"/>
                        <a:pt x="5" y="45"/>
                      </a:cubicBezTo>
                      <a:cubicBezTo>
                        <a:pt x="2" y="46"/>
                        <a:pt x="0" y="49"/>
                        <a:pt x="4" y="48"/>
                      </a:cubicBezTo>
                      <a:cubicBezTo>
                        <a:pt x="24" y="44"/>
                        <a:pt x="57" y="35"/>
                        <a:pt x="64" y="14"/>
                      </a:cubicBezTo>
                      <a:cubicBezTo>
                        <a:pt x="65" y="13"/>
                        <a:pt x="64" y="13"/>
                        <a:pt x="62" y="13"/>
                      </a:cubicBezTo>
                      <a:cubicBezTo>
                        <a:pt x="66" y="10"/>
                        <a:pt x="70" y="6"/>
                        <a:pt x="7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4" name="Google Shape;284;g73357ede5c_1_1"/>
                <p:cNvSpPr/>
                <p:nvPr/>
              </p:nvSpPr>
              <p:spPr>
                <a:xfrm>
                  <a:off x="10239377" y="3267076"/>
                  <a:ext cx="104775" cy="74613"/>
                </a:xfrm>
                <a:custGeom>
                  <a:rect b="b" l="l" r="r" t="t"/>
                  <a:pathLst>
                    <a:path extrusionOk="0" h="34" w="48">
                      <a:moveTo>
                        <a:pt x="5" y="31"/>
                      </a:moveTo>
                      <a:cubicBezTo>
                        <a:pt x="3" y="31"/>
                        <a:pt x="0" y="34"/>
                        <a:pt x="4" y="33"/>
                      </a:cubicBezTo>
                      <a:cubicBezTo>
                        <a:pt x="21" y="30"/>
                        <a:pt x="36" y="13"/>
                        <a:pt x="47" y="1"/>
                      </a:cubicBezTo>
                      <a:cubicBezTo>
                        <a:pt x="48" y="0"/>
                        <a:pt x="42" y="0"/>
                        <a:pt x="41" y="1"/>
                      </a:cubicBezTo>
                      <a:cubicBezTo>
                        <a:pt x="37" y="6"/>
                        <a:pt x="32" y="11"/>
                        <a:pt x="27" y="16"/>
                      </a:cubicBezTo>
                      <a:cubicBezTo>
                        <a:pt x="21" y="21"/>
                        <a:pt x="13" y="29"/>
                        <a:pt x="5" y="3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5" name="Google Shape;285;g73357ede5c_1_1"/>
                <p:cNvSpPr/>
                <p:nvPr/>
              </p:nvSpPr>
              <p:spPr>
                <a:xfrm>
                  <a:off x="10017127" y="3221038"/>
                  <a:ext cx="69850" cy="123825"/>
                </a:xfrm>
                <a:custGeom>
                  <a:rect b="b" l="l" r="r" t="t"/>
                  <a:pathLst>
                    <a:path extrusionOk="0" h="57" w="32">
                      <a:moveTo>
                        <a:pt x="26" y="3"/>
                      </a:moveTo>
                      <a:cubicBezTo>
                        <a:pt x="24" y="15"/>
                        <a:pt x="19" y="26"/>
                        <a:pt x="13" y="37"/>
                      </a:cubicBezTo>
                      <a:cubicBezTo>
                        <a:pt x="13" y="37"/>
                        <a:pt x="12" y="37"/>
                        <a:pt x="12" y="37"/>
                      </a:cubicBezTo>
                      <a:cubicBezTo>
                        <a:pt x="9" y="43"/>
                        <a:pt x="5" y="49"/>
                        <a:pt x="2" y="54"/>
                      </a:cubicBezTo>
                      <a:cubicBezTo>
                        <a:pt x="0" y="57"/>
                        <a:pt x="6" y="56"/>
                        <a:pt x="7" y="55"/>
                      </a:cubicBezTo>
                      <a:cubicBezTo>
                        <a:pt x="18" y="38"/>
                        <a:pt x="29" y="22"/>
                        <a:pt x="32" y="2"/>
                      </a:cubicBezTo>
                      <a:cubicBezTo>
                        <a:pt x="32" y="0"/>
                        <a:pt x="26" y="1"/>
                        <a:pt x="26"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6" name="Google Shape;286;g73357ede5c_1_1"/>
                <p:cNvSpPr/>
                <p:nvPr/>
              </p:nvSpPr>
              <p:spPr>
                <a:xfrm>
                  <a:off x="10063164" y="3221038"/>
                  <a:ext cx="47625" cy="92075"/>
                </a:xfrm>
                <a:custGeom>
                  <a:rect b="b" l="l" r="r" t="t"/>
                  <a:pathLst>
                    <a:path extrusionOk="0" h="42" w="22">
                      <a:moveTo>
                        <a:pt x="7" y="40"/>
                      </a:moveTo>
                      <a:cubicBezTo>
                        <a:pt x="9" y="36"/>
                        <a:pt x="11" y="33"/>
                        <a:pt x="13" y="29"/>
                      </a:cubicBezTo>
                      <a:cubicBezTo>
                        <a:pt x="13" y="28"/>
                        <a:pt x="13" y="28"/>
                        <a:pt x="12" y="28"/>
                      </a:cubicBezTo>
                      <a:cubicBezTo>
                        <a:pt x="16" y="19"/>
                        <a:pt x="19" y="10"/>
                        <a:pt x="21" y="1"/>
                      </a:cubicBezTo>
                      <a:cubicBezTo>
                        <a:pt x="22" y="0"/>
                        <a:pt x="16" y="0"/>
                        <a:pt x="15" y="2"/>
                      </a:cubicBezTo>
                      <a:cubicBezTo>
                        <a:pt x="12" y="16"/>
                        <a:pt x="7" y="29"/>
                        <a:pt x="1" y="41"/>
                      </a:cubicBezTo>
                      <a:cubicBezTo>
                        <a:pt x="0" y="42"/>
                        <a:pt x="6" y="42"/>
                        <a:pt x="7" y="4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7" name="Google Shape;287;g73357ede5c_1_1"/>
                <p:cNvSpPr/>
                <p:nvPr/>
              </p:nvSpPr>
              <p:spPr>
                <a:xfrm>
                  <a:off x="10086977" y="3213101"/>
                  <a:ext cx="47625" cy="96838"/>
                </a:xfrm>
                <a:custGeom>
                  <a:rect b="b" l="l" r="r" t="t"/>
                  <a:pathLst>
                    <a:path extrusionOk="0" h="45" w="22">
                      <a:moveTo>
                        <a:pt x="16" y="2"/>
                      </a:moveTo>
                      <a:cubicBezTo>
                        <a:pt x="14" y="18"/>
                        <a:pt x="7" y="31"/>
                        <a:pt x="0" y="44"/>
                      </a:cubicBezTo>
                      <a:cubicBezTo>
                        <a:pt x="0" y="45"/>
                        <a:pt x="5" y="45"/>
                        <a:pt x="6" y="43"/>
                      </a:cubicBezTo>
                      <a:cubicBezTo>
                        <a:pt x="11" y="35"/>
                        <a:pt x="15" y="27"/>
                        <a:pt x="20" y="20"/>
                      </a:cubicBezTo>
                      <a:cubicBezTo>
                        <a:pt x="20" y="20"/>
                        <a:pt x="19" y="19"/>
                        <a:pt x="17" y="20"/>
                      </a:cubicBezTo>
                      <a:cubicBezTo>
                        <a:pt x="20" y="14"/>
                        <a:pt x="21" y="7"/>
                        <a:pt x="22" y="1"/>
                      </a:cubicBezTo>
                      <a:cubicBezTo>
                        <a:pt x="22" y="0"/>
                        <a:pt x="16" y="0"/>
                        <a:pt x="16"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8" name="Google Shape;288;g73357ede5c_1_1"/>
                <p:cNvSpPr/>
                <p:nvPr/>
              </p:nvSpPr>
              <p:spPr>
                <a:xfrm>
                  <a:off x="9471027" y="4441826"/>
                  <a:ext cx="554038" cy="503238"/>
                </a:xfrm>
                <a:custGeom>
                  <a:rect b="b" l="l" r="r" t="t"/>
                  <a:pathLst>
                    <a:path extrusionOk="0" h="231" w="255">
                      <a:moveTo>
                        <a:pt x="247" y="182"/>
                      </a:moveTo>
                      <a:cubicBezTo>
                        <a:pt x="247" y="183"/>
                        <a:pt x="247" y="183"/>
                        <a:pt x="247" y="184"/>
                      </a:cubicBezTo>
                      <a:cubicBezTo>
                        <a:pt x="246" y="179"/>
                        <a:pt x="246" y="175"/>
                        <a:pt x="246" y="171"/>
                      </a:cubicBezTo>
                      <a:cubicBezTo>
                        <a:pt x="246" y="169"/>
                        <a:pt x="240" y="170"/>
                        <a:pt x="240" y="173"/>
                      </a:cubicBezTo>
                      <a:cubicBezTo>
                        <a:pt x="240" y="173"/>
                        <a:pt x="240" y="174"/>
                        <a:pt x="240" y="174"/>
                      </a:cubicBezTo>
                      <a:cubicBezTo>
                        <a:pt x="239" y="174"/>
                        <a:pt x="238" y="175"/>
                        <a:pt x="238" y="175"/>
                      </a:cubicBezTo>
                      <a:cubicBezTo>
                        <a:pt x="237" y="178"/>
                        <a:pt x="236" y="181"/>
                        <a:pt x="235" y="184"/>
                      </a:cubicBezTo>
                      <a:cubicBezTo>
                        <a:pt x="234" y="179"/>
                        <a:pt x="235" y="173"/>
                        <a:pt x="233" y="168"/>
                      </a:cubicBezTo>
                      <a:cubicBezTo>
                        <a:pt x="233" y="167"/>
                        <a:pt x="228" y="169"/>
                        <a:pt x="227" y="170"/>
                      </a:cubicBezTo>
                      <a:cubicBezTo>
                        <a:pt x="225" y="176"/>
                        <a:pt x="223" y="183"/>
                        <a:pt x="221" y="190"/>
                      </a:cubicBezTo>
                      <a:cubicBezTo>
                        <a:pt x="220" y="187"/>
                        <a:pt x="220" y="185"/>
                        <a:pt x="220" y="183"/>
                      </a:cubicBezTo>
                      <a:cubicBezTo>
                        <a:pt x="221" y="177"/>
                        <a:pt x="221" y="172"/>
                        <a:pt x="221" y="166"/>
                      </a:cubicBezTo>
                      <a:cubicBezTo>
                        <a:pt x="221" y="165"/>
                        <a:pt x="215" y="166"/>
                        <a:pt x="215" y="168"/>
                      </a:cubicBezTo>
                      <a:cubicBezTo>
                        <a:pt x="215" y="173"/>
                        <a:pt x="214" y="179"/>
                        <a:pt x="214" y="184"/>
                      </a:cubicBezTo>
                      <a:cubicBezTo>
                        <a:pt x="214" y="185"/>
                        <a:pt x="214" y="186"/>
                        <a:pt x="213" y="187"/>
                      </a:cubicBezTo>
                      <a:cubicBezTo>
                        <a:pt x="211" y="180"/>
                        <a:pt x="212" y="170"/>
                        <a:pt x="212" y="164"/>
                      </a:cubicBezTo>
                      <a:cubicBezTo>
                        <a:pt x="212" y="163"/>
                        <a:pt x="209" y="163"/>
                        <a:pt x="207" y="164"/>
                      </a:cubicBezTo>
                      <a:cubicBezTo>
                        <a:pt x="207" y="163"/>
                        <a:pt x="208" y="163"/>
                        <a:pt x="208" y="162"/>
                      </a:cubicBezTo>
                      <a:cubicBezTo>
                        <a:pt x="208" y="162"/>
                        <a:pt x="207" y="162"/>
                        <a:pt x="207" y="162"/>
                      </a:cubicBezTo>
                      <a:cubicBezTo>
                        <a:pt x="207" y="161"/>
                        <a:pt x="207" y="160"/>
                        <a:pt x="208" y="159"/>
                      </a:cubicBezTo>
                      <a:cubicBezTo>
                        <a:pt x="208" y="158"/>
                        <a:pt x="202" y="159"/>
                        <a:pt x="201" y="161"/>
                      </a:cubicBezTo>
                      <a:cubicBezTo>
                        <a:pt x="201" y="162"/>
                        <a:pt x="201" y="164"/>
                        <a:pt x="201" y="165"/>
                      </a:cubicBezTo>
                      <a:cubicBezTo>
                        <a:pt x="201" y="164"/>
                        <a:pt x="200" y="163"/>
                        <a:pt x="200" y="162"/>
                      </a:cubicBezTo>
                      <a:cubicBezTo>
                        <a:pt x="200" y="161"/>
                        <a:pt x="199" y="161"/>
                        <a:pt x="198" y="162"/>
                      </a:cubicBezTo>
                      <a:cubicBezTo>
                        <a:pt x="198" y="159"/>
                        <a:pt x="197" y="157"/>
                        <a:pt x="197" y="154"/>
                      </a:cubicBezTo>
                      <a:cubicBezTo>
                        <a:pt x="197" y="131"/>
                        <a:pt x="194" y="109"/>
                        <a:pt x="194" y="86"/>
                      </a:cubicBezTo>
                      <a:cubicBezTo>
                        <a:pt x="194" y="86"/>
                        <a:pt x="194" y="86"/>
                        <a:pt x="194" y="86"/>
                      </a:cubicBezTo>
                      <a:cubicBezTo>
                        <a:pt x="195" y="88"/>
                        <a:pt x="201" y="86"/>
                        <a:pt x="200" y="84"/>
                      </a:cubicBezTo>
                      <a:cubicBezTo>
                        <a:pt x="196" y="75"/>
                        <a:pt x="189" y="68"/>
                        <a:pt x="184" y="60"/>
                      </a:cubicBezTo>
                      <a:cubicBezTo>
                        <a:pt x="189" y="56"/>
                        <a:pt x="193" y="51"/>
                        <a:pt x="196" y="45"/>
                      </a:cubicBezTo>
                      <a:cubicBezTo>
                        <a:pt x="197" y="43"/>
                        <a:pt x="198" y="42"/>
                        <a:pt x="199" y="40"/>
                      </a:cubicBezTo>
                      <a:cubicBezTo>
                        <a:pt x="201" y="34"/>
                        <a:pt x="202" y="28"/>
                        <a:pt x="200" y="23"/>
                      </a:cubicBezTo>
                      <a:cubicBezTo>
                        <a:pt x="200" y="22"/>
                        <a:pt x="200" y="21"/>
                        <a:pt x="200" y="20"/>
                      </a:cubicBezTo>
                      <a:cubicBezTo>
                        <a:pt x="200" y="19"/>
                        <a:pt x="199" y="19"/>
                        <a:pt x="199" y="19"/>
                      </a:cubicBezTo>
                      <a:cubicBezTo>
                        <a:pt x="195" y="11"/>
                        <a:pt x="188" y="6"/>
                        <a:pt x="179" y="4"/>
                      </a:cubicBezTo>
                      <a:cubicBezTo>
                        <a:pt x="179" y="3"/>
                        <a:pt x="179" y="3"/>
                        <a:pt x="178" y="3"/>
                      </a:cubicBezTo>
                      <a:cubicBezTo>
                        <a:pt x="178" y="2"/>
                        <a:pt x="177" y="2"/>
                        <a:pt x="176" y="2"/>
                      </a:cubicBezTo>
                      <a:cubicBezTo>
                        <a:pt x="176" y="2"/>
                        <a:pt x="175" y="1"/>
                        <a:pt x="174" y="1"/>
                      </a:cubicBezTo>
                      <a:cubicBezTo>
                        <a:pt x="164" y="0"/>
                        <a:pt x="154" y="1"/>
                        <a:pt x="143" y="2"/>
                      </a:cubicBezTo>
                      <a:cubicBezTo>
                        <a:pt x="128" y="4"/>
                        <a:pt x="112" y="4"/>
                        <a:pt x="97" y="3"/>
                      </a:cubicBezTo>
                      <a:cubicBezTo>
                        <a:pt x="71" y="3"/>
                        <a:pt x="45" y="1"/>
                        <a:pt x="19" y="8"/>
                      </a:cubicBezTo>
                      <a:cubicBezTo>
                        <a:pt x="19" y="9"/>
                        <a:pt x="18" y="9"/>
                        <a:pt x="18" y="9"/>
                      </a:cubicBezTo>
                      <a:cubicBezTo>
                        <a:pt x="18" y="9"/>
                        <a:pt x="18" y="9"/>
                        <a:pt x="17" y="10"/>
                      </a:cubicBezTo>
                      <a:cubicBezTo>
                        <a:pt x="12" y="13"/>
                        <a:pt x="7" y="18"/>
                        <a:pt x="5" y="24"/>
                      </a:cubicBezTo>
                      <a:cubicBezTo>
                        <a:pt x="5" y="25"/>
                        <a:pt x="5" y="25"/>
                        <a:pt x="6" y="26"/>
                      </a:cubicBezTo>
                      <a:cubicBezTo>
                        <a:pt x="5" y="26"/>
                        <a:pt x="5" y="27"/>
                        <a:pt x="4" y="28"/>
                      </a:cubicBezTo>
                      <a:cubicBezTo>
                        <a:pt x="2" y="32"/>
                        <a:pt x="2" y="36"/>
                        <a:pt x="2" y="40"/>
                      </a:cubicBezTo>
                      <a:cubicBezTo>
                        <a:pt x="1" y="41"/>
                        <a:pt x="0" y="42"/>
                        <a:pt x="1" y="43"/>
                      </a:cubicBezTo>
                      <a:cubicBezTo>
                        <a:pt x="2" y="45"/>
                        <a:pt x="3" y="47"/>
                        <a:pt x="4" y="50"/>
                      </a:cubicBezTo>
                      <a:cubicBezTo>
                        <a:pt x="2" y="50"/>
                        <a:pt x="1" y="51"/>
                        <a:pt x="1" y="51"/>
                      </a:cubicBezTo>
                      <a:cubicBezTo>
                        <a:pt x="3" y="56"/>
                        <a:pt x="5" y="59"/>
                        <a:pt x="8" y="63"/>
                      </a:cubicBezTo>
                      <a:cubicBezTo>
                        <a:pt x="9" y="63"/>
                        <a:pt x="9" y="63"/>
                        <a:pt x="10" y="63"/>
                      </a:cubicBezTo>
                      <a:cubicBezTo>
                        <a:pt x="20" y="72"/>
                        <a:pt x="36" y="73"/>
                        <a:pt x="50" y="74"/>
                      </a:cubicBezTo>
                      <a:cubicBezTo>
                        <a:pt x="78" y="75"/>
                        <a:pt x="107" y="76"/>
                        <a:pt x="135" y="75"/>
                      </a:cubicBezTo>
                      <a:cubicBezTo>
                        <a:pt x="148" y="75"/>
                        <a:pt x="161" y="73"/>
                        <a:pt x="171" y="68"/>
                      </a:cubicBezTo>
                      <a:cubicBezTo>
                        <a:pt x="171" y="68"/>
                        <a:pt x="172" y="69"/>
                        <a:pt x="172" y="69"/>
                      </a:cubicBezTo>
                      <a:cubicBezTo>
                        <a:pt x="172" y="70"/>
                        <a:pt x="173" y="71"/>
                        <a:pt x="173" y="73"/>
                      </a:cubicBezTo>
                      <a:cubicBezTo>
                        <a:pt x="171" y="72"/>
                        <a:pt x="168" y="74"/>
                        <a:pt x="168" y="75"/>
                      </a:cubicBezTo>
                      <a:cubicBezTo>
                        <a:pt x="169" y="77"/>
                        <a:pt x="169" y="79"/>
                        <a:pt x="169" y="81"/>
                      </a:cubicBezTo>
                      <a:cubicBezTo>
                        <a:pt x="169" y="81"/>
                        <a:pt x="168" y="81"/>
                        <a:pt x="167" y="81"/>
                      </a:cubicBezTo>
                      <a:cubicBezTo>
                        <a:pt x="167" y="78"/>
                        <a:pt x="168" y="75"/>
                        <a:pt x="168" y="72"/>
                      </a:cubicBezTo>
                      <a:cubicBezTo>
                        <a:pt x="169" y="70"/>
                        <a:pt x="163" y="71"/>
                        <a:pt x="162" y="73"/>
                      </a:cubicBezTo>
                      <a:cubicBezTo>
                        <a:pt x="162" y="75"/>
                        <a:pt x="162" y="78"/>
                        <a:pt x="161" y="80"/>
                      </a:cubicBezTo>
                      <a:cubicBezTo>
                        <a:pt x="161" y="80"/>
                        <a:pt x="160" y="80"/>
                        <a:pt x="159" y="80"/>
                      </a:cubicBezTo>
                      <a:cubicBezTo>
                        <a:pt x="159" y="80"/>
                        <a:pt x="159" y="80"/>
                        <a:pt x="158" y="80"/>
                      </a:cubicBezTo>
                      <a:cubicBezTo>
                        <a:pt x="138" y="80"/>
                        <a:pt x="119" y="79"/>
                        <a:pt x="99" y="79"/>
                      </a:cubicBezTo>
                      <a:cubicBezTo>
                        <a:pt x="82" y="79"/>
                        <a:pt x="64" y="77"/>
                        <a:pt x="47" y="78"/>
                      </a:cubicBezTo>
                      <a:cubicBezTo>
                        <a:pt x="47" y="77"/>
                        <a:pt x="47" y="76"/>
                        <a:pt x="47" y="75"/>
                      </a:cubicBezTo>
                      <a:cubicBezTo>
                        <a:pt x="47" y="74"/>
                        <a:pt x="44" y="75"/>
                        <a:pt x="42" y="75"/>
                      </a:cubicBezTo>
                      <a:cubicBezTo>
                        <a:pt x="41" y="75"/>
                        <a:pt x="36" y="76"/>
                        <a:pt x="36" y="77"/>
                      </a:cubicBezTo>
                      <a:cubicBezTo>
                        <a:pt x="37" y="79"/>
                        <a:pt x="37" y="80"/>
                        <a:pt x="38" y="82"/>
                      </a:cubicBezTo>
                      <a:cubicBezTo>
                        <a:pt x="36" y="83"/>
                        <a:pt x="36" y="85"/>
                        <a:pt x="39" y="85"/>
                      </a:cubicBezTo>
                      <a:cubicBezTo>
                        <a:pt x="39" y="85"/>
                        <a:pt x="39" y="85"/>
                        <a:pt x="39" y="85"/>
                      </a:cubicBezTo>
                      <a:cubicBezTo>
                        <a:pt x="40" y="86"/>
                        <a:pt x="41" y="88"/>
                        <a:pt x="41" y="89"/>
                      </a:cubicBezTo>
                      <a:cubicBezTo>
                        <a:pt x="36" y="89"/>
                        <a:pt x="31" y="89"/>
                        <a:pt x="26" y="88"/>
                      </a:cubicBezTo>
                      <a:cubicBezTo>
                        <a:pt x="26" y="88"/>
                        <a:pt x="26" y="88"/>
                        <a:pt x="26" y="88"/>
                      </a:cubicBezTo>
                      <a:cubicBezTo>
                        <a:pt x="26" y="87"/>
                        <a:pt x="26" y="87"/>
                        <a:pt x="27" y="86"/>
                      </a:cubicBezTo>
                      <a:cubicBezTo>
                        <a:pt x="27" y="86"/>
                        <a:pt x="28" y="86"/>
                        <a:pt x="28" y="85"/>
                      </a:cubicBezTo>
                      <a:cubicBezTo>
                        <a:pt x="28" y="85"/>
                        <a:pt x="28" y="85"/>
                        <a:pt x="28" y="84"/>
                      </a:cubicBezTo>
                      <a:cubicBezTo>
                        <a:pt x="30" y="82"/>
                        <a:pt x="33" y="79"/>
                        <a:pt x="34" y="75"/>
                      </a:cubicBezTo>
                      <a:cubicBezTo>
                        <a:pt x="35" y="73"/>
                        <a:pt x="29" y="75"/>
                        <a:pt x="28" y="76"/>
                      </a:cubicBezTo>
                      <a:cubicBezTo>
                        <a:pt x="26" y="79"/>
                        <a:pt x="24" y="82"/>
                        <a:pt x="22" y="85"/>
                      </a:cubicBezTo>
                      <a:cubicBezTo>
                        <a:pt x="21" y="86"/>
                        <a:pt x="19" y="86"/>
                        <a:pt x="20" y="88"/>
                      </a:cubicBezTo>
                      <a:cubicBezTo>
                        <a:pt x="20" y="88"/>
                        <a:pt x="20" y="88"/>
                        <a:pt x="20" y="89"/>
                      </a:cubicBezTo>
                      <a:cubicBezTo>
                        <a:pt x="20" y="89"/>
                        <a:pt x="20" y="89"/>
                        <a:pt x="20" y="89"/>
                      </a:cubicBezTo>
                      <a:cubicBezTo>
                        <a:pt x="20" y="89"/>
                        <a:pt x="20" y="89"/>
                        <a:pt x="20" y="89"/>
                      </a:cubicBezTo>
                      <a:cubicBezTo>
                        <a:pt x="18" y="90"/>
                        <a:pt x="17" y="92"/>
                        <a:pt x="20" y="92"/>
                      </a:cubicBezTo>
                      <a:cubicBezTo>
                        <a:pt x="20" y="92"/>
                        <a:pt x="20" y="92"/>
                        <a:pt x="20" y="92"/>
                      </a:cubicBezTo>
                      <a:cubicBezTo>
                        <a:pt x="20" y="93"/>
                        <a:pt x="20" y="95"/>
                        <a:pt x="20" y="97"/>
                      </a:cubicBezTo>
                      <a:cubicBezTo>
                        <a:pt x="20" y="97"/>
                        <a:pt x="20" y="97"/>
                        <a:pt x="20" y="97"/>
                      </a:cubicBezTo>
                      <a:cubicBezTo>
                        <a:pt x="20" y="97"/>
                        <a:pt x="20" y="97"/>
                        <a:pt x="20" y="98"/>
                      </a:cubicBezTo>
                      <a:cubicBezTo>
                        <a:pt x="19" y="100"/>
                        <a:pt x="20" y="102"/>
                        <a:pt x="20" y="104"/>
                      </a:cubicBezTo>
                      <a:cubicBezTo>
                        <a:pt x="18" y="105"/>
                        <a:pt x="18" y="107"/>
                        <a:pt x="20" y="107"/>
                      </a:cubicBezTo>
                      <a:cubicBezTo>
                        <a:pt x="21" y="112"/>
                        <a:pt x="22" y="116"/>
                        <a:pt x="23" y="121"/>
                      </a:cubicBezTo>
                      <a:cubicBezTo>
                        <a:pt x="24" y="130"/>
                        <a:pt x="23" y="140"/>
                        <a:pt x="23" y="149"/>
                      </a:cubicBezTo>
                      <a:cubicBezTo>
                        <a:pt x="23" y="165"/>
                        <a:pt x="23" y="182"/>
                        <a:pt x="24" y="198"/>
                      </a:cubicBezTo>
                      <a:cubicBezTo>
                        <a:pt x="21" y="199"/>
                        <a:pt x="18" y="202"/>
                        <a:pt x="22" y="202"/>
                      </a:cubicBezTo>
                      <a:cubicBezTo>
                        <a:pt x="23" y="202"/>
                        <a:pt x="23" y="202"/>
                        <a:pt x="24" y="202"/>
                      </a:cubicBezTo>
                      <a:cubicBezTo>
                        <a:pt x="24" y="202"/>
                        <a:pt x="25" y="202"/>
                        <a:pt x="25" y="202"/>
                      </a:cubicBezTo>
                      <a:cubicBezTo>
                        <a:pt x="29" y="203"/>
                        <a:pt x="34" y="203"/>
                        <a:pt x="38" y="204"/>
                      </a:cubicBezTo>
                      <a:cubicBezTo>
                        <a:pt x="32" y="204"/>
                        <a:pt x="27" y="204"/>
                        <a:pt x="21" y="204"/>
                      </a:cubicBezTo>
                      <a:cubicBezTo>
                        <a:pt x="19" y="204"/>
                        <a:pt x="15" y="206"/>
                        <a:pt x="19" y="206"/>
                      </a:cubicBezTo>
                      <a:cubicBezTo>
                        <a:pt x="23" y="206"/>
                        <a:pt x="27" y="206"/>
                        <a:pt x="31" y="206"/>
                      </a:cubicBezTo>
                      <a:cubicBezTo>
                        <a:pt x="30" y="207"/>
                        <a:pt x="29" y="208"/>
                        <a:pt x="29" y="208"/>
                      </a:cubicBezTo>
                      <a:cubicBezTo>
                        <a:pt x="27" y="209"/>
                        <a:pt x="24" y="211"/>
                        <a:pt x="27" y="211"/>
                      </a:cubicBezTo>
                      <a:cubicBezTo>
                        <a:pt x="54" y="214"/>
                        <a:pt x="82" y="213"/>
                        <a:pt x="110" y="212"/>
                      </a:cubicBezTo>
                      <a:cubicBezTo>
                        <a:pt x="130" y="212"/>
                        <a:pt x="150" y="213"/>
                        <a:pt x="170" y="211"/>
                      </a:cubicBezTo>
                      <a:cubicBezTo>
                        <a:pt x="169" y="212"/>
                        <a:pt x="169" y="212"/>
                        <a:pt x="169" y="212"/>
                      </a:cubicBezTo>
                      <a:cubicBezTo>
                        <a:pt x="163" y="213"/>
                        <a:pt x="157" y="215"/>
                        <a:pt x="151" y="217"/>
                      </a:cubicBezTo>
                      <a:cubicBezTo>
                        <a:pt x="148" y="218"/>
                        <a:pt x="147" y="222"/>
                        <a:pt x="151" y="221"/>
                      </a:cubicBezTo>
                      <a:cubicBezTo>
                        <a:pt x="163" y="220"/>
                        <a:pt x="175" y="218"/>
                        <a:pt x="187" y="215"/>
                      </a:cubicBezTo>
                      <a:cubicBezTo>
                        <a:pt x="185" y="215"/>
                        <a:pt x="183" y="216"/>
                        <a:pt x="182" y="217"/>
                      </a:cubicBezTo>
                      <a:cubicBezTo>
                        <a:pt x="181" y="217"/>
                        <a:pt x="181" y="218"/>
                        <a:pt x="180" y="218"/>
                      </a:cubicBezTo>
                      <a:cubicBezTo>
                        <a:pt x="171" y="220"/>
                        <a:pt x="162" y="222"/>
                        <a:pt x="154" y="228"/>
                      </a:cubicBezTo>
                      <a:cubicBezTo>
                        <a:pt x="152" y="229"/>
                        <a:pt x="153" y="231"/>
                        <a:pt x="155" y="231"/>
                      </a:cubicBezTo>
                      <a:cubicBezTo>
                        <a:pt x="169" y="231"/>
                        <a:pt x="183" y="226"/>
                        <a:pt x="197" y="222"/>
                      </a:cubicBezTo>
                      <a:cubicBezTo>
                        <a:pt x="208" y="223"/>
                        <a:pt x="219" y="222"/>
                        <a:pt x="229" y="216"/>
                      </a:cubicBezTo>
                      <a:cubicBezTo>
                        <a:pt x="231" y="215"/>
                        <a:pt x="229" y="213"/>
                        <a:pt x="227" y="213"/>
                      </a:cubicBezTo>
                      <a:cubicBezTo>
                        <a:pt x="217" y="213"/>
                        <a:pt x="207" y="216"/>
                        <a:pt x="197" y="218"/>
                      </a:cubicBezTo>
                      <a:cubicBezTo>
                        <a:pt x="196" y="218"/>
                        <a:pt x="194" y="218"/>
                        <a:pt x="193" y="218"/>
                      </a:cubicBezTo>
                      <a:cubicBezTo>
                        <a:pt x="196" y="217"/>
                        <a:pt x="199" y="216"/>
                        <a:pt x="202" y="214"/>
                      </a:cubicBezTo>
                      <a:cubicBezTo>
                        <a:pt x="215" y="211"/>
                        <a:pt x="229" y="210"/>
                        <a:pt x="241" y="203"/>
                      </a:cubicBezTo>
                      <a:cubicBezTo>
                        <a:pt x="243" y="201"/>
                        <a:pt x="241" y="200"/>
                        <a:pt x="239" y="200"/>
                      </a:cubicBezTo>
                      <a:cubicBezTo>
                        <a:pt x="232" y="200"/>
                        <a:pt x="224" y="201"/>
                        <a:pt x="217" y="203"/>
                      </a:cubicBezTo>
                      <a:cubicBezTo>
                        <a:pt x="217" y="202"/>
                        <a:pt x="217" y="202"/>
                        <a:pt x="217" y="202"/>
                      </a:cubicBezTo>
                      <a:cubicBezTo>
                        <a:pt x="218" y="202"/>
                        <a:pt x="218" y="201"/>
                        <a:pt x="218" y="201"/>
                      </a:cubicBezTo>
                      <a:cubicBezTo>
                        <a:pt x="224" y="199"/>
                        <a:pt x="230" y="197"/>
                        <a:pt x="237" y="195"/>
                      </a:cubicBezTo>
                      <a:cubicBezTo>
                        <a:pt x="240" y="194"/>
                        <a:pt x="239" y="191"/>
                        <a:pt x="236" y="192"/>
                      </a:cubicBezTo>
                      <a:cubicBezTo>
                        <a:pt x="233" y="192"/>
                        <a:pt x="230" y="193"/>
                        <a:pt x="227" y="194"/>
                      </a:cubicBezTo>
                      <a:cubicBezTo>
                        <a:pt x="228" y="193"/>
                        <a:pt x="229" y="193"/>
                        <a:pt x="230" y="192"/>
                      </a:cubicBezTo>
                      <a:cubicBezTo>
                        <a:pt x="231" y="192"/>
                        <a:pt x="232" y="191"/>
                        <a:pt x="233" y="191"/>
                      </a:cubicBezTo>
                      <a:cubicBezTo>
                        <a:pt x="234" y="191"/>
                        <a:pt x="236" y="190"/>
                        <a:pt x="236" y="189"/>
                      </a:cubicBezTo>
                      <a:cubicBezTo>
                        <a:pt x="238" y="188"/>
                        <a:pt x="239" y="186"/>
                        <a:pt x="241" y="184"/>
                      </a:cubicBezTo>
                      <a:cubicBezTo>
                        <a:pt x="241" y="187"/>
                        <a:pt x="241" y="190"/>
                        <a:pt x="243" y="193"/>
                      </a:cubicBezTo>
                      <a:cubicBezTo>
                        <a:pt x="243" y="195"/>
                        <a:pt x="248" y="193"/>
                        <a:pt x="248" y="192"/>
                      </a:cubicBezTo>
                      <a:cubicBezTo>
                        <a:pt x="250" y="189"/>
                        <a:pt x="252" y="186"/>
                        <a:pt x="253" y="182"/>
                      </a:cubicBezTo>
                      <a:cubicBezTo>
                        <a:pt x="255" y="180"/>
                        <a:pt x="248" y="180"/>
                        <a:pt x="247" y="182"/>
                      </a:cubicBezTo>
                      <a:close/>
                      <a:moveTo>
                        <a:pt x="29" y="148"/>
                      </a:moveTo>
                      <a:cubicBezTo>
                        <a:pt x="29" y="138"/>
                        <a:pt x="29" y="129"/>
                        <a:pt x="29" y="120"/>
                      </a:cubicBezTo>
                      <a:cubicBezTo>
                        <a:pt x="29" y="115"/>
                        <a:pt x="28" y="111"/>
                        <a:pt x="27" y="107"/>
                      </a:cubicBezTo>
                      <a:cubicBezTo>
                        <a:pt x="29" y="107"/>
                        <a:pt x="31" y="107"/>
                        <a:pt x="34" y="107"/>
                      </a:cubicBezTo>
                      <a:cubicBezTo>
                        <a:pt x="35" y="119"/>
                        <a:pt x="39" y="131"/>
                        <a:pt x="40" y="144"/>
                      </a:cubicBezTo>
                      <a:cubicBezTo>
                        <a:pt x="41" y="152"/>
                        <a:pt x="41" y="160"/>
                        <a:pt x="42" y="168"/>
                      </a:cubicBezTo>
                      <a:cubicBezTo>
                        <a:pt x="41" y="169"/>
                        <a:pt x="40" y="169"/>
                        <a:pt x="40" y="170"/>
                      </a:cubicBezTo>
                      <a:cubicBezTo>
                        <a:pt x="38" y="179"/>
                        <a:pt x="39" y="187"/>
                        <a:pt x="38" y="195"/>
                      </a:cubicBezTo>
                      <a:cubicBezTo>
                        <a:pt x="38" y="196"/>
                        <a:pt x="39" y="196"/>
                        <a:pt x="40" y="196"/>
                      </a:cubicBezTo>
                      <a:cubicBezTo>
                        <a:pt x="85" y="200"/>
                        <a:pt x="129" y="200"/>
                        <a:pt x="174" y="201"/>
                      </a:cubicBezTo>
                      <a:cubicBezTo>
                        <a:pt x="174" y="201"/>
                        <a:pt x="174" y="202"/>
                        <a:pt x="175" y="203"/>
                      </a:cubicBezTo>
                      <a:cubicBezTo>
                        <a:pt x="175" y="203"/>
                        <a:pt x="175" y="203"/>
                        <a:pt x="175" y="203"/>
                      </a:cubicBezTo>
                      <a:cubicBezTo>
                        <a:pt x="175" y="203"/>
                        <a:pt x="175" y="203"/>
                        <a:pt x="175" y="203"/>
                      </a:cubicBezTo>
                      <a:cubicBezTo>
                        <a:pt x="170" y="203"/>
                        <a:pt x="166" y="203"/>
                        <a:pt x="161" y="202"/>
                      </a:cubicBezTo>
                      <a:cubicBezTo>
                        <a:pt x="145" y="202"/>
                        <a:pt x="129" y="203"/>
                        <a:pt x="113" y="203"/>
                      </a:cubicBezTo>
                      <a:cubicBezTo>
                        <a:pt x="85" y="204"/>
                        <a:pt x="57" y="202"/>
                        <a:pt x="30" y="199"/>
                      </a:cubicBezTo>
                      <a:cubicBezTo>
                        <a:pt x="29" y="182"/>
                        <a:pt x="29" y="165"/>
                        <a:pt x="29" y="148"/>
                      </a:cubicBezTo>
                      <a:close/>
                      <a:moveTo>
                        <a:pt x="118" y="88"/>
                      </a:moveTo>
                      <a:cubicBezTo>
                        <a:pt x="105" y="88"/>
                        <a:pt x="91" y="88"/>
                        <a:pt x="78" y="88"/>
                      </a:cubicBezTo>
                      <a:cubicBezTo>
                        <a:pt x="69" y="88"/>
                        <a:pt x="59" y="88"/>
                        <a:pt x="49" y="88"/>
                      </a:cubicBezTo>
                      <a:cubicBezTo>
                        <a:pt x="49" y="87"/>
                        <a:pt x="49" y="87"/>
                        <a:pt x="49" y="87"/>
                      </a:cubicBezTo>
                      <a:cubicBezTo>
                        <a:pt x="69" y="86"/>
                        <a:pt x="90" y="87"/>
                        <a:pt x="111" y="87"/>
                      </a:cubicBezTo>
                      <a:cubicBezTo>
                        <a:pt x="128" y="87"/>
                        <a:pt x="145" y="89"/>
                        <a:pt x="162" y="88"/>
                      </a:cubicBezTo>
                      <a:cubicBezTo>
                        <a:pt x="162" y="88"/>
                        <a:pt x="163" y="89"/>
                        <a:pt x="163" y="90"/>
                      </a:cubicBezTo>
                      <a:cubicBezTo>
                        <a:pt x="163" y="90"/>
                        <a:pt x="164" y="90"/>
                        <a:pt x="164" y="90"/>
                      </a:cubicBezTo>
                      <a:cubicBezTo>
                        <a:pt x="152" y="91"/>
                        <a:pt x="140" y="91"/>
                        <a:pt x="128" y="90"/>
                      </a:cubicBezTo>
                      <a:cubicBezTo>
                        <a:pt x="128" y="90"/>
                        <a:pt x="128" y="90"/>
                        <a:pt x="128" y="90"/>
                      </a:cubicBezTo>
                      <a:cubicBezTo>
                        <a:pt x="127" y="88"/>
                        <a:pt x="125" y="89"/>
                        <a:pt x="123" y="90"/>
                      </a:cubicBezTo>
                      <a:cubicBezTo>
                        <a:pt x="122" y="90"/>
                        <a:pt x="120" y="90"/>
                        <a:pt x="119" y="90"/>
                      </a:cubicBezTo>
                      <a:cubicBezTo>
                        <a:pt x="120" y="89"/>
                        <a:pt x="120" y="88"/>
                        <a:pt x="118" y="88"/>
                      </a:cubicBezTo>
                      <a:close/>
                      <a:moveTo>
                        <a:pt x="161" y="85"/>
                      </a:moveTo>
                      <a:cubicBezTo>
                        <a:pt x="151" y="86"/>
                        <a:pt x="140" y="85"/>
                        <a:pt x="130" y="85"/>
                      </a:cubicBezTo>
                      <a:cubicBezTo>
                        <a:pt x="140" y="84"/>
                        <a:pt x="151" y="83"/>
                        <a:pt x="161" y="84"/>
                      </a:cubicBezTo>
                      <a:cubicBezTo>
                        <a:pt x="161" y="84"/>
                        <a:pt x="161" y="85"/>
                        <a:pt x="161" y="85"/>
                      </a:cubicBezTo>
                      <a:close/>
                      <a:moveTo>
                        <a:pt x="175" y="87"/>
                      </a:moveTo>
                      <a:cubicBezTo>
                        <a:pt x="175" y="87"/>
                        <a:pt x="175" y="86"/>
                        <a:pt x="175" y="86"/>
                      </a:cubicBezTo>
                      <a:cubicBezTo>
                        <a:pt x="176" y="86"/>
                        <a:pt x="177" y="85"/>
                        <a:pt x="178" y="85"/>
                      </a:cubicBezTo>
                      <a:cubicBezTo>
                        <a:pt x="179" y="86"/>
                        <a:pt x="180" y="88"/>
                        <a:pt x="182" y="89"/>
                      </a:cubicBezTo>
                      <a:cubicBezTo>
                        <a:pt x="181" y="89"/>
                        <a:pt x="181" y="89"/>
                        <a:pt x="180" y="89"/>
                      </a:cubicBezTo>
                      <a:cubicBezTo>
                        <a:pt x="175" y="90"/>
                        <a:pt x="171" y="90"/>
                        <a:pt x="166" y="90"/>
                      </a:cubicBezTo>
                      <a:cubicBezTo>
                        <a:pt x="168" y="90"/>
                        <a:pt x="169" y="89"/>
                        <a:pt x="169" y="88"/>
                      </a:cubicBezTo>
                      <a:cubicBezTo>
                        <a:pt x="169" y="88"/>
                        <a:pt x="169" y="87"/>
                        <a:pt x="169" y="87"/>
                      </a:cubicBezTo>
                      <a:cubicBezTo>
                        <a:pt x="169" y="87"/>
                        <a:pt x="169" y="87"/>
                        <a:pt x="169" y="87"/>
                      </a:cubicBezTo>
                      <a:cubicBezTo>
                        <a:pt x="169" y="88"/>
                        <a:pt x="169" y="88"/>
                        <a:pt x="169" y="89"/>
                      </a:cubicBezTo>
                      <a:cubicBezTo>
                        <a:pt x="169" y="90"/>
                        <a:pt x="175" y="89"/>
                        <a:pt x="175" y="87"/>
                      </a:cubicBezTo>
                      <a:close/>
                      <a:moveTo>
                        <a:pt x="183" y="91"/>
                      </a:moveTo>
                      <a:cubicBezTo>
                        <a:pt x="183" y="91"/>
                        <a:pt x="182" y="91"/>
                        <a:pt x="182" y="91"/>
                      </a:cubicBezTo>
                      <a:cubicBezTo>
                        <a:pt x="182" y="91"/>
                        <a:pt x="182" y="91"/>
                        <a:pt x="182" y="91"/>
                      </a:cubicBezTo>
                      <a:cubicBezTo>
                        <a:pt x="183" y="91"/>
                        <a:pt x="183" y="91"/>
                        <a:pt x="183" y="91"/>
                      </a:cubicBezTo>
                      <a:close/>
                      <a:moveTo>
                        <a:pt x="121" y="165"/>
                      </a:moveTo>
                      <a:cubicBezTo>
                        <a:pt x="121" y="151"/>
                        <a:pt x="125" y="134"/>
                        <a:pt x="127" y="120"/>
                      </a:cubicBezTo>
                      <a:cubicBezTo>
                        <a:pt x="128" y="117"/>
                        <a:pt x="128" y="114"/>
                        <a:pt x="129" y="111"/>
                      </a:cubicBezTo>
                      <a:cubicBezTo>
                        <a:pt x="130" y="111"/>
                        <a:pt x="132" y="111"/>
                        <a:pt x="133" y="111"/>
                      </a:cubicBezTo>
                      <a:cubicBezTo>
                        <a:pt x="127" y="127"/>
                        <a:pt x="129" y="150"/>
                        <a:pt x="121" y="165"/>
                      </a:cubicBezTo>
                      <a:close/>
                      <a:moveTo>
                        <a:pt x="83" y="173"/>
                      </a:moveTo>
                      <a:cubicBezTo>
                        <a:pt x="83" y="164"/>
                        <a:pt x="89" y="153"/>
                        <a:pt x="91" y="144"/>
                      </a:cubicBezTo>
                      <a:cubicBezTo>
                        <a:pt x="95" y="134"/>
                        <a:pt x="98" y="122"/>
                        <a:pt x="98" y="111"/>
                      </a:cubicBezTo>
                      <a:cubicBezTo>
                        <a:pt x="100" y="111"/>
                        <a:pt x="102" y="111"/>
                        <a:pt x="104" y="111"/>
                      </a:cubicBezTo>
                      <a:cubicBezTo>
                        <a:pt x="95" y="131"/>
                        <a:pt x="95" y="155"/>
                        <a:pt x="83" y="173"/>
                      </a:cubicBezTo>
                      <a:close/>
                      <a:moveTo>
                        <a:pt x="183" y="201"/>
                      </a:moveTo>
                      <a:cubicBezTo>
                        <a:pt x="184" y="201"/>
                        <a:pt x="185" y="201"/>
                        <a:pt x="185" y="201"/>
                      </a:cubicBezTo>
                      <a:cubicBezTo>
                        <a:pt x="185" y="201"/>
                        <a:pt x="184" y="202"/>
                        <a:pt x="184" y="203"/>
                      </a:cubicBezTo>
                      <a:cubicBezTo>
                        <a:pt x="183" y="203"/>
                        <a:pt x="182" y="203"/>
                        <a:pt x="181" y="203"/>
                      </a:cubicBezTo>
                      <a:cubicBezTo>
                        <a:pt x="181" y="203"/>
                        <a:pt x="182" y="202"/>
                        <a:pt x="183" y="201"/>
                      </a:cubicBezTo>
                      <a:close/>
                      <a:moveTo>
                        <a:pt x="152" y="149"/>
                      </a:moveTo>
                      <a:cubicBezTo>
                        <a:pt x="152" y="148"/>
                        <a:pt x="152" y="146"/>
                        <a:pt x="152" y="145"/>
                      </a:cubicBezTo>
                      <a:cubicBezTo>
                        <a:pt x="153" y="135"/>
                        <a:pt x="154" y="124"/>
                        <a:pt x="154" y="114"/>
                      </a:cubicBezTo>
                      <a:cubicBezTo>
                        <a:pt x="154" y="114"/>
                        <a:pt x="154" y="114"/>
                        <a:pt x="155" y="114"/>
                      </a:cubicBezTo>
                      <a:cubicBezTo>
                        <a:pt x="154" y="126"/>
                        <a:pt x="155" y="138"/>
                        <a:pt x="152" y="149"/>
                      </a:cubicBezTo>
                      <a:close/>
                      <a:moveTo>
                        <a:pt x="169" y="106"/>
                      </a:moveTo>
                      <a:cubicBezTo>
                        <a:pt x="169" y="106"/>
                        <a:pt x="169" y="106"/>
                        <a:pt x="169" y="106"/>
                      </a:cubicBezTo>
                      <a:cubicBezTo>
                        <a:pt x="169" y="106"/>
                        <a:pt x="169" y="106"/>
                        <a:pt x="169" y="106"/>
                      </a:cubicBezTo>
                      <a:cubicBezTo>
                        <a:pt x="169" y="106"/>
                        <a:pt x="169" y="106"/>
                        <a:pt x="169" y="106"/>
                      </a:cubicBezTo>
                      <a:close/>
                      <a:moveTo>
                        <a:pt x="54" y="108"/>
                      </a:moveTo>
                      <a:cubicBezTo>
                        <a:pt x="55" y="108"/>
                        <a:pt x="56" y="108"/>
                        <a:pt x="56" y="108"/>
                      </a:cubicBezTo>
                      <a:cubicBezTo>
                        <a:pt x="55" y="111"/>
                        <a:pt x="54" y="114"/>
                        <a:pt x="52" y="116"/>
                      </a:cubicBezTo>
                      <a:cubicBezTo>
                        <a:pt x="53" y="113"/>
                        <a:pt x="53" y="111"/>
                        <a:pt x="54" y="108"/>
                      </a:cubicBezTo>
                      <a:close/>
                      <a:moveTo>
                        <a:pt x="142" y="110"/>
                      </a:moveTo>
                      <a:cubicBezTo>
                        <a:pt x="143" y="110"/>
                        <a:pt x="145" y="110"/>
                        <a:pt x="147" y="110"/>
                      </a:cubicBezTo>
                      <a:cubicBezTo>
                        <a:pt x="147" y="111"/>
                        <a:pt x="147" y="112"/>
                        <a:pt x="147" y="112"/>
                      </a:cubicBezTo>
                      <a:cubicBezTo>
                        <a:pt x="146" y="112"/>
                        <a:pt x="146" y="113"/>
                        <a:pt x="145" y="113"/>
                      </a:cubicBezTo>
                      <a:cubicBezTo>
                        <a:pt x="145" y="113"/>
                        <a:pt x="143" y="114"/>
                        <a:pt x="142" y="114"/>
                      </a:cubicBezTo>
                      <a:cubicBezTo>
                        <a:pt x="142" y="113"/>
                        <a:pt x="142" y="112"/>
                        <a:pt x="142" y="110"/>
                      </a:cubicBezTo>
                      <a:close/>
                      <a:moveTo>
                        <a:pt x="62" y="109"/>
                      </a:moveTo>
                      <a:cubicBezTo>
                        <a:pt x="64" y="109"/>
                        <a:pt x="65" y="109"/>
                        <a:pt x="67" y="109"/>
                      </a:cubicBezTo>
                      <a:cubicBezTo>
                        <a:pt x="63" y="116"/>
                        <a:pt x="61" y="128"/>
                        <a:pt x="54" y="134"/>
                      </a:cubicBezTo>
                      <a:cubicBezTo>
                        <a:pt x="55" y="125"/>
                        <a:pt x="60" y="117"/>
                        <a:pt x="62" y="109"/>
                      </a:cubicBezTo>
                      <a:close/>
                      <a:moveTo>
                        <a:pt x="73" y="109"/>
                      </a:moveTo>
                      <a:cubicBezTo>
                        <a:pt x="74" y="109"/>
                        <a:pt x="76" y="109"/>
                        <a:pt x="78" y="110"/>
                      </a:cubicBezTo>
                      <a:cubicBezTo>
                        <a:pt x="73" y="121"/>
                        <a:pt x="69" y="138"/>
                        <a:pt x="61" y="148"/>
                      </a:cubicBezTo>
                      <a:cubicBezTo>
                        <a:pt x="63" y="135"/>
                        <a:pt x="70" y="122"/>
                        <a:pt x="73" y="109"/>
                      </a:cubicBezTo>
                      <a:close/>
                      <a:moveTo>
                        <a:pt x="84" y="110"/>
                      </a:moveTo>
                      <a:cubicBezTo>
                        <a:pt x="85" y="110"/>
                        <a:pt x="86" y="110"/>
                        <a:pt x="87" y="110"/>
                      </a:cubicBezTo>
                      <a:cubicBezTo>
                        <a:pt x="85" y="113"/>
                        <a:pt x="84" y="116"/>
                        <a:pt x="83" y="119"/>
                      </a:cubicBezTo>
                      <a:cubicBezTo>
                        <a:pt x="84" y="116"/>
                        <a:pt x="84" y="113"/>
                        <a:pt x="84" y="110"/>
                      </a:cubicBezTo>
                      <a:close/>
                      <a:moveTo>
                        <a:pt x="113" y="111"/>
                      </a:moveTo>
                      <a:cubicBezTo>
                        <a:pt x="114" y="111"/>
                        <a:pt x="116" y="111"/>
                        <a:pt x="117" y="111"/>
                      </a:cubicBezTo>
                      <a:cubicBezTo>
                        <a:pt x="116" y="119"/>
                        <a:pt x="114" y="127"/>
                        <a:pt x="113" y="135"/>
                      </a:cubicBezTo>
                      <a:cubicBezTo>
                        <a:pt x="111" y="143"/>
                        <a:pt x="109" y="154"/>
                        <a:pt x="105" y="162"/>
                      </a:cubicBezTo>
                      <a:cubicBezTo>
                        <a:pt x="106" y="145"/>
                        <a:pt x="114" y="129"/>
                        <a:pt x="113" y="111"/>
                      </a:cubicBezTo>
                      <a:close/>
                      <a:moveTo>
                        <a:pt x="140" y="169"/>
                      </a:moveTo>
                      <a:cubicBezTo>
                        <a:pt x="139" y="152"/>
                        <a:pt x="143" y="135"/>
                        <a:pt x="142" y="118"/>
                      </a:cubicBezTo>
                      <a:cubicBezTo>
                        <a:pt x="144" y="118"/>
                        <a:pt x="145" y="117"/>
                        <a:pt x="147" y="116"/>
                      </a:cubicBezTo>
                      <a:cubicBezTo>
                        <a:pt x="147" y="123"/>
                        <a:pt x="147" y="130"/>
                        <a:pt x="146" y="137"/>
                      </a:cubicBezTo>
                      <a:cubicBezTo>
                        <a:pt x="146" y="140"/>
                        <a:pt x="146" y="142"/>
                        <a:pt x="145" y="145"/>
                      </a:cubicBezTo>
                      <a:cubicBezTo>
                        <a:pt x="144" y="152"/>
                        <a:pt x="144" y="162"/>
                        <a:pt x="140" y="169"/>
                      </a:cubicBezTo>
                      <a:close/>
                      <a:moveTo>
                        <a:pt x="182" y="194"/>
                      </a:moveTo>
                      <a:cubicBezTo>
                        <a:pt x="182" y="190"/>
                        <a:pt x="182" y="186"/>
                        <a:pt x="182" y="182"/>
                      </a:cubicBezTo>
                      <a:cubicBezTo>
                        <a:pt x="182" y="181"/>
                        <a:pt x="182" y="180"/>
                        <a:pt x="182" y="179"/>
                      </a:cubicBezTo>
                      <a:cubicBezTo>
                        <a:pt x="183" y="184"/>
                        <a:pt x="183" y="189"/>
                        <a:pt x="184" y="194"/>
                      </a:cubicBezTo>
                      <a:cubicBezTo>
                        <a:pt x="183" y="194"/>
                        <a:pt x="183" y="194"/>
                        <a:pt x="182" y="194"/>
                      </a:cubicBezTo>
                      <a:close/>
                      <a:moveTo>
                        <a:pt x="176" y="101"/>
                      </a:moveTo>
                      <a:cubicBezTo>
                        <a:pt x="175" y="101"/>
                        <a:pt x="175" y="101"/>
                        <a:pt x="175" y="101"/>
                      </a:cubicBezTo>
                      <a:cubicBezTo>
                        <a:pt x="175" y="100"/>
                        <a:pt x="175" y="100"/>
                        <a:pt x="175" y="99"/>
                      </a:cubicBezTo>
                      <a:cubicBezTo>
                        <a:pt x="175" y="99"/>
                        <a:pt x="176" y="99"/>
                        <a:pt x="176" y="99"/>
                      </a:cubicBezTo>
                      <a:cubicBezTo>
                        <a:pt x="176" y="99"/>
                        <a:pt x="176" y="100"/>
                        <a:pt x="176" y="101"/>
                      </a:cubicBezTo>
                      <a:close/>
                      <a:moveTo>
                        <a:pt x="180" y="94"/>
                      </a:moveTo>
                      <a:cubicBezTo>
                        <a:pt x="179" y="94"/>
                        <a:pt x="177" y="95"/>
                        <a:pt x="177" y="96"/>
                      </a:cubicBezTo>
                      <a:cubicBezTo>
                        <a:pt x="162" y="99"/>
                        <a:pt x="146" y="99"/>
                        <a:pt x="130" y="99"/>
                      </a:cubicBezTo>
                      <a:cubicBezTo>
                        <a:pt x="130" y="98"/>
                        <a:pt x="130" y="96"/>
                        <a:pt x="129" y="94"/>
                      </a:cubicBezTo>
                      <a:cubicBezTo>
                        <a:pt x="146" y="94"/>
                        <a:pt x="163" y="94"/>
                        <a:pt x="179" y="93"/>
                      </a:cubicBezTo>
                      <a:cubicBezTo>
                        <a:pt x="179" y="93"/>
                        <a:pt x="179" y="93"/>
                        <a:pt x="179" y="93"/>
                      </a:cubicBezTo>
                      <a:cubicBezTo>
                        <a:pt x="179" y="93"/>
                        <a:pt x="179" y="93"/>
                        <a:pt x="179" y="93"/>
                      </a:cubicBezTo>
                      <a:cubicBezTo>
                        <a:pt x="179" y="93"/>
                        <a:pt x="180" y="94"/>
                        <a:pt x="180" y="94"/>
                      </a:cubicBezTo>
                      <a:close/>
                      <a:moveTo>
                        <a:pt x="44" y="107"/>
                      </a:moveTo>
                      <a:cubicBezTo>
                        <a:pt x="45" y="107"/>
                        <a:pt x="47" y="107"/>
                        <a:pt x="48" y="108"/>
                      </a:cubicBezTo>
                      <a:cubicBezTo>
                        <a:pt x="48" y="108"/>
                        <a:pt x="48" y="108"/>
                        <a:pt x="48" y="109"/>
                      </a:cubicBezTo>
                      <a:cubicBezTo>
                        <a:pt x="46" y="109"/>
                        <a:pt x="45" y="110"/>
                        <a:pt x="45" y="110"/>
                      </a:cubicBezTo>
                      <a:cubicBezTo>
                        <a:pt x="43" y="114"/>
                        <a:pt x="42" y="116"/>
                        <a:pt x="42" y="120"/>
                      </a:cubicBezTo>
                      <a:cubicBezTo>
                        <a:pt x="41" y="115"/>
                        <a:pt x="40" y="111"/>
                        <a:pt x="40" y="107"/>
                      </a:cubicBezTo>
                      <a:cubicBezTo>
                        <a:pt x="41" y="107"/>
                        <a:pt x="43" y="107"/>
                        <a:pt x="44" y="107"/>
                      </a:cubicBezTo>
                      <a:close/>
                      <a:moveTo>
                        <a:pt x="45" y="122"/>
                      </a:moveTo>
                      <a:cubicBezTo>
                        <a:pt x="45" y="123"/>
                        <a:pt x="45" y="123"/>
                        <a:pt x="45" y="123"/>
                      </a:cubicBezTo>
                      <a:cubicBezTo>
                        <a:pt x="45" y="126"/>
                        <a:pt x="49" y="125"/>
                        <a:pt x="50" y="124"/>
                      </a:cubicBezTo>
                      <a:cubicBezTo>
                        <a:pt x="51" y="124"/>
                        <a:pt x="51" y="124"/>
                        <a:pt x="51" y="124"/>
                      </a:cubicBezTo>
                      <a:cubicBezTo>
                        <a:pt x="49" y="129"/>
                        <a:pt x="48" y="134"/>
                        <a:pt x="48" y="140"/>
                      </a:cubicBezTo>
                      <a:cubicBezTo>
                        <a:pt x="48" y="142"/>
                        <a:pt x="52" y="141"/>
                        <a:pt x="52" y="141"/>
                      </a:cubicBezTo>
                      <a:cubicBezTo>
                        <a:pt x="54" y="140"/>
                        <a:pt x="56" y="139"/>
                        <a:pt x="58" y="137"/>
                      </a:cubicBezTo>
                      <a:cubicBezTo>
                        <a:pt x="56" y="143"/>
                        <a:pt x="55" y="149"/>
                        <a:pt x="55" y="155"/>
                      </a:cubicBezTo>
                      <a:cubicBezTo>
                        <a:pt x="55" y="157"/>
                        <a:pt x="59" y="157"/>
                        <a:pt x="60" y="156"/>
                      </a:cubicBezTo>
                      <a:cubicBezTo>
                        <a:pt x="62" y="154"/>
                        <a:pt x="63" y="153"/>
                        <a:pt x="65" y="151"/>
                      </a:cubicBezTo>
                      <a:cubicBezTo>
                        <a:pt x="62" y="158"/>
                        <a:pt x="61" y="165"/>
                        <a:pt x="60" y="172"/>
                      </a:cubicBezTo>
                      <a:cubicBezTo>
                        <a:pt x="60" y="175"/>
                        <a:pt x="65" y="173"/>
                        <a:pt x="66" y="172"/>
                      </a:cubicBezTo>
                      <a:cubicBezTo>
                        <a:pt x="82" y="159"/>
                        <a:pt x="84" y="132"/>
                        <a:pt x="92" y="113"/>
                      </a:cubicBezTo>
                      <a:cubicBezTo>
                        <a:pt x="92" y="125"/>
                        <a:pt x="88" y="137"/>
                        <a:pt x="84" y="148"/>
                      </a:cubicBezTo>
                      <a:cubicBezTo>
                        <a:pt x="81" y="158"/>
                        <a:pt x="74" y="171"/>
                        <a:pt x="78" y="181"/>
                      </a:cubicBezTo>
                      <a:cubicBezTo>
                        <a:pt x="79" y="184"/>
                        <a:pt x="82" y="183"/>
                        <a:pt x="83" y="181"/>
                      </a:cubicBezTo>
                      <a:cubicBezTo>
                        <a:pt x="98" y="164"/>
                        <a:pt x="99" y="141"/>
                        <a:pt x="106" y="120"/>
                      </a:cubicBezTo>
                      <a:cubicBezTo>
                        <a:pt x="105" y="137"/>
                        <a:pt x="98" y="153"/>
                        <a:pt x="98" y="171"/>
                      </a:cubicBezTo>
                      <a:cubicBezTo>
                        <a:pt x="98" y="173"/>
                        <a:pt x="102" y="173"/>
                        <a:pt x="103" y="172"/>
                      </a:cubicBezTo>
                      <a:cubicBezTo>
                        <a:pt x="111" y="165"/>
                        <a:pt x="114" y="155"/>
                        <a:pt x="116" y="145"/>
                      </a:cubicBezTo>
                      <a:cubicBezTo>
                        <a:pt x="119" y="134"/>
                        <a:pt x="121" y="122"/>
                        <a:pt x="123" y="111"/>
                      </a:cubicBezTo>
                      <a:cubicBezTo>
                        <a:pt x="123" y="111"/>
                        <a:pt x="123" y="111"/>
                        <a:pt x="123" y="111"/>
                      </a:cubicBezTo>
                      <a:cubicBezTo>
                        <a:pt x="122" y="117"/>
                        <a:pt x="120" y="124"/>
                        <a:pt x="120" y="130"/>
                      </a:cubicBezTo>
                      <a:cubicBezTo>
                        <a:pt x="118" y="145"/>
                        <a:pt x="113" y="160"/>
                        <a:pt x="115" y="175"/>
                      </a:cubicBezTo>
                      <a:cubicBezTo>
                        <a:pt x="115" y="177"/>
                        <a:pt x="120" y="176"/>
                        <a:pt x="121" y="175"/>
                      </a:cubicBezTo>
                      <a:cubicBezTo>
                        <a:pt x="133" y="161"/>
                        <a:pt x="132" y="140"/>
                        <a:pt x="136" y="121"/>
                      </a:cubicBezTo>
                      <a:cubicBezTo>
                        <a:pt x="136" y="140"/>
                        <a:pt x="132" y="158"/>
                        <a:pt x="135" y="177"/>
                      </a:cubicBezTo>
                      <a:cubicBezTo>
                        <a:pt x="135" y="179"/>
                        <a:pt x="139" y="178"/>
                        <a:pt x="140" y="177"/>
                      </a:cubicBezTo>
                      <a:cubicBezTo>
                        <a:pt x="146" y="173"/>
                        <a:pt x="148" y="166"/>
                        <a:pt x="149" y="159"/>
                      </a:cubicBezTo>
                      <a:cubicBezTo>
                        <a:pt x="149" y="159"/>
                        <a:pt x="149" y="159"/>
                        <a:pt x="150" y="159"/>
                      </a:cubicBezTo>
                      <a:cubicBezTo>
                        <a:pt x="151" y="161"/>
                        <a:pt x="155" y="160"/>
                        <a:pt x="155" y="158"/>
                      </a:cubicBezTo>
                      <a:cubicBezTo>
                        <a:pt x="157" y="154"/>
                        <a:pt x="158" y="150"/>
                        <a:pt x="159" y="146"/>
                      </a:cubicBezTo>
                      <a:cubicBezTo>
                        <a:pt x="159" y="145"/>
                        <a:pt x="159" y="145"/>
                        <a:pt x="160" y="145"/>
                      </a:cubicBezTo>
                      <a:cubicBezTo>
                        <a:pt x="163" y="145"/>
                        <a:pt x="164" y="141"/>
                        <a:pt x="160" y="141"/>
                      </a:cubicBezTo>
                      <a:cubicBezTo>
                        <a:pt x="163" y="141"/>
                        <a:pt x="162" y="124"/>
                        <a:pt x="162" y="113"/>
                      </a:cubicBezTo>
                      <a:cubicBezTo>
                        <a:pt x="162" y="113"/>
                        <a:pt x="162" y="113"/>
                        <a:pt x="162" y="113"/>
                      </a:cubicBezTo>
                      <a:cubicBezTo>
                        <a:pt x="162" y="113"/>
                        <a:pt x="162" y="113"/>
                        <a:pt x="162" y="113"/>
                      </a:cubicBezTo>
                      <a:cubicBezTo>
                        <a:pt x="162" y="123"/>
                        <a:pt x="163" y="132"/>
                        <a:pt x="166" y="141"/>
                      </a:cubicBezTo>
                      <a:cubicBezTo>
                        <a:pt x="166" y="143"/>
                        <a:pt x="168" y="143"/>
                        <a:pt x="170" y="143"/>
                      </a:cubicBezTo>
                      <a:cubicBezTo>
                        <a:pt x="170" y="150"/>
                        <a:pt x="170" y="157"/>
                        <a:pt x="170" y="165"/>
                      </a:cubicBezTo>
                      <a:cubicBezTo>
                        <a:pt x="171" y="174"/>
                        <a:pt x="169" y="184"/>
                        <a:pt x="171" y="193"/>
                      </a:cubicBezTo>
                      <a:cubicBezTo>
                        <a:pt x="154" y="193"/>
                        <a:pt x="137" y="193"/>
                        <a:pt x="120" y="193"/>
                      </a:cubicBezTo>
                      <a:cubicBezTo>
                        <a:pt x="108" y="193"/>
                        <a:pt x="94" y="195"/>
                        <a:pt x="80" y="195"/>
                      </a:cubicBezTo>
                      <a:cubicBezTo>
                        <a:pt x="77" y="195"/>
                        <a:pt x="74" y="194"/>
                        <a:pt x="72" y="194"/>
                      </a:cubicBezTo>
                      <a:cubicBezTo>
                        <a:pt x="68" y="194"/>
                        <a:pt x="64" y="193"/>
                        <a:pt x="60" y="193"/>
                      </a:cubicBezTo>
                      <a:cubicBezTo>
                        <a:pt x="71" y="192"/>
                        <a:pt x="81" y="193"/>
                        <a:pt x="92" y="193"/>
                      </a:cubicBezTo>
                      <a:cubicBezTo>
                        <a:pt x="94" y="193"/>
                        <a:pt x="99" y="190"/>
                        <a:pt x="94" y="190"/>
                      </a:cubicBezTo>
                      <a:cubicBezTo>
                        <a:pt x="80" y="190"/>
                        <a:pt x="65" y="189"/>
                        <a:pt x="51" y="190"/>
                      </a:cubicBezTo>
                      <a:cubicBezTo>
                        <a:pt x="51" y="190"/>
                        <a:pt x="50" y="190"/>
                        <a:pt x="49" y="190"/>
                      </a:cubicBezTo>
                      <a:cubicBezTo>
                        <a:pt x="49" y="176"/>
                        <a:pt x="48" y="162"/>
                        <a:pt x="47" y="148"/>
                      </a:cubicBezTo>
                      <a:cubicBezTo>
                        <a:pt x="46" y="139"/>
                        <a:pt x="44" y="131"/>
                        <a:pt x="42" y="122"/>
                      </a:cubicBezTo>
                      <a:cubicBezTo>
                        <a:pt x="43" y="123"/>
                        <a:pt x="44" y="123"/>
                        <a:pt x="45" y="122"/>
                      </a:cubicBezTo>
                      <a:close/>
                      <a:moveTo>
                        <a:pt x="78" y="134"/>
                      </a:moveTo>
                      <a:cubicBezTo>
                        <a:pt x="75" y="142"/>
                        <a:pt x="73" y="154"/>
                        <a:pt x="68" y="162"/>
                      </a:cubicBezTo>
                      <a:cubicBezTo>
                        <a:pt x="70" y="152"/>
                        <a:pt x="74" y="143"/>
                        <a:pt x="78" y="134"/>
                      </a:cubicBezTo>
                      <a:close/>
                      <a:moveTo>
                        <a:pt x="212" y="197"/>
                      </a:moveTo>
                      <a:cubicBezTo>
                        <a:pt x="211" y="197"/>
                        <a:pt x="210" y="198"/>
                        <a:pt x="209" y="198"/>
                      </a:cubicBezTo>
                      <a:cubicBezTo>
                        <a:pt x="208" y="198"/>
                        <a:pt x="207" y="198"/>
                        <a:pt x="206" y="198"/>
                      </a:cubicBezTo>
                      <a:cubicBezTo>
                        <a:pt x="206" y="198"/>
                        <a:pt x="206" y="198"/>
                        <a:pt x="206" y="197"/>
                      </a:cubicBezTo>
                      <a:cubicBezTo>
                        <a:pt x="207" y="197"/>
                        <a:pt x="207" y="197"/>
                        <a:pt x="207" y="197"/>
                      </a:cubicBezTo>
                      <a:cubicBezTo>
                        <a:pt x="207" y="197"/>
                        <a:pt x="207" y="197"/>
                        <a:pt x="207" y="197"/>
                      </a:cubicBezTo>
                      <a:cubicBezTo>
                        <a:pt x="209" y="197"/>
                        <a:pt x="210" y="197"/>
                        <a:pt x="212" y="197"/>
                      </a:cubicBezTo>
                      <a:close/>
                      <a:moveTo>
                        <a:pt x="193" y="191"/>
                      </a:moveTo>
                      <a:cubicBezTo>
                        <a:pt x="192" y="190"/>
                        <a:pt x="191" y="191"/>
                        <a:pt x="190" y="191"/>
                      </a:cubicBezTo>
                      <a:cubicBezTo>
                        <a:pt x="186" y="165"/>
                        <a:pt x="188" y="137"/>
                        <a:pt x="185" y="110"/>
                      </a:cubicBezTo>
                      <a:cubicBezTo>
                        <a:pt x="185" y="108"/>
                        <a:pt x="185" y="106"/>
                        <a:pt x="186" y="104"/>
                      </a:cubicBezTo>
                      <a:cubicBezTo>
                        <a:pt x="186" y="103"/>
                        <a:pt x="186" y="102"/>
                        <a:pt x="186" y="102"/>
                      </a:cubicBezTo>
                      <a:cubicBezTo>
                        <a:pt x="186" y="100"/>
                        <a:pt x="186" y="99"/>
                        <a:pt x="186" y="98"/>
                      </a:cubicBezTo>
                      <a:cubicBezTo>
                        <a:pt x="186" y="98"/>
                        <a:pt x="184" y="98"/>
                        <a:pt x="182" y="98"/>
                      </a:cubicBezTo>
                      <a:cubicBezTo>
                        <a:pt x="182" y="98"/>
                        <a:pt x="182" y="97"/>
                        <a:pt x="182" y="97"/>
                      </a:cubicBezTo>
                      <a:cubicBezTo>
                        <a:pt x="182" y="97"/>
                        <a:pt x="182" y="97"/>
                        <a:pt x="183" y="97"/>
                      </a:cubicBezTo>
                      <a:cubicBezTo>
                        <a:pt x="184" y="98"/>
                        <a:pt x="187" y="97"/>
                        <a:pt x="188" y="96"/>
                      </a:cubicBezTo>
                      <a:cubicBezTo>
                        <a:pt x="188" y="96"/>
                        <a:pt x="188" y="96"/>
                        <a:pt x="188" y="96"/>
                      </a:cubicBezTo>
                      <a:cubicBezTo>
                        <a:pt x="188" y="112"/>
                        <a:pt x="190" y="128"/>
                        <a:pt x="191" y="143"/>
                      </a:cubicBezTo>
                      <a:cubicBezTo>
                        <a:pt x="191" y="153"/>
                        <a:pt x="192" y="163"/>
                        <a:pt x="193" y="173"/>
                      </a:cubicBezTo>
                      <a:cubicBezTo>
                        <a:pt x="193" y="179"/>
                        <a:pt x="192" y="185"/>
                        <a:pt x="193" y="191"/>
                      </a:cubicBezTo>
                      <a:close/>
                      <a:moveTo>
                        <a:pt x="181" y="212"/>
                      </a:moveTo>
                      <a:cubicBezTo>
                        <a:pt x="184" y="212"/>
                        <a:pt x="187" y="211"/>
                        <a:pt x="190" y="211"/>
                      </a:cubicBezTo>
                      <a:cubicBezTo>
                        <a:pt x="186" y="212"/>
                        <a:pt x="182" y="212"/>
                        <a:pt x="179" y="213"/>
                      </a:cubicBezTo>
                      <a:cubicBezTo>
                        <a:pt x="180" y="213"/>
                        <a:pt x="180" y="213"/>
                        <a:pt x="181" y="212"/>
                      </a:cubicBezTo>
                      <a:close/>
                      <a:moveTo>
                        <a:pt x="226" y="190"/>
                      </a:moveTo>
                      <a:cubicBezTo>
                        <a:pt x="227" y="188"/>
                        <a:pt x="228" y="185"/>
                        <a:pt x="229" y="183"/>
                      </a:cubicBezTo>
                      <a:cubicBezTo>
                        <a:pt x="229" y="185"/>
                        <a:pt x="229" y="186"/>
                        <a:pt x="230" y="188"/>
                      </a:cubicBezTo>
                      <a:cubicBezTo>
                        <a:pt x="229" y="189"/>
                        <a:pt x="228" y="189"/>
                        <a:pt x="227" y="189"/>
                      </a:cubicBezTo>
                      <a:cubicBezTo>
                        <a:pt x="227" y="189"/>
                        <a:pt x="227" y="190"/>
                        <a:pt x="226" y="190"/>
                      </a:cubicBezTo>
                      <a:close/>
                      <a:moveTo>
                        <a:pt x="209" y="193"/>
                      </a:moveTo>
                      <a:cubicBezTo>
                        <a:pt x="209" y="193"/>
                        <a:pt x="209" y="193"/>
                        <a:pt x="209" y="193"/>
                      </a:cubicBezTo>
                      <a:cubicBezTo>
                        <a:pt x="209" y="193"/>
                        <a:pt x="209" y="193"/>
                        <a:pt x="209" y="193"/>
                      </a:cubicBezTo>
                      <a:cubicBezTo>
                        <a:pt x="209" y="193"/>
                        <a:pt x="209" y="193"/>
                        <a:pt x="209" y="193"/>
                      </a:cubicBezTo>
                      <a:cubicBezTo>
                        <a:pt x="209" y="193"/>
                        <a:pt x="209" y="193"/>
                        <a:pt x="209" y="193"/>
                      </a:cubicBezTo>
                      <a:close/>
                      <a:moveTo>
                        <a:pt x="201" y="194"/>
                      </a:moveTo>
                      <a:cubicBezTo>
                        <a:pt x="201" y="194"/>
                        <a:pt x="201" y="194"/>
                        <a:pt x="201" y="194"/>
                      </a:cubicBezTo>
                      <a:cubicBezTo>
                        <a:pt x="200" y="193"/>
                        <a:pt x="200" y="192"/>
                        <a:pt x="200" y="190"/>
                      </a:cubicBezTo>
                      <a:cubicBezTo>
                        <a:pt x="200" y="187"/>
                        <a:pt x="199" y="184"/>
                        <a:pt x="199" y="181"/>
                      </a:cubicBezTo>
                      <a:cubicBezTo>
                        <a:pt x="199" y="181"/>
                        <a:pt x="200" y="182"/>
                        <a:pt x="200" y="183"/>
                      </a:cubicBezTo>
                      <a:cubicBezTo>
                        <a:pt x="200" y="187"/>
                        <a:pt x="200" y="190"/>
                        <a:pt x="201" y="194"/>
                      </a:cubicBezTo>
                      <a:close/>
                      <a:moveTo>
                        <a:pt x="193" y="85"/>
                      </a:moveTo>
                      <a:cubicBezTo>
                        <a:pt x="192" y="85"/>
                        <a:pt x="189" y="85"/>
                        <a:pt x="188" y="87"/>
                      </a:cubicBezTo>
                      <a:cubicBezTo>
                        <a:pt x="188" y="86"/>
                        <a:pt x="187" y="86"/>
                        <a:pt x="187" y="85"/>
                      </a:cubicBezTo>
                      <a:cubicBezTo>
                        <a:pt x="189" y="85"/>
                        <a:pt x="191" y="83"/>
                        <a:pt x="190" y="82"/>
                      </a:cubicBezTo>
                      <a:cubicBezTo>
                        <a:pt x="187" y="76"/>
                        <a:pt x="182" y="71"/>
                        <a:pt x="178" y="67"/>
                      </a:cubicBezTo>
                      <a:cubicBezTo>
                        <a:pt x="178" y="66"/>
                        <a:pt x="178" y="66"/>
                        <a:pt x="177" y="66"/>
                      </a:cubicBezTo>
                      <a:cubicBezTo>
                        <a:pt x="177" y="66"/>
                        <a:pt x="177" y="66"/>
                        <a:pt x="177" y="65"/>
                      </a:cubicBezTo>
                      <a:cubicBezTo>
                        <a:pt x="178" y="65"/>
                        <a:pt x="179" y="64"/>
                        <a:pt x="179" y="64"/>
                      </a:cubicBezTo>
                      <a:cubicBezTo>
                        <a:pt x="184" y="71"/>
                        <a:pt x="190" y="78"/>
                        <a:pt x="193" y="85"/>
                      </a:cubicBezTo>
                      <a:close/>
                      <a:moveTo>
                        <a:pt x="169" y="38"/>
                      </a:moveTo>
                      <a:cubicBezTo>
                        <a:pt x="169" y="38"/>
                        <a:pt x="169" y="38"/>
                        <a:pt x="169" y="39"/>
                      </a:cubicBezTo>
                      <a:cubicBezTo>
                        <a:pt x="169" y="39"/>
                        <a:pt x="169" y="40"/>
                        <a:pt x="169" y="40"/>
                      </a:cubicBezTo>
                      <a:cubicBezTo>
                        <a:pt x="168" y="40"/>
                        <a:pt x="167" y="40"/>
                        <a:pt x="166" y="40"/>
                      </a:cubicBezTo>
                      <a:cubicBezTo>
                        <a:pt x="167" y="39"/>
                        <a:pt x="168" y="39"/>
                        <a:pt x="169" y="38"/>
                      </a:cubicBezTo>
                      <a:cubicBezTo>
                        <a:pt x="169" y="38"/>
                        <a:pt x="169" y="38"/>
                        <a:pt x="169" y="38"/>
                      </a:cubicBezTo>
                      <a:close/>
                      <a:moveTo>
                        <a:pt x="145" y="48"/>
                      </a:moveTo>
                      <a:cubicBezTo>
                        <a:pt x="147" y="48"/>
                        <a:pt x="150" y="48"/>
                        <a:pt x="153" y="48"/>
                      </a:cubicBezTo>
                      <a:cubicBezTo>
                        <a:pt x="149" y="49"/>
                        <a:pt x="145" y="49"/>
                        <a:pt x="141" y="49"/>
                      </a:cubicBezTo>
                      <a:cubicBezTo>
                        <a:pt x="142" y="48"/>
                        <a:pt x="143" y="48"/>
                        <a:pt x="145" y="48"/>
                      </a:cubicBezTo>
                      <a:close/>
                      <a:moveTo>
                        <a:pt x="154" y="46"/>
                      </a:moveTo>
                      <a:cubicBezTo>
                        <a:pt x="158" y="45"/>
                        <a:pt x="161" y="43"/>
                        <a:pt x="165" y="41"/>
                      </a:cubicBezTo>
                      <a:cubicBezTo>
                        <a:pt x="165" y="41"/>
                        <a:pt x="165" y="41"/>
                        <a:pt x="164" y="41"/>
                      </a:cubicBezTo>
                      <a:cubicBezTo>
                        <a:pt x="163" y="43"/>
                        <a:pt x="161" y="45"/>
                        <a:pt x="159" y="46"/>
                      </a:cubicBezTo>
                      <a:cubicBezTo>
                        <a:pt x="157" y="46"/>
                        <a:pt x="155" y="46"/>
                        <a:pt x="154" y="46"/>
                      </a:cubicBezTo>
                      <a:close/>
                      <a:moveTo>
                        <a:pt x="164" y="17"/>
                      </a:moveTo>
                      <a:cubicBezTo>
                        <a:pt x="166" y="21"/>
                        <a:pt x="168" y="26"/>
                        <a:pt x="168" y="31"/>
                      </a:cubicBezTo>
                      <a:cubicBezTo>
                        <a:pt x="166" y="36"/>
                        <a:pt x="160" y="40"/>
                        <a:pt x="156" y="42"/>
                      </a:cubicBezTo>
                      <a:cubicBezTo>
                        <a:pt x="152" y="44"/>
                        <a:pt x="148" y="45"/>
                        <a:pt x="143" y="45"/>
                      </a:cubicBezTo>
                      <a:cubicBezTo>
                        <a:pt x="142" y="45"/>
                        <a:pt x="141" y="45"/>
                        <a:pt x="140" y="46"/>
                      </a:cubicBezTo>
                      <a:cubicBezTo>
                        <a:pt x="140" y="46"/>
                        <a:pt x="139" y="46"/>
                        <a:pt x="138" y="46"/>
                      </a:cubicBezTo>
                      <a:cubicBezTo>
                        <a:pt x="135" y="47"/>
                        <a:pt x="132" y="47"/>
                        <a:pt x="130" y="47"/>
                      </a:cubicBezTo>
                      <a:cubicBezTo>
                        <a:pt x="126" y="48"/>
                        <a:pt x="123" y="48"/>
                        <a:pt x="120" y="48"/>
                      </a:cubicBezTo>
                      <a:cubicBezTo>
                        <a:pt x="109" y="48"/>
                        <a:pt x="97" y="48"/>
                        <a:pt x="86" y="48"/>
                      </a:cubicBezTo>
                      <a:cubicBezTo>
                        <a:pt x="78" y="47"/>
                        <a:pt x="70" y="47"/>
                        <a:pt x="62" y="47"/>
                      </a:cubicBezTo>
                      <a:cubicBezTo>
                        <a:pt x="61" y="47"/>
                        <a:pt x="60" y="47"/>
                        <a:pt x="60" y="47"/>
                      </a:cubicBezTo>
                      <a:cubicBezTo>
                        <a:pt x="61" y="47"/>
                        <a:pt x="62" y="47"/>
                        <a:pt x="62" y="46"/>
                      </a:cubicBezTo>
                      <a:cubicBezTo>
                        <a:pt x="64" y="42"/>
                        <a:pt x="64" y="39"/>
                        <a:pt x="65" y="35"/>
                      </a:cubicBezTo>
                      <a:cubicBezTo>
                        <a:pt x="65" y="39"/>
                        <a:pt x="66" y="42"/>
                        <a:pt x="68" y="45"/>
                      </a:cubicBezTo>
                      <a:cubicBezTo>
                        <a:pt x="70" y="47"/>
                        <a:pt x="73" y="46"/>
                        <a:pt x="74" y="44"/>
                      </a:cubicBezTo>
                      <a:cubicBezTo>
                        <a:pt x="77" y="39"/>
                        <a:pt x="78" y="33"/>
                        <a:pt x="79" y="27"/>
                      </a:cubicBezTo>
                      <a:cubicBezTo>
                        <a:pt x="79" y="33"/>
                        <a:pt x="79" y="38"/>
                        <a:pt x="80" y="44"/>
                      </a:cubicBezTo>
                      <a:cubicBezTo>
                        <a:pt x="80" y="47"/>
                        <a:pt x="85" y="45"/>
                        <a:pt x="86" y="43"/>
                      </a:cubicBezTo>
                      <a:cubicBezTo>
                        <a:pt x="88" y="40"/>
                        <a:pt x="89" y="35"/>
                        <a:pt x="91" y="31"/>
                      </a:cubicBezTo>
                      <a:cubicBezTo>
                        <a:pt x="91" y="33"/>
                        <a:pt x="91" y="35"/>
                        <a:pt x="92" y="37"/>
                      </a:cubicBezTo>
                      <a:cubicBezTo>
                        <a:pt x="93" y="39"/>
                        <a:pt x="96" y="38"/>
                        <a:pt x="97" y="37"/>
                      </a:cubicBezTo>
                      <a:cubicBezTo>
                        <a:pt x="99" y="35"/>
                        <a:pt x="101" y="33"/>
                        <a:pt x="102" y="30"/>
                      </a:cubicBezTo>
                      <a:cubicBezTo>
                        <a:pt x="102" y="35"/>
                        <a:pt x="102" y="40"/>
                        <a:pt x="103" y="44"/>
                      </a:cubicBezTo>
                      <a:cubicBezTo>
                        <a:pt x="104" y="46"/>
                        <a:pt x="108" y="44"/>
                        <a:pt x="109" y="43"/>
                      </a:cubicBezTo>
                      <a:cubicBezTo>
                        <a:pt x="112" y="40"/>
                        <a:pt x="114" y="36"/>
                        <a:pt x="116" y="32"/>
                      </a:cubicBezTo>
                      <a:cubicBezTo>
                        <a:pt x="116" y="35"/>
                        <a:pt x="116" y="37"/>
                        <a:pt x="117" y="40"/>
                      </a:cubicBezTo>
                      <a:cubicBezTo>
                        <a:pt x="118" y="42"/>
                        <a:pt x="123" y="40"/>
                        <a:pt x="123" y="38"/>
                      </a:cubicBezTo>
                      <a:cubicBezTo>
                        <a:pt x="124" y="37"/>
                        <a:pt x="124" y="36"/>
                        <a:pt x="124" y="35"/>
                      </a:cubicBezTo>
                      <a:cubicBezTo>
                        <a:pt x="124" y="34"/>
                        <a:pt x="123" y="34"/>
                        <a:pt x="122" y="34"/>
                      </a:cubicBezTo>
                      <a:cubicBezTo>
                        <a:pt x="122" y="30"/>
                        <a:pt x="122" y="26"/>
                        <a:pt x="122" y="21"/>
                      </a:cubicBezTo>
                      <a:cubicBezTo>
                        <a:pt x="122" y="20"/>
                        <a:pt x="115" y="21"/>
                        <a:pt x="115" y="23"/>
                      </a:cubicBezTo>
                      <a:cubicBezTo>
                        <a:pt x="115" y="23"/>
                        <a:pt x="115" y="24"/>
                        <a:pt x="115" y="24"/>
                      </a:cubicBezTo>
                      <a:cubicBezTo>
                        <a:pt x="114" y="25"/>
                        <a:pt x="113" y="25"/>
                        <a:pt x="113" y="26"/>
                      </a:cubicBezTo>
                      <a:cubicBezTo>
                        <a:pt x="111" y="29"/>
                        <a:pt x="110" y="33"/>
                        <a:pt x="108" y="36"/>
                      </a:cubicBezTo>
                      <a:cubicBezTo>
                        <a:pt x="108" y="31"/>
                        <a:pt x="109" y="26"/>
                        <a:pt x="109" y="21"/>
                      </a:cubicBezTo>
                      <a:cubicBezTo>
                        <a:pt x="110" y="18"/>
                        <a:pt x="104" y="19"/>
                        <a:pt x="103" y="21"/>
                      </a:cubicBezTo>
                      <a:cubicBezTo>
                        <a:pt x="103" y="23"/>
                        <a:pt x="103" y="25"/>
                        <a:pt x="103" y="27"/>
                      </a:cubicBezTo>
                      <a:cubicBezTo>
                        <a:pt x="101" y="26"/>
                        <a:pt x="98" y="26"/>
                        <a:pt x="97" y="28"/>
                      </a:cubicBezTo>
                      <a:cubicBezTo>
                        <a:pt x="97" y="28"/>
                        <a:pt x="97" y="28"/>
                        <a:pt x="97" y="29"/>
                      </a:cubicBezTo>
                      <a:cubicBezTo>
                        <a:pt x="96" y="25"/>
                        <a:pt x="96" y="20"/>
                        <a:pt x="96" y="16"/>
                      </a:cubicBezTo>
                      <a:cubicBezTo>
                        <a:pt x="96" y="16"/>
                        <a:pt x="96" y="15"/>
                        <a:pt x="96" y="15"/>
                      </a:cubicBezTo>
                      <a:cubicBezTo>
                        <a:pt x="97" y="15"/>
                        <a:pt x="99" y="15"/>
                        <a:pt x="100" y="15"/>
                      </a:cubicBezTo>
                      <a:cubicBezTo>
                        <a:pt x="101" y="15"/>
                        <a:pt x="102" y="14"/>
                        <a:pt x="103" y="13"/>
                      </a:cubicBezTo>
                      <a:cubicBezTo>
                        <a:pt x="112" y="13"/>
                        <a:pt x="122" y="13"/>
                        <a:pt x="131" y="13"/>
                      </a:cubicBezTo>
                      <a:cubicBezTo>
                        <a:pt x="132" y="13"/>
                        <a:pt x="134" y="12"/>
                        <a:pt x="135" y="11"/>
                      </a:cubicBezTo>
                      <a:cubicBezTo>
                        <a:pt x="145" y="11"/>
                        <a:pt x="156" y="12"/>
                        <a:pt x="164" y="17"/>
                      </a:cubicBezTo>
                      <a:close/>
                      <a:moveTo>
                        <a:pt x="76" y="16"/>
                      </a:moveTo>
                      <a:cubicBezTo>
                        <a:pt x="76" y="16"/>
                        <a:pt x="76" y="17"/>
                        <a:pt x="76" y="17"/>
                      </a:cubicBezTo>
                      <a:cubicBezTo>
                        <a:pt x="74" y="17"/>
                        <a:pt x="71" y="17"/>
                        <a:pt x="69" y="17"/>
                      </a:cubicBezTo>
                      <a:cubicBezTo>
                        <a:pt x="69" y="15"/>
                        <a:pt x="65" y="16"/>
                        <a:pt x="64" y="18"/>
                      </a:cubicBezTo>
                      <a:cubicBezTo>
                        <a:pt x="62" y="18"/>
                        <a:pt x="61" y="18"/>
                        <a:pt x="60" y="18"/>
                      </a:cubicBezTo>
                      <a:cubicBezTo>
                        <a:pt x="60" y="17"/>
                        <a:pt x="60" y="17"/>
                        <a:pt x="60" y="16"/>
                      </a:cubicBezTo>
                      <a:cubicBezTo>
                        <a:pt x="60" y="16"/>
                        <a:pt x="61" y="16"/>
                        <a:pt x="61" y="16"/>
                      </a:cubicBezTo>
                      <a:cubicBezTo>
                        <a:pt x="66" y="16"/>
                        <a:pt x="71" y="16"/>
                        <a:pt x="76" y="16"/>
                      </a:cubicBezTo>
                      <a:close/>
                      <a:moveTo>
                        <a:pt x="53" y="17"/>
                      </a:moveTo>
                      <a:cubicBezTo>
                        <a:pt x="53" y="17"/>
                        <a:pt x="53" y="17"/>
                        <a:pt x="53" y="18"/>
                      </a:cubicBezTo>
                      <a:cubicBezTo>
                        <a:pt x="53" y="18"/>
                        <a:pt x="52" y="18"/>
                        <a:pt x="52" y="17"/>
                      </a:cubicBezTo>
                      <a:cubicBezTo>
                        <a:pt x="52" y="17"/>
                        <a:pt x="53" y="17"/>
                        <a:pt x="53" y="17"/>
                      </a:cubicBezTo>
                      <a:close/>
                      <a:moveTo>
                        <a:pt x="62" y="12"/>
                      </a:moveTo>
                      <a:cubicBezTo>
                        <a:pt x="61" y="12"/>
                        <a:pt x="60" y="12"/>
                        <a:pt x="59" y="12"/>
                      </a:cubicBezTo>
                      <a:cubicBezTo>
                        <a:pt x="59" y="12"/>
                        <a:pt x="59" y="12"/>
                        <a:pt x="59" y="12"/>
                      </a:cubicBezTo>
                      <a:cubicBezTo>
                        <a:pt x="62" y="11"/>
                        <a:pt x="66" y="11"/>
                        <a:pt x="69" y="12"/>
                      </a:cubicBezTo>
                      <a:cubicBezTo>
                        <a:pt x="67" y="12"/>
                        <a:pt x="65" y="12"/>
                        <a:pt x="62" y="12"/>
                      </a:cubicBezTo>
                      <a:close/>
                      <a:moveTo>
                        <a:pt x="55" y="12"/>
                      </a:moveTo>
                      <a:cubicBezTo>
                        <a:pt x="55" y="12"/>
                        <a:pt x="54" y="12"/>
                        <a:pt x="54" y="12"/>
                      </a:cubicBezTo>
                      <a:cubicBezTo>
                        <a:pt x="55" y="12"/>
                        <a:pt x="55" y="12"/>
                        <a:pt x="56" y="12"/>
                      </a:cubicBezTo>
                      <a:cubicBezTo>
                        <a:pt x="56" y="12"/>
                        <a:pt x="55" y="12"/>
                        <a:pt x="55" y="12"/>
                      </a:cubicBezTo>
                      <a:close/>
                      <a:moveTo>
                        <a:pt x="53" y="37"/>
                      </a:moveTo>
                      <a:cubicBezTo>
                        <a:pt x="52" y="36"/>
                        <a:pt x="52" y="35"/>
                        <a:pt x="52" y="34"/>
                      </a:cubicBezTo>
                      <a:cubicBezTo>
                        <a:pt x="52" y="31"/>
                        <a:pt x="52" y="27"/>
                        <a:pt x="53" y="24"/>
                      </a:cubicBezTo>
                      <a:cubicBezTo>
                        <a:pt x="53" y="23"/>
                        <a:pt x="53" y="23"/>
                        <a:pt x="53" y="23"/>
                      </a:cubicBezTo>
                      <a:cubicBezTo>
                        <a:pt x="53" y="23"/>
                        <a:pt x="53" y="23"/>
                        <a:pt x="53" y="23"/>
                      </a:cubicBezTo>
                      <a:cubicBezTo>
                        <a:pt x="53" y="26"/>
                        <a:pt x="53" y="29"/>
                        <a:pt x="53" y="32"/>
                      </a:cubicBezTo>
                      <a:cubicBezTo>
                        <a:pt x="53" y="34"/>
                        <a:pt x="53" y="35"/>
                        <a:pt x="53" y="37"/>
                      </a:cubicBezTo>
                      <a:close/>
                      <a:moveTo>
                        <a:pt x="60" y="32"/>
                      </a:moveTo>
                      <a:cubicBezTo>
                        <a:pt x="59" y="31"/>
                        <a:pt x="59" y="30"/>
                        <a:pt x="59" y="29"/>
                      </a:cubicBezTo>
                      <a:cubicBezTo>
                        <a:pt x="59" y="28"/>
                        <a:pt x="59" y="26"/>
                        <a:pt x="59" y="24"/>
                      </a:cubicBezTo>
                      <a:cubicBezTo>
                        <a:pt x="60" y="24"/>
                        <a:pt x="60" y="23"/>
                        <a:pt x="60" y="23"/>
                      </a:cubicBezTo>
                      <a:cubicBezTo>
                        <a:pt x="60" y="23"/>
                        <a:pt x="61" y="22"/>
                        <a:pt x="62" y="22"/>
                      </a:cubicBezTo>
                      <a:cubicBezTo>
                        <a:pt x="61" y="26"/>
                        <a:pt x="60" y="29"/>
                        <a:pt x="60" y="32"/>
                      </a:cubicBezTo>
                      <a:close/>
                      <a:moveTo>
                        <a:pt x="71" y="36"/>
                      </a:moveTo>
                      <a:cubicBezTo>
                        <a:pt x="70" y="31"/>
                        <a:pt x="70" y="27"/>
                        <a:pt x="70" y="22"/>
                      </a:cubicBezTo>
                      <a:cubicBezTo>
                        <a:pt x="71" y="22"/>
                        <a:pt x="73" y="22"/>
                        <a:pt x="74" y="22"/>
                      </a:cubicBezTo>
                      <a:cubicBezTo>
                        <a:pt x="73" y="27"/>
                        <a:pt x="73" y="31"/>
                        <a:pt x="71" y="36"/>
                      </a:cubicBezTo>
                      <a:close/>
                      <a:moveTo>
                        <a:pt x="85" y="29"/>
                      </a:moveTo>
                      <a:cubicBezTo>
                        <a:pt x="85" y="26"/>
                        <a:pt x="85" y="23"/>
                        <a:pt x="85" y="21"/>
                      </a:cubicBezTo>
                      <a:cubicBezTo>
                        <a:pt x="86" y="21"/>
                        <a:pt x="87" y="21"/>
                        <a:pt x="88" y="21"/>
                      </a:cubicBezTo>
                      <a:cubicBezTo>
                        <a:pt x="88" y="21"/>
                        <a:pt x="88" y="21"/>
                        <a:pt x="88" y="21"/>
                      </a:cubicBezTo>
                      <a:cubicBezTo>
                        <a:pt x="87" y="23"/>
                        <a:pt x="86" y="26"/>
                        <a:pt x="85" y="29"/>
                      </a:cubicBezTo>
                      <a:close/>
                      <a:moveTo>
                        <a:pt x="90" y="16"/>
                      </a:moveTo>
                      <a:cubicBezTo>
                        <a:pt x="88" y="16"/>
                        <a:pt x="87" y="16"/>
                        <a:pt x="85" y="17"/>
                      </a:cubicBezTo>
                      <a:cubicBezTo>
                        <a:pt x="85" y="16"/>
                        <a:pt x="85" y="16"/>
                        <a:pt x="85" y="15"/>
                      </a:cubicBezTo>
                      <a:cubicBezTo>
                        <a:pt x="87" y="15"/>
                        <a:pt x="89" y="15"/>
                        <a:pt x="91" y="15"/>
                      </a:cubicBezTo>
                      <a:cubicBezTo>
                        <a:pt x="90" y="16"/>
                        <a:pt x="90" y="16"/>
                        <a:pt x="90" y="16"/>
                      </a:cubicBezTo>
                      <a:close/>
                      <a:moveTo>
                        <a:pt x="39" y="15"/>
                      </a:moveTo>
                      <a:cubicBezTo>
                        <a:pt x="39" y="15"/>
                        <a:pt x="40" y="15"/>
                        <a:pt x="40" y="15"/>
                      </a:cubicBezTo>
                      <a:cubicBezTo>
                        <a:pt x="40" y="16"/>
                        <a:pt x="40" y="16"/>
                        <a:pt x="40" y="16"/>
                      </a:cubicBezTo>
                      <a:cubicBezTo>
                        <a:pt x="39" y="17"/>
                        <a:pt x="39" y="17"/>
                        <a:pt x="39" y="18"/>
                      </a:cubicBezTo>
                      <a:cubicBezTo>
                        <a:pt x="39" y="19"/>
                        <a:pt x="38" y="19"/>
                        <a:pt x="39" y="20"/>
                      </a:cubicBezTo>
                      <a:cubicBezTo>
                        <a:pt x="38" y="22"/>
                        <a:pt x="38" y="25"/>
                        <a:pt x="37" y="27"/>
                      </a:cubicBezTo>
                      <a:cubicBezTo>
                        <a:pt x="37" y="25"/>
                        <a:pt x="37" y="22"/>
                        <a:pt x="37" y="20"/>
                      </a:cubicBezTo>
                      <a:cubicBezTo>
                        <a:pt x="37" y="18"/>
                        <a:pt x="35" y="18"/>
                        <a:pt x="33" y="19"/>
                      </a:cubicBezTo>
                      <a:cubicBezTo>
                        <a:pt x="33" y="19"/>
                        <a:pt x="34" y="18"/>
                        <a:pt x="34" y="18"/>
                      </a:cubicBezTo>
                      <a:cubicBezTo>
                        <a:pt x="34" y="18"/>
                        <a:pt x="34" y="18"/>
                        <a:pt x="34" y="18"/>
                      </a:cubicBezTo>
                      <a:cubicBezTo>
                        <a:pt x="34" y="17"/>
                        <a:pt x="34" y="17"/>
                        <a:pt x="35" y="17"/>
                      </a:cubicBezTo>
                      <a:cubicBezTo>
                        <a:pt x="36" y="16"/>
                        <a:pt x="38" y="16"/>
                        <a:pt x="39" y="15"/>
                      </a:cubicBezTo>
                      <a:close/>
                      <a:moveTo>
                        <a:pt x="43" y="45"/>
                      </a:moveTo>
                      <a:cubicBezTo>
                        <a:pt x="44" y="45"/>
                        <a:pt x="44" y="45"/>
                        <a:pt x="44" y="45"/>
                      </a:cubicBezTo>
                      <a:cubicBezTo>
                        <a:pt x="44" y="42"/>
                        <a:pt x="45" y="40"/>
                        <a:pt x="45" y="37"/>
                      </a:cubicBezTo>
                      <a:cubicBezTo>
                        <a:pt x="45" y="38"/>
                        <a:pt x="45" y="39"/>
                        <a:pt x="45" y="39"/>
                      </a:cubicBezTo>
                      <a:cubicBezTo>
                        <a:pt x="45" y="40"/>
                        <a:pt x="46" y="40"/>
                        <a:pt x="47" y="41"/>
                      </a:cubicBezTo>
                      <a:cubicBezTo>
                        <a:pt x="48" y="42"/>
                        <a:pt x="48" y="44"/>
                        <a:pt x="49" y="45"/>
                      </a:cubicBezTo>
                      <a:cubicBezTo>
                        <a:pt x="50" y="47"/>
                        <a:pt x="54" y="46"/>
                        <a:pt x="55" y="44"/>
                      </a:cubicBezTo>
                      <a:cubicBezTo>
                        <a:pt x="55" y="44"/>
                        <a:pt x="55" y="44"/>
                        <a:pt x="55" y="43"/>
                      </a:cubicBezTo>
                      <a:cubicBezTo>
                        <a:pt x="56" y="44"/>
                        <a:pt x="56" y="45"/>
                        <a:pt x="56" y="46"/>
                      </a:cubicBezTo>
                      <a:cubicBezTo>
                        <a:pt x="57" y="47"/>
                        <a:pt x="58" y="47"/>
                        <a:pt x="58" y="47"/>
                      </a:cubicBezTo>
                      <a:cubicBezTo>
                        <a:pt x="55" y="47"/>
                        <a:pt x="52" y="47"/>
                        <a:pt x="49" y="47"/>
                      </a:cubicBezTo>
                      <a:cubicBezTo>
                        <a:pt x="47" y="47"/>
                        <a:pt x="45" y="46"/>
                        <a:pt x="43" y="45"/>
                      </a:cubicBezTo>
                      <a:close/>
                      <a:moveTo>
                        <a:pt x="91" y="8"/>
                      </a:moveTo>
                      <a:cubicBezTo>
                        <a:pt x="99" y="8"/>
                        <a:pt x="107" y="8"/>
                        <a:pt x="114" y="8"/>
                      </a:cubicBezTo>
                      <a:cubicBezTo>
                        <a:pt x="108" y="8"/>
                        <a:pt x="101" y="9"/>
                        <a:pt x="95" y="9"/>
                      </a:cubicBezTo>
                      <a:cubicBezTo>
                        <a:pt x="91" y="9"/>
                        <a:pt x="87" y="8"/>
                        <a:pt x="84" y="8"/>
                      </a:cubicBezTo>
                      <a:cubicBezTo>
                        <a:pt x="83" y="8"/>
                        <a:pt x="83" y="8"/>
                        <a:pt x="83" y="8"/>
                      </a:cubicBezTo>
                      <a:cubicBezTo>
                        <a:pt x="71" y="7"/>
                        <a:pt x="57" y="7"/>
                        <a:pt x="45" y="9"/>
                      </a:cubicBezTo>
                      <a:cubicBezTo>
                        <a:pt x="45" y="8"/>
                        <a:pt x="41" y="8"/>
                        <a:pt x="40" y="9"/>
                      </a:cubicBezTo>
                      <a:cubicBezTo>
                        <a:pt x="38" y="10"/>
                        <a:pt x="36" y="11"/>
                        <a:pt x="34" y="13"/>
                      </a:cubicBezTo>
                      <a:cubicBezTo>
                        <a:pt x="32" y="13"/>
                        <a:pt x="30" y="14"/>
                        <a:pt x="29" y="15"/>
                      </a:cubicBezTo>
                      <a:cubicBezTo>
                        <a:pt x="27" y="16"/>
                        <a:pt x="27" y="17"/>
                        <a:pt x="27" y="17"/>
                      </a:cubicBezTo>
                      <a:cubicBezTo>
                        <a:pt x="24" y="21"/>
                        <a:pt x="21" y="25"/>
                        <a:pt x="20" y="30"/>
                      </a:cubicBezTo>
                      <a:cubicBezTo>
                        <a:pt x="20" y="33"/>
                        <a:pt x="21" y="36"/>
                        <a:pt x="24" y="39"/>
                      </a:cubicBezTo>
                      <a:cubicBezTo>
                        <a:pt x="25" y="42"/>
                        <a:pt x="26" y="45"/>
                        <a:pt x="29" y="46"/>
                      </a:cubicBezTo>
                      <a:cubicBezTo>
                        <a:pt x="36" y="51"/>
                        <a:pt x="44" y="52"/>
                        <a:pt x="53" y="52"/>
                      </a:cubicBezTo>
                      <a:cubicBezTo>
                        <a:pt x="72" y="56"/>
                        <a:pt x="92" y="54"/>
                        <a:pt x="112" y="52"/>
                      </a:cubicBezTo>
                      <a:cubicBezTo>
                        <a:pt x="121" y="52"/>
                        <a:pt x="130" y="53"/>
                        <a:pt x="139" y="53"/>
                      </a:cubicBezTo>
                      <a:cubicBezTo>
                        <a:pt x="149" y="54"/>
                        <a:pt x="158" y="53"/>
                        <a:pt x="166" y="47"/>
                      </a:cubicBezTo>
                      <a:cubicBezTo>
                        <a:pt x="167" y="47"/>
                        <a:pt x="168" y="46"/>
                        <a:pt x="170" y="46"/>
                      </a:cubicBezTo>
                      <a:cubicBezTo>
                        <a:pt x="176" y="42"/>
                        <a:pt x="176" y="35"/>
                        <a:pt x="175" y="28"/>
                      </a:cubicBezTo>
                      <a:cubicBezTo>
                        <a:pt x="175" y="27"/>
                        <a:pt x="175" y="25"/>
                        <a:pt x="175" y="23"/>
                      </a:cubicBezTo>
                      <a:cubicBezTo>
                        <a:pt x="175" y="14"/>
                        <a:pt x="165" y="10"/>
                        <a:pt x="154" y="9"/>
                      </a:cubicBezTo>
                      <a:cubicBezTo>
                        <a:pt x="156" y="9"/>
                        <a:pt x="159" y="9"/>
                        <a:pt x="162" y="9"/>
                      </a:cubicBezTo>
                      <a:cubicBezTo>
                        <a:pt x="164" y="9"/>
                        <a:pt x="167" y="6"/>
                        <a:pt x="165" y="5"/>
                      </a:cubicBezTo>
                      <a:cubicBezTo>
                        <a:pt x="167" y="5"/>
                        <a:pt x="169" y="5"/>
                        <a:pt x="170" y="6"/>
                      </a:cubicBezTo>
                      <a:cubicBezTo>
                        <a:pt x="170" y="6"/>
                        <a:pt x="171" y="6"/>
                        <a:pt x="171" y="6"/>
                      </a:cubicBezTo>
                      <a:cubicBezTo>
                        <a:pt x="172" y="6"/>
                        <a:pt x="173" y="6"/>
                        <a:pt x="174" y="6"/>
                      </a:cubicBezTo>
                      <a:cubicBezTo>
                        <a:pt x="174" y="7"/>
                        <a:pt x="175" y="8"/>
                        <a:pt x="176" y="10"/>
                      </a:cubicBezTo>
                      <a:cubicBezTo>
                        <a:pt x="177" y="11"/>
                        <a:pt x="180" y="10"/>
                        <a:pt x="181" y="9"/>
                      </a:cubicBezTo>
                      <a:cubicBezTo>
                        <a:pt x="189" y="12"/>
                        <a:pt x="193" y="19"/>
                        <a:pt x="194" y="28"/>
                      </a:cubicBezTo>
                      <a:cubicBezTo>
                        <a:pt x="194" y="33"/>
                        <a:pt x="193" y="38"/>
                        <a:pt x="191" y="43"/>
                      </a:cubicBezTo>
                      <a:cubicBezTo>
                        <a:pt x="182" y="64"/>
                        <a:pt x="150" y="61"/>
                        <a:pt x="131" y="62"/>
                      </a:cubicBezTo>
                      <a:cubicBezTo>
                        <a:pt x="91" y="63"/>
                        <a:pt x="51" y="63"/>
                        <a:pt x="12" y="52"/>
                      </a:cubicBezTo>
                      <a:cubicBezTo>
                        <a:pt x="12" y="52"/>
                        <a:pt x="12" y="52"/>
                        <a:pt x="12" y="52"/>
                      </a:cubicBezTo>
                      <a:cubicBezTo>
                        <a:pt x="11" y="51"/>
                        <a:pt x="10" y="50"/>
                        <a:pt x="10" y="48"/>
                      </a:cubicBezTo>
                      <a:cubicBezTo>
                        <a:pt x="10" y="48"/>
                        <a:pt x="10" y="48"/>
                        <a:pt x="10" y="47"/>
                      </a:cubicBezTo>
                      <a:cubicBezTo>
                        <a:pt x="9" y="42"/>
                        <a:pt x="7" y="36"/>
                        <a:pt x="9" y="30"/>
                      </a:cubicBezTo>
                      <a:cubicBezTo>
                        <a:pt x="9" y="27"/>
                        <a:pt x="11" y="25"/>
                        <a:pt x="13" y="23"/>
                      </a:cubicBezTo>
                      <a:cubicBezTo>
                        <a:pt x="15" y="23"/>
                        <a:pt x="16" y="22"/>
                        <a:pt x="17" y="22"/>
                      </a:cubicBezTo>
                      <a:cubicBezTo>
                        <a:pt x="18" y="20"/>
                        <a:pt x="20" y="19"/>
                        <a:pt x="22" y="17"/>
                      </a:cubicBezTo>
                      <a:cubicBezTo>
                        <a:pt x="22" y="17"/>
                        <a:pt x="22" y="17"/>
                        <a:pt x="23" y="17"/>
                      </a:cubicBezTo>
                      <a:cubicBezTo>
                        <a:pt x="23" y="16"/>
                        <a:pt x="24" y="16"/>
                        <a:pt x="24" y="16"/>
                      </a:cubicBezTo>
                      <a:cubicBezTo>
                        <a:pt x="24" y="16"/>
                        <a:pt x="24" y="15"/>
                        <a:pt x="25" y="15"/>
                      </a:cubicBezTo>
                      <a:cubicBezTo>
                        <a:pt x="26" y="15"/>
                        <a:pt x="26" y="13"/>
                        <a:pt x="25" y="13"/>
                      </a:cubicBezTo>
                      <a:cubicBezTo>
                        <a:pt x="24" y="12"/>
                        <a:pt x="22" y="12"/>
                        <a:pt x="21" y="13"/>
                      </a:cubicBezTo>
                      <a:cubicBezTo>
                        <a:pt x="21" y="13"/>
                        <a:pt x="21" y="13"/>
                        <a:pt x="21" y="12"/>
                      </a:cubicBezTo>
                      <a:cubicBezTo>
                        <a:pt x="22" y="12"/>
                        <a:pt x="22" y="12"/>
                        <a:pt x="22" y="12"/>
                      </a:cubicBezTo>
                      <a:cubicBezTo>
                        <a:pt x="44" y="6"/>
                        <a:pt x="68" y="7"/>
                        <a:pt x="91" y="8"/>
                      </a:cubicBezTo>
                      <a:close/>
                      <a:moveTo>
                        <a:pt x="126" y="73"/>
                      </a:moveTo>
                      <a:cubicBezTo>
                        <a:pt x="105" y="73"/>
                        <a:pt x="85" y="72"/>
                        <a:pt x="64" y="71"/>
                      </a:cubicBezTo>
                      <a:cubicBezTo>
                        <a:pt x="48" y="70"/>
                        <a:pt x="23" y="72"/>
                        <a:pt x="13" y="56"/>
                      </a:cubicBezTo>
                      <a:cubicBezTo>
                        <a:pt x="61" y="68"/>
                        <a:pt x="115" y="68"/>
                        <a:pt x="164" y="63"/>
                      </a:cubicBezTo>
                      <a:cubicBezTo>
                        <a:pt x="172" y="62"/>
                        <a:pt x="179" y="60"/>
                        <a:pt x="185" y="56"/>
                      </a:cubicBezTo>
                      <a:cubicBezTo>
                        <a:pt x="184" y="57"/>
                        <a:pt x="183" y="58"/>
                        <a:pt x="182" y="59"/>
                      </a:cubicBezTo>
                      <a:cubicBezTo>
                        <a:pt x="180" y="59"/>
                        <a:pt x="178" y="60"/>
                        <a:pt x="178" y="62"/>
                      </a:cubicBezTo>
                      <a:cubicBezTo>
                        <a:pt x="177" y="63"/>
                        <a:pt x="176" y="64"/>
                        <a:pt x="175" y="65"/>
                      </a:cubicBezTo>
                      <a:cubicBezTo>
                        <a:pt x="174" y="65"/>
                        <a:pt x="174" y="65"/>
                        <a:pt x="174" y="65"/>
                      </a:cubicBezTo>
                      <a:cubicBezTo>
                        <a:pt x="173" y="65"/>
                        <a:pt x="172" y="65"/>
                        <a:pt x="172" y="66"/>
                      </a:cubicBezTo>
                      <a:cubicBezTo>
                        <a:pt x="158" y="73"/>
                        <a:pt x="140" y="72"/>
                        <a:pt x="126" y="73"/>
                      </a:cubicBezTo>
                      <a:close/>
                      <a:moveTo>
                        <a:pt x="178" y="81"/>
                      </a:moveTo>
                      <a:cubicBezTo>
                        <a:pt x="177" y="82"/>
                        <a:pt x="176" y="83"/>
                        <a:pt x="176" y="83"/>
                      </a:cubicBezTo>
                      <a:cubicBezTo>
                        <a:pt x="176" y="83"/>
                        <a:pt x="176" y="83"/>
                        <a:pt x="176" y="83"/>
                      </a:cubicBezTo>
                      <a:cubicBezTo>
                        <a:pt x="176" y="83"/>
                        <a:pt x="176" y="83"/>
                        <a:pt x="175" y="83"/>
                      </a:cubicBezTo>
                      <a:cubicBezTo>
                        <a:pt x="175" y="81"/>
                        <a:pt x="175" y="79"/>
                        <a:pt x="175" y="77"/>
                      </a:cubicBezTo>
                      <a:cubicBezTo>
                        <a:pt x="176" y="78"/>
                        <a:pt x="177" y="80"/>
                        <a:pt x="178" y="81"/>
                      </a:cubicBezTo>
                      <a:close/>
                      <a:moveTo>
                        <a:pt x="169" y="84"/>
                      </a:moveTo>
                      <a:cubicBezTo>
                        <a:pt x="169" y="84"/>
                        <a:pt x="169" y="84"/>
                        <a:pt x="169" y="84"/>
                      </a:cubicBezTo>
                      <a:cubicBezTo>
                        <a:pt x="169" y="84"/>
                        <a:pt x="168" y="84"/>
                        <a:pt x="168" y="84"/>
                      </a:cubicBezTo>
                      <a:cubicBezTo>
                        <a:pt x="168" y="84"/>
                        <a:pt x="168" y="84"/>
                        <a:pt x="168" y="84"/>
                      </a:cubicBezTo>
                      <a:cubicBezTo>
                        <a:pt x="168" y="84"/>
                        <a:pt x="169" y="84"/>
                        <a:pt x="169" y="84"/>
                      </a:cubicBezTo>
                      <a:close/>
                      <a:moveTo>
                        <a:pt x="77" y="92"/>
                      </a:moveTo>
                      <a:cubicBezTo>
                        <a:pt x="92" y="92"/>
                        <a:pt x="107" y="93"/>
                        <a:pt x="121" y="94"/>
                      </a:cubicBezTo>
                      <a:cubicBezTo>
                        <a:pt x="121" y="96"/>
                        <a:pt x="120" y="97"/>
                        <a:pt x="120" y="99"/>
                      </a:cubicBezTo>
                      <a:cubicBezTo>
                        <a:pt x="115" y="99"/>
                        <a:pt x="110" y="99"/>
                        <a:pt x="105" y="99"/>
                      </a:cubicBezTo>
                      <a:cubicBezTo>
                        <a:pt x="102" y="99"/>
                        <a:pt x="98" y="99"/>
                        <a:pt x="95" y="99"/>
                      </a:cubicBezTo>
                      <a:cubicBezTo>
                        <a:pt x="82" y="99"/>
                        <a:pt x="69" y="99"/>
                        <a:pt x="57" y="98"/>
                      </a:cubicBezTo>
                      <a:cubicBezTo>
                        <a:pt x="49" y="98"/>
                        <a:pt x="41" y="96"/>
                        <a:pt x="33" y="93"/>
                      </a:cubicBezTo>
                      <a:cubicBezTo>
                        <a:pt x="31" y="92"/>
                        <a:pt x="26" y="95"/>
                        <a:pt x="28" y="96"/>
                      </a:cubicBezTo>
                      <a:cubicBezTo>
                        <a:pt x="32" y="97"/>
                        <a:pt x="37" y="99"/>
                        <a:pt x="42" y="100"/>
                      </a:cubicBezTo>
                      <a:cubicBezTo>
                        <a:pt x="40" y="100"/>
                        <a:pt x="38" y="99"/>
                        <a:pt x="37" y="99"/>
                      </a:cubicBezTo>
                      <a:cubicBezTo>
                        <a:pt x="37" y="99"/>
                        <a:pt x="36" y="99"/>
                        <a:pt x="36" y="99"/>
                      </a:cubicBezTo>
                      <a:cubicBezTo>
                        <a:pt x="35" y="99"/>
                        <a:pt x="34" y="98"/>
                        <a:pt x="32" y="98"/>
                      </a:cubicBezTo>
                      <a:cubicBezTo>
                        <a:pt x="30" y="97"/>
                        <a:pt x="25" y="100"/>
                        <a:pt x="28" y="101"/>
                      </a:cubicBezTo>
                      <a:cubicBezTo>
                        <a:pt x="29" y="102"/>
                        <a:pt x="31" y="103"/>
                        <a:pt x="32" y="103"/>
                      </a:cubicBezTo>
                      <a:cubicBezTo>
                        <a:pt x="30" y="103"/>
                        <a:pt x="28" y="103"/>
                        <a:pt x="26" y="103"/>
                      </a:cubicBezTo>
                      <a:cubicBezTo>
                        <a:pt x="26" y="101"/>
                        <a:pt x="26" y="99"/>
                        <a:pt x="26" y="97"/>
                      </a:cubicBezTo>
                      <a:cubicBezTo>
                        <a:pt x="26" y="97"/>
                        <a:pt x="26" y="96"/>
                        <a:pt x="26" y="96"/>
                      </a:cubicBezTo>
                      <a:cubicBezTo>
                        <a:pt x="26" y="95"/>
                        <a:pt x="26" y="93"/>
                        <a:pt x="26" y="92"/>
                      </a:cubicBezTo>
                      <a:cubicBezTo>
                        <a:pt x="43" y="93"/>
                        <a:pt x="60" y="92"/>
                        <a:pt x="77" y="92"/>
                      </a:cubicBezTo>
                      <a:close/>
                      <a:moveTo>
                        <a:pt x="112" y="209"/>
                      </a:moveTo>
                      <a:cubicBezTo>
                        <a:pt x="90" y="209"/>
                        <a:pt x="68" y="210"/>
                        <a:pt x="46" y="209"/>
                      </a:cubicBezTo>
                      <a:cubicBezTo>
                        <a:pt x="72" y="209"/>
                        <a:pt x="98" y="208"/>
                        <a:pt x="124" y="208"/>
                      </a:cubicBezTo>
                      <a:cubicBezTo>
                        <a:pt x="141" y="207"/>
                        <a:pt x="159" y="208"/>
                        <a:pt x="177" y="207"/>
                      </a:cubicBezTo>
                      <a:cubicBezTo>
                        <a:pt x="176" y="208"/>
                        <a:pt x="176" y="208"/>
                        <a:pt x="176" y="208"/>
                      </a:cubicBezTo>
                      <a:cubicBezTo>
                        <a:pt x="155" y="210"/>
                        <a:pt x="133" y="208"/>
                        <a:pt x="112" y="209"/>
                      </a:cubicBezTo>
                      <a:close/>
                      <a:moveTo>
                        <a:pt x="200" y="211"/>
                      </a:moveTo>
                      <a:cubicBezTo>
                        <a:pt x="200" y="211"/>
                        <a:pt x="199" y="211"/>
                        <a:pt x="199" y="211"/>
                      </a:cubicBezTo>
                      <a:cubicBezTo>
                        <a:pt x="198" y="212"/>
                        <a:pt x="197" y="212"/>
                        <a:pt x="197" y="212"/>
                      </a:cubicBezTo>
                      <a:cubicBezTo>
                        <a:pt x="198" y="211"/>
                        <a:pt x="199" y="211"/>
                        <a:pt x="200" y="211"/>
                      </a:cubicBezTo>
                      <a:close/>
                      <a:moveTo>
                        <a:pt x="187" y="222"/>
                      </a:moveTo>
                      <a:cubicBezTo>
                        <a:pt x="185" y="222"/>
                        <a:pt x="183" y="223"/>
                        <a:pt x="181" y="223"/>
                      </a:cubicBezTo>
                      <a:cubicBezTo>
                        <a:pt x="176" y="225"/>
                        <a:pt x="154" y="229"/>
                        <a:pt x="170" y="224"/>
                      </a:cubicBezTo>
                      <a:cubicBezTo>
                        <a:pt x="174" y="223"/>
                        <a:pt x="178" y="222"/>
                        <a:pt x="183" y="221"/>
                      </a:cubicBezTo>
                      <a:cubicBezTo>
                        <a:pt x="184" y="221"/>
                        <a:pt x="186" y="221"/>
                        <a:pt x="187" y="222"/>
                      </a:cubicBezTo>
                      <a:close/>
                      <a:moveTo>
                        <a:pt x="210" y="207"/>
                      </a:moveTo>
                      <a:cubicBezTo>
                        <a:pt x="217" y="206"/>
                        <a:pt x="223" y="205"/>
                        <a:pt x="229" y="205"/>
                      </a:cubicBezTo>
                      <a:cubicBezTo>
                        <a:pt x="222" y="207"/>
                        <a:pt x="215" y="208"/>
                        <a:pt x="208" y="210"/>
                      </a:cubicBezTo>
                      <a:cubicBezTo>
                        <a:pt x="209" y="209"/>
                        <a:pt x="210" y="208"/>
                        <a:pt x="210" y="207"/>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9" name="Google Shape;289;g73357ede5c_1_1"/>
                <p:cNvSpPr/>
                <p:nvPr/>
              </p:nvSpPr>
              <p:spPr>
                <a:xfrm>
                  <a:off x="10018714" y="4802188"/>
                  <a:ext cx="33338" cy="55563"/>
                </a:xfrm>
                <a:custGeom>
                  <a:rect b="b" l="l" r="r" t="t"/>
                  <a:pathLst>
                    <a:path extrusionOk="0" h="25" w="15">
                      <a:moveTo>
                        <a:pt x="10" y="21"/>
                      </a:moveTo>
                      <a:cubicBezTo>
                        <a:pt x="7" y="15"/>
                        <a:pt x="6" y="9"/>
                        <a:pt x="6" y="2"/>
                      </a:cubicBezTo>
                      <a:cubicBezTo>
                        <a:pt x="6" y="0"/>
                        <a:pt x="0" y="2"/>
                        <a:pt x="0" y="4"/>
                      </a:cubicBezTo>
                      <a:cubicBezTo>
                        <a:pt x="0" y="11"/>
                        <a:pt x="2" y="18"/>
                        <a:pt x="5" y="24"/>
                      </a:cubicBezTo>
                      <a:cubicBezTo>
                        <a:pt x="5" y="25"/>
                        <a:pt x="6" y="25"/>
                        <a:pt x="7" y="25"/>
                      </a:cubicBezTo>
                      <a:cubicBezTo>
                        <a:pt x="9" y="25"/>
                        <a:pt x="11" y="24"/>
                        <a:pt x="12" y="23"/>
                      </a:cubicBezTo>
                      <a:cubicBezTo>
                        <a:pt x="15" y="21"/>
                        <a:pt x="12" y="20"/>
                        <a:pt x="10"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0" name="Google Shape;290;g73357ede5c_1_1"/>
                <p:cNvSpPr/>
                <p:nvPr/>
              </p:nvSpPr>
              <p:spPr>
                <a:xfrm>
                  <a:off x="10050464" y="4818063"/>
                  <a:ext cx="25400" cy="36513"/>
                </a:xfrm>
                <a:custGeom>
                  <a:rect b="b" l="l" r="r" t="t"/>
                  <a:pathLst>
                    <a:path extrusionOk="0" h="17" w="12">
                      <a:moveTo>
                        <a:pt x="10" y="9"/>
                      </a:moveTo>
                      <a:cubicBezTo>
                        <a:pt x="9" y="9"/>
                        <a:pt x="8" y="9"/>
                        <a:pt x="7" y="9"/>
                      </a:cubicBezTo>
                      <a:cubicBezTo>
                        <a:pt x="7" y="7"/>
                        <a:pt x="7" y="5"/>
                        <a:pt x="7" y="3"/>
                      </a:cubicBezTo>
                      <a:cubicBezTo>
                        <a:pt x="7" y="0"/>
                        <a:pt x="0" y="1"/>
                        <a:pt x="1" y="4"/>
                      </a:cubicBezTo>
                      <a:cubicBezTo>
                        <a:pt x="1" y="8"/>
                        <a:pt x="1" y="12"/>
                        <a:pt x="2" y="15"/>
                      </a:cubicBezTo>
                      <a:cubicBezTo>
                        <a:pt x="2" y="17"/>
                        <a:pt x="5" y="17"/>
                        <a:pt x="6" y="16"/>
                      </a:cubicBezTo>
                      <a:cubicBezTo>
                        <a:pt x="9" y="15"/>
                        <a:pt x="10" y="13"/>
                        <a:pt x="11" y="11"/>
                      </a:cubicBezTo>
                      <a:cubicBezTo>
                        <a:pt x="12" y="10"/>
                        <a:pt x="11" y="9"/>
                        <a:pt x="10" y="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1" name="Google Shape;291;g73357ede5c_1_1"/>
                <p:cNvSpPr/>
                <p:nvPr/>
              </p:nvSpPr>
              <p:spPr>
                <a:xfrm>
                  <a:off x="10075864" y="4811713"/>
                  <a:ext cx="19050" cy="46038"/>
                </a:xfrm>
                <a:custGeom>
                  <a:rect b="b" l="l" r="r" t="t"/>
                  <a:pathLst>
                    <a:path extrusionOk="0" h="21" w="9">
                      <a:moveTo>
                        <a:pt x="0" y="4"/>
                      </a:moveTo>
                      <a:cubicBezTo>
                        <a:pt x="0" y="9"/>
                        <a:pt x="0" y="14"/>
                        <a:pt x="2" y="18"/>
                      </a:cubicBezTo>
                      <a:cubicBezTo>
                        <a:pt x="3" y="21"/>
                        <a:pt x="9" y="19"/>
                        <a:pt x="8" y="17"/>
                      </a:cubicBezTo>
                      <a:cubicBezTo>
                        <a:pt x="6" y="12"/>
                        <a:pt x="6" y="8"/>
                        <a:pt x="6" y="3"/>
                      </a:cubicBezTo>
                      <a:cubicBezTo>
                        <a:pt x="6" y="0"/>
                        <a:pt x="0" y="2"/>
                        <a:pt x="0" y="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2" name="Google Shape;292;g73357ede5c_1_1"/>
                <p:cNvSpPr/>
                <p:nvPr/>
              </p:nvSpPr>
              <p:spPr>
                <a:xfrm>
                  <a:off x="10099677" y="4802188"/>
                  <a:ext cx="50800" cy="57150"/>
                </a:xfrm>
                <a:custGeom>
                  <a:rect b="b" l="l" r="r" t="t"/>
                  <a:pathLst>
                    <a:path extrusionOk="0" h="26" w="23">
                      <a:moveTo>
                        <a:pt x="16" y="10"/>
                      </a:moveTo>
                      <a:cubicBezTo>
                        <a:pt x="16" y="11"/>
                        <a:pt x="16" y="12"/>
                        <a:pt x="15" y="13"/>
                      </a:cubicBezTo>
                      <a:cubicBezTo>
                        <a:pt x="15" y="13"/>
                        <a:pt x="14" y="13"/>
                        <a:pt x="13" y="13"/>
                      </a:cubicBezTo>
                      <a:cubicBezTo>
                        <a:pt x="13" y="10"/>
                        <a:pt x="13" y="7"/>
                        <a:pt x="13" y="3"/>
                      </a:cubicBezTo>
                      <a:cubicBezTo>
                        <a:pt x="13" y="0"/>
                        <a:pt x="7" y="1"/>
                        <a:pt x="7" y="4"/>
                      </a:cubicBezTo>
                      <a:cubicBezTo>
                        <a:pt x="7" y="9"/>
                        <a:pt x="7" y="14"/>
                        <a:pt x="7" y="19"/>
                      </a:cubicBezTo>
                      <a:cubicBezTo>
                        <a:pt x="7" y="19"/>
                        <a:pt x="7" y="19"/>
                        <a:pt x="7" y="19"/>
                      </a:cubicBezTo>
                      <a:cubicBezTo>
                        <a:pt x="6" y="20"/>
                        <a:pt x="4" y="21"/>
                        <a:pt x="2" y="21"/>
                      </a:cubicBezTo>
                      <a:cubicBezTo>
                        <a:pt x="1" y="22"/>
                        <a:pt x="0" y="23"/>
                        <a:pt x="1" y="24"/>
                      </a:cubicBezTo>
                      <a:cubicBezTo>
                        <a:pt x="2" y="26"/>
                        <a:pt x="4" y="26"/>
                        <a:pt x="5" y="25"/>
                      </a:cubicBezTo>
                      <a:cubicBezTo>
                        <a:pt x="13" y="22"/>
                        <a:pt x="21" y="19"/>
                        <a:pt x="22" y="9"/>
                      </a:cubicBezTo>
                      <a:cubicBezTo>
                        <a:pt x="23" y="6"/>
                        <a:pt x="16" y="7"/>
                        <a:pt x="16" y="1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3" name="Google Shape;293;g73357ede5c_1_1"/>
                <p:cNvSpPr/>
                <p:nvPr/>
              </p:nvSpPr>
              <p:spPr>
                <a:xfrm>
                  <a:off x="9650414" y="3700463"/>
                  <a:ext cx="192088" cy="68263"/>
                </a:xfrm>
                <a:custGeom>
                  <a:rect b="b" l="l" r="r" t="t"/>
                  <a:pathLst>
                    <a:path extrusionOk="0" h="31" w="88">
                      <a:moveTo>
                        <a:pt x="83" y="0"/>
                      </a:moveTo>
                      <a:cubicBezTo>
                        <a:pt x="55" y="5"/>
                        <a:pt x="24" y="8"/>
                        <a:pt x="3" y="29"/>
                      </a:cubicBezTo>
                      <a:cubicBezTo>
                        <a:pt x="0" y="31"/>
                        <a:pt x="6" y="31"/>
                        <a:pt x="7" y="30"/>
                      </a:cubicBezTo>
                      <a:cubicBezTo>
                        <a:pt x="28" y="10"/>
                        <a:pt x="56" y="8"/>
                        <a:pt x="83" y="4"/>
                      </a:cubicBezTo>
                      <a:cubicBezTo>
                        <a:pt x="85" y="3"/>
                        <a:pt x="88" y="0"/>
                        <a:pt x="83" y="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4" name="Google Shape;294;g73357ede5c_1_1"/>
                <p:cNvSpPr/>
                <p:nvPr/>
              </p:nvSpPr>
              <p:spPr>
                <a:xfrm>
                  <a:off x="9699627" y="3981451"/>
                  <a:ext cx="219075" cy="63500"/>
                </a:xfrm>
                <a:custGeom>
                  <a:rect b="b" l="l" r="r" t="t"/>
                  <a:pathLst>
                    <a:path extrusionOk="0" h="29" w="101">
                      <a:moveTo>
                        <a:pt x="94" y="2"/>
                      </a:moveTo>
                      <a:cubicBezTo>
                        <a:pt x="70" y="23"/>
                        <a:pt x="37" y="23"/>
                        <a:pt x="6" y="26"/>
                      </a:cubicBezTo>
                      <a:cubicBezTo>
                        <a:pt x="5" y="26"/>
                        <a:pt x="0" y="29"/>
                        <a:pt x="4" y="29"/>
                      </a:cubicBezTo>
                      <a:cubicBezTo>
                        <a:pt x="37" y="25"/>
                        <a:pt x="73" y="24"/>
                        <a:pt x="100" y="1"/>
                      </a:cubicBezTo>
                      <a:cubicBezTo>
                        <a:pt x="101" y="0"/>
                        <a:pt x="95" y="1"/>
                        <a:pt x="9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5" name="Google Shape;295;g73357ede5c_1_1"/>
                <p:cNvSpPr/>
                <p:nvPr/>
              </p:nvSpPr>
              <p:spPr>
                <a:xfrm>
                  <a:off x="9783764" y="3795713"/>
                  <a:ext cx="280988" cy="101600"/>
                </a:xfrm>
                <a:custGeom>
                  <a:rect b="b" l="l" r="r" t="t"/>
                  <a:pathLst>
                    <a:path extrusionOk="0" h="46" w="129">
                      <a:moveTo>
                        <a:pt x="4" y="46"/>
                      </a:moveTo>
                      <a:cubicBezTo>
                        <a:pt x="44" y="45"/>
                        <a:pt x="92" y="44"/>
                        <a:pt x="119" y="11"/>
                      </a:cubicBezTo>
                      <a:cubicBezTo>
                        <a:pt x="119" y="10"/>
                        <a:pt x="119" y="10"/>
                        <a:pt x="119" y="10"/>
                      </a:cubicBezTo>
                      <a:cubicBezTo>
                        <a:pt x="122" y="8"/>
                        <a:pt x="124" y="6"/>
                        <a:pt x="127" y="3"/>
                      </a:cubicBezTo>
                      <a:cubicBezTo>
                        <a:pt x="129" y="1"/>
                        <a:pt x="124" y="0"/>
                        <a:pt x="122" y="2"/>
                      </a:cubicBezTo>
                      <a:cubicBezTo>
                        <a:pt x="97" y="26"/>
                        <a:pt x="64" y="37"/>
                        <a:pt x="30" y="37"/>
                      </a:cubicBezTo>
                      <a:cubicBezTo>
                        <a:pt x="26" y="37"/>
                        <a:pt x="25" y="41"/>
                        <a:pt x="29" y="41"/>
                      </a:cubicBezTo>
                      <a:cubicBezTo>
                        <a:pt x="32" y="41"/>
                        <a:pt x="35" y="41"/>
                        <a:pt x="38" y="41"/>
                      </a:cubicBezTo>
                      <a:cubicBezTo>
                        <a:pt x="27" y="42"/>
                        <a:pt x="16" y="42"/>
                        <a:pt x="5" y="43"/>
                      </a:cubicBezTo>
                      <a:cubicBezTo>
                        <a:pt x="2" y="43"/>
                        <a:pt x="0" y="46"/>
                        <a:pt x="4" y="46"/>
                      </a:cubicBezTo>
                      <a:close/>
                      <a:moveTo>
                        <a:pt x="75" y="34"/>
                      </a:moveTo>
                      <a:cubicBezTo>
                        <a:pt x="74" y="35"/>
                        <a:pt x="73" y="35"/>
                        <a:pt x="72" y="35"/>
                      </a:cubicBezTo>
                      <a:cubicBezTo>
                        <a:pt x="73" y="35"/>
                        <a:pt x="74" y="35"/>
                        <a:pt x="75" y="34"/>
                      </a:cubicBezTo>
                      <a:close/>
                      <a:moveTo>
                        <a:pt x="85" y="31"/>
                      </a:moveTo>
                      <a:cubicBezTo>
                        <a:pt x="84" y="31"/>
                        <a:pt x="84" y="31"/>
                        <a:pt x="83" y="32"/>
                      </a:cubicBezTo>
                      <a:cubicBezTo>
                        <a:pt x="84" y="31"/>
                        <a:pt x="84" y="31"/>
                        <a:pt x="85" y="31"/>
                      </a:cubicBezTo>
                      <a:close/>
                      <a:moveTo>
                        <a:pt x="82" y="32"/>
                      </a:moveTo>
                      <a:cubicBezTo>
                        <a:pt x="80" y="33"/>
                        <a:pt x="78" y="34"/>
                        <a:pt x="76" y="34"/>
                      </a:cubicBezTo>
                      <a:cubicBezTo>
                        <a:pt x="78" y="34"/>
                        <a:pt x="80" y="33"/>
                        <a:pt x="82" y="3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6" name="Google Shape;296;g73357ede5c_1_1"/>
                <p:cNvSpPr/>
                <p:nvPr/>
              </p:nvSpPr>
              <p:spPr>
                <a:xfrm>
                  <a:off x="9848852" y="3167063"/>
                  <a:ext cx="596900" cy="671513"/>
                </a:xfrm>
                <a:custGeom>
                  <a:rect b="b" l="l" r="r" t="t"/>
                  <a:pathLst>
                    <a:path extrusionOk="0" h="308" w="274">
                      <a:moveTo>
                        <a:pt x="241" y="163"/>
                      </a:moveTo>
                      <a:cubicBezTo>
                        <a:pt x="241" y="164"/>
                        <a:pt x="241" y="164"/>
                        <a:pt x="241" y="164"/>
                      </a:cubicBezTo>
                      <a:cubicBezTo>
                        <a:pt x="271" y="109"/>
                        <a:pt x="274" y="46"/>
                        <a:pt x="218" y="1"/>
                      </a:cubicBezTo>
                      <a:cubicBezTo>
                        <a:pt x="217" y="0"/>
                        <a:pt x="212" y="3"/>
                        <a:pt x="213" y="3"/>
                      </a:cubicBezTo>
                      <a:cubicBezTo>
                        <a:pt x="225" y="14"/>
                        <a:pt x="235" y="25"/>
                        <a:pt x="242" y="37"/>
                      </a:cubicBezTo>
                      <a:cubicBezTo>
                        <a:pt x="242" y="37"/>
                        <a:pt x="242" y="37"/>
                        <a:pt x="241" y="37"/>
                      </a:cubicBezTo>
                      <a:cubicBezTo>
                        <a:pt x="225" y="69"/>
                        <a:pt x="194" y="85"/>
                        <a:pt x="166" y="105"/>
                      </a:cubicBezTo>
                      <a:cubicBezTo>
                        <a:pt x="163" y="107"/>
                        <a:pt x="169" y="106"/>
                        <a:pt x="170" y="106"/>
                      </a:cubicBezTo>
                      <a:cubicBezTo>
                        <a:pt x="199" y="92"/>
                        <a:pt x="228" y="79"/>
                        <a:pt x="251" y="58"/>
                      </a:cubicBezTo>
                      <a:cubicBezTo>
                        <a:pt x="251" y="58"/>
                        <a:pt x="251" y="58"/>
                        <a:pt x="251" y="58"/>
                      </a:cubicBezTo>
                      <a:cubicBezTo>
                        <a:pt x="251" y="59"/>
                        <a:pt x="250" y="59"/>
                        <a:pt x="250" y="60"/>
                      </a:cubicBezTo>
                      <a:cubicBezTo>
                        <a:pt x="251" y="66"/>
                        <a:pt x="250" y="72"/>
                        <a:pt x="248" y="78"/>
                      </a:cubicBezTo>
                      <a:cubicBezTo>
                        <a:pt x="247" y="79"/>
                        <a:pt x="253" y="79"/>
                        <a:pt x="254" y="77"/>
                      </a:cubicBezTo>
                      <a:cubicBezTo>
                        <a:pt x="254" y="76"/>
                        <a:pt x="254" y="75"/>
                        <a:pt x="255" y="74"/>
                      </a:cubicBezTo>
                      <a:cubicBezTo>
                        <a:pt x="260" y="109"/>
                        <a:pt x="247" y="147"/>
                        <a:pt x="225" y="181"/>
                      </a:cubicBezTo>
                      <a:cubicBezTo>
                        <a:pt x="200" y="205"/>
                        <a:pt x="168" y="219"/>
                        <a:pt x="135" y="230"/>
                      </a:cubicBezTo>
                      <a:cubicBezTo>
                        <a:pt x="131" y="231"/>
                        <a:pt x="132" y="235"/>
                        <a:pt x="136" y="233"/>
                      </a:cubicBezTo>
                      <a:cubicBezTo>
                        <a:pt x="164" y="224"/>
                        <a:pt x="192" y="213"/>
                        <a:pt x="215" y="195"/>
                      </a:cubicBezTo>
                      <a:cubicBezTo>
                        <a:pt x="185" y="235"/>
                        <a:pt x="142" y="267"/>
                        <a:pt x="101" y="278"/>
                      </a:cubicBezTo>
                      <a:cubicBezTo>
                        <a:pt x="99" y="278"/>
                        <a:pt x="99" y="279"/>
                        <a:pt x="99" y="279"/>
                      </a:cubicBezTo>
                      <a:cubicBezTo>
                        <a:pt x="83" y="288"/>
                        <a:pt x="65" y="294"/>
                        <a:pt x="46" y="296"/>
                      </a:cubicBezTo>
                      <a:cubicBezTo>
                        <a:pt x="44" y="297"/>
                        <a:pt x="41" y="300"/>
                        <a:pt x="46" y="299"/>
                      </a:cubicBezTo>
                      <a:cubicBezTo>
                        <a:pt x="58" y="298"/>
                        <a:pt x="70" y="295"/>
                        <a:pt x="81" y="290"/>
                      </a:cubicBezTo>
                      <a:cubicBezTo>
                        <a:pt x="58" y="301"/>
                        <a:pt x="33" y="305"/>
                        <a:pt x="7" y="304"/>
                      </a:cubicBezTo>
                      <a:cubicBezTo>
                        <a:pt x="5" y="304"/>
                        <a:pt x="0" y="307"/>
                        <a:pt x="4" y="307"/>
                      </a:cubicBezTo>
                      <a:cubicBezTo>
                        <a:pt x="39" y="308"/>
                        <a:pt x="72" y="300"/>
                        <a:pt x="102" y="283"/>
                      </a:cubicBezTo>
                      <a:cubicBezTo>
                        <a:pt x="104" y="282"/>
                        <a:pt x="104" y="281"/>
                        <a:pt x="103" y="281"/>
                      </a:cubicBezTo>
                      <a:cubicBezTo>
                        <a:pt x="103" y="281"/>
                        <a:pt x="104" y="281"/>
                        <a:pt x="104" y="281"/>
                      </a:cubicBezTo>
                      <a:cubicBezTo>
                        <a:pt x="106" y="280"/>
                        <a:pt x="105" y="279"/>
                        <a:pt x="105" y="279"/>
                      </a:cubicBezTo>
                      <a:cubicBezTo>
                        <a:pt x="149" y="266"/>
                        <a:pt x="196" y="230"/>
                        <a:pt x="227" y="185"/>
                      </a:cubicBezTo>
                      <a:cubicBezTo>
                        <a:pt x="234" y="179"/>
                        <a:pt x="240" y="173"/>
                        <a:pt x="246" y="165"/>
                      </a:cubicBezTo>
                      <a:cubicBezTo>
                        <a:pt x="249" y="162"/>
                        <a:pt x="243" y="161"/>
                        <a:pt x="241" y="163"/>
                      </a:cubicBezTo>
                      <a:close/>
                      <a:moveTo>
                        <a:pt x="188" y="94"/>
                      </a:moveTo>
                      <a:cubicBezTo>
                        <a:pt x="210" y="80"/>
                        <a:pt x="231" y="65"/>
                        <a:pt x="245" y="42"/>
                      </a:cubicBezTo>
                      <a:cubicBezTo>
                        <a:pt x="247" y="46"/>
                        <a:pt x="248" y="50"/>
                        <a:pt x="250" y="54"/>
                      </a:cubicBezTo>
                      <a:cubicBezTo>
                        <a:pt x="232" y="72"/>
                        <a:pt x="210" y="83"/>
                        <a:pt x="188" y="9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7" name="Google Shape;297;g73357ede5c_1_1"/>
                <p:cNvSpPr/>
                <p:nvPr/>
              </p:nvSpPr>
              <p:spPr>
                <a:xfrm>
                  <a:off x="10028239" y="3335338"/>
                  <a:ext cx="192088" cy="117475"/>
                </a:xfrm>
                <a:custGeom>
                  <a:rect b="b" l="l" r="r" t="t"/>
                  <a:pathLst>
                    <a:path extrusionOk="0" h="54" w="88">
                      <a:moveTo>
                        <a:pt x="81" y="2"/>
                      </a:moveTo>
                      <a:cubicBezTo>
                        <a:pt x="57" y="20"/>
                        <a:pt x="31" y="37"/>
                        <a:pt x="4" y="52"/>
                      </a:cubicBezTo>
                      <a:cubicBezTo>
                        <a:pt x="0" y="54"/>
                        <a:pt x="6" y="54"/>
                        <a:pt x="8" y="53"/>
                      </a:cubicBezTo>
                      <a:cubicBezTo>
                        <a:pt x="35" y="38"/>
                        <a:pt x="61" y="21"/>
                        <a:pt x="86" y="2"/>
                      </a:cubicBezTo>
                      <a:cubicBezTo>
                        <a:pt x="88" y="0"/>
                        <a:pt x="82" y="1"/>
                        <a:pt x="81"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298" name="Google Shape;298;g73357ede5c_1_1"/>
            <p:cNvSpPr/>
            <p:nvPr/>
          </p:nvSpPr>
          <p:spPr>
            <a:xfrm>
              <a:off x="1096925" y="315925"/>
              <a:ext cx="97698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rgbClr val="1A5595"/>
                  </a:solidFill>
                  <a:latin typeface="Impact"/>
                  <a:ea typeface="Impact"/>
                  <a:cs typeface="Impact"/>
                  <a:sym typeface="Impact"/>
                </a:rPr>
                <a:t>03 Architecture</a:t>
              </a:r>
              <a:endParaRPr b="0" i="0" sz="1400" u="none" cap="none" strike="noStrike">
                <a:solidFill>
                  <a:srgbClr val="000000"/>
                </a:solidFill>
                <a:latin typeface="Arial"/>
                <a:ea typeface="Arial"/>
                <a:cs typeface="Arial"/>
                <a:sym typeface="Arial"/>
              </a:endParaRPr>
            </a:p>
          </p:txBody>
        </p:sp>
      </p:grpSp>
      <p:sp>
        <p:nvSpPr>
          <p:cNvPr id="299" name="Google Shape;299;g73357ede5c_1_1"/>
          <p:cNvSpPr txBox="1"/>
          <p:nvPr/>
        </p:nvSpPr>
        <p:spPr>
          <a:xfrm>
            <a:off x="985500" y="1235525"/>
            <a:ext cx="10221000" cy="48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b="1" lang="en-US" sz="3600">
                <a:solidFill>
                  <a:schemeClr val="dk1"/>
                </a:solidFill>
                <a:latin typeface="Calibri"/>
                <a:ea typeface="Calibri"/>
                <a:cs typeface="Calibri"/>
                <a:sym typeface="Calibri"/>
              </a:rPr>
              <a:t>- Architecture</a:t>
            </a:r>
            <a:endParaRPr b="1" sz="3600">
              <a:solidFill>
                <a:schemeClr val="dk1"/>
              </a:solidFill>
              <a:latin typeface="Calibri"/>
              <a:ea typeface="Calibri"/>
              <a:cs typeface="Calibri"/>
              <a:sym typeface="Calibri"/>
            </a:endParaRPr>
          </a:p>
          <a:p>
            <a:pPr indent="0" lvl="0" marL="0" rtl="0" algn="l">
              <a:spcBef>
                <a:spcPts val="0"/>
              </a:spcBef>
              <a:spcAft>
                <a:spcPts val="0"/>
              </a:spcAft>
              <a:buNone/>
            </a:pPr>
            <a:r>
              <a:t/>
            </a:r>
            <a:endParaRPr sz="3000">
              <a:solidFill>
                <a:schemeClr val="dk1"/>
              </a:solidFill>
              <a:latin typeface="Calibri"/>
              <a:ea typeface="Calibri"/>
              <a:cs typeface="Calibri"/>
              <a:sym typeface="Calibri"/>
            </a:endParaRPr>
          </a:p>
        </p:txBody>
      </p:sp>
      <p:pic>
        <p:nvPicPr>
          <p:cNvPr id="300" name="Google Shape;300;g73357ede5c_1_1"/>
          <p:cNvPicPr preferRelativeResize="0"/>
          <p:nvPr/>
        </p:nvPicPr>
        <p:blipFill>
          <a:blip r:embed="rId3">
            <a:alphaModFix/>
          </a:blip>
          <a:stretch>
            <a:fillRect/>
          </a:stretch>
        </p:blipFill>
        <p:spPr>
          <a:xfrm>
            <a:off x="1609767" y="2001650"/>
            <a:ext cx="8972470" cy="4514100"/>
          </a:xfrm>
          <a:prstGeom prst="rect">
            <a:avLst/>
          </a:prstGeom>
          <a:noFill/>
          <a:ln>
            <a:noFill/>
          </a:ln>
        </p:spPr>
      </p:pic>
      <p:sp>
        <p:nvSpPr>
          <p:cNvPr id="301" name="Google Shape;301;g73357ede5c_1_1"/>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grpSp>
        <p:nvGrpSpPr>
          <p:cNvPr id="307" name="Google Shape;307;g75c63f5ab6_0_69"/>
          <p:cNvGrpSpPr/>
          <p:nvPr/>
        </p:nvGrpSpPr>
        <p:grpSpPr>
          <a:xfrm>
            <a:off x="405199" y="206615"/>
            <a:ext cx="10461526" cy="714049"/>
            <a:chOff x="405199" y="206615"/>
            <a:chExt cx="10461526" cy="714049"/>
          </a:xfrm>
        </p:grpSpPr>
        <p:grpSp>
          <p:nvGrpSpPr>
            <p:cNvPr id="308" name="Google Shape;308;g75c63f5ab6_0_69"/>
            <p:cNvGrpSpPr/>
            <p:nvPr/>
          </p:nvGrpSpPr>
          <p:grpSpPr>
            <a:xfrm>
              <a:off x="405199" y="206615"/>
              <a:ext cx="3811366" cy="714049"/>
              <a:chOff x="1068598" y="1136602"/>
              <a:chExt cx="4313940" cy="808205"/>
            </a:xfrm>
          </p:grpSpPr>
          <p:sp>
            <p:nvSpPr>
              <p:cNvPr id="309" name="Google Shape;309;g75c63f5ab6_0_69"/>
              <p:cNvSpPr/>
              <p:nvPr/>
            </p:nvSpPr>
            <p:spPr>
              <a:xfrm>
                <a:off x="1068598" y="1893060"/>
                <a:ext cx="4313940" cy="51747"/>
              </a:xfrm>
              <a:custGeom>
                <a:rect b="b" l="l" r="r" t="t"/>
                <a:pathLst>
                  <a:path extrusionOk="0" h="21" w="2209">
                    <a:moveTo>
                      <a:pt x="134" y="21"/>
                    </a:moveTo>
                    <a:cubicBezTo>
                      <a:pt x="117" y="21"/>
                      <a:pt x="108" y="20"/>
                      <a:pt x="100" y="20"/>
                    </a:cubicBezTo>
                    <a:cubicBezTo>
                      <a:pt x="91" y="19"/>
                      <a:pt x="83" y="18"/>
                      <a:pt x="67" y="18"/>
                    </a:cubicBezTo>
                    <a:cubicBezTo>
                      <a:pt x="50" y="18"/>
                      <a:pt x="41" y="18"/>
                      <a:pt x="33" y="17"/>
                    </a:cubicBezTo>
                    <a:cubicBezTo>
                      <a:pt x="25" y="17"/>
                      <a:pt x="16" y="17"/>
                      <a:pt x="0" y="17"/>
                    </a:cubicBezTo>
                    <a:cubicBezTo>
                      <a:pt x="0" y="0"/>
                      <a:pt x="0" y="0"/>
                      <a:pt x="0" y="0"/>
                    </a:cubicBezTo>
                    <a:cubicBezTo>
                      <a:pt x="17" y="0"/>
                      <a:pt x="26" y="0"/>
                      <a:pt x="34" y="1"/>
                    </a:cubicBezTo>
                    <a:cubicBezTo>
                      <a:pt x="42" y="1"/>
                      <a:pt x="50" y="2"/>
                      <a:pt x="67" y="2"/>
                    </a:cubicBezTo>
                    <a:cubicBezTo>
                      <a:pt x="84" y="2"/>
                      <a:pt x="93" y="2"/>
                      <a:pt x="101" y="3"/>
                    </a:cubicBezTo>
                    <a:cubicBezTo>
                      <a:pt x="109" y="4"/>
                      <a:pt x="117" y="4"/>
                      <a:pt x="134" y="4"/>
                    </a:cubicBezTo>
                    <a:cubicBezTo>
                      <a:pt x="150" y="4"/>
                      <a:pt x="158" y="3"/>
                      <a:pt x="166" y="2"/>
                    </a:cubicBezTo>
                    <a:cubicBezTo>
                      <a:pt x="175" y="1"/>
                      <a:pt x="184" y="1"/>
                      <a:pt x="201" y="1"/>
                    </a:cubicBezTo>
                    <a:cubicBezTo>
                      <a:pt x="218" y="1"/>
                      <a:pt x="226" y="1"/>
                      <a:pt x="234" y="1"/>
                    </a:cubicBezTo>
                    <a:cubicBezTo>
                      <a:pt x="243" y="1"/>
                      <a:pt x="251" y="1"/>
                      <a:pt x="268" y="1"/>
                    </a:cubicBezTo>
                    <a:cubicBezTo>
                      <a:pt x="285" y="1"/>
                      <a:pt x="293" y="1"/>
                      <a:pt x="301" y="1"/>
                    </a:cubicBezTo>
                    <a:cubicBezTo>
                      <a:pt x="310" y="2"/>
                      <a:pt x="318" y="2"/>
                      <a:pt x="335" y="2"/>
                    </a:cubicBezTo>
                    <a:cubicBezTo>
                      <a:pt x="351" y="2"/>
                      <a:pt x="360" y="1"/>
                      <a:pt x="368" y="1"/>
                    </a:cubicBezTo>
                    <a:cubicBezTo>
                      <a:pt x="376" y="1"/>
                      <a:pt x="385" y="1"/>
                      <a:pt x="402" y="1"/>
                    </a:cubicBezTo>
                    <a:cubicBezTo>
                      <a:pt x="418" y="1"/>
                      <a:pt x="427" y="1"/>
                      <a:pt x="435" y="1"/>
                    </a:cubicBezTo>
                    <a:cubicBezTo>
                      <a:pt x="444" y="1"/>
                      <a:pt x="452" y="1"/>
                      <a:pt x="469" y="1"/>
                    </a:cubicBezTo>
                    <a:cubicBezTo>
                      <a:pt x="485" y="1"/>
                      <a:pt x="493" y="1"/>
                      <a:pt x="502" y="1"/>
                    </a:cubicBezTo>
                    <a:cubicBezTo>
                      <a:pt x="510" y="0"/>
                      <a:pt x="519" y="0"/>
                      <a:pt x="536" y="0"/>
                    </a:cubicBezTo>
                    <a:cubicBezTo>
                      <a:pt x="553" y="0"/>
                      <a:pt x="561" y="1"/>
                      <a:pt x="570" y="2"/>
                    </a:cubicBezTo>
                    <a:cubicBezTo>
                      <a:pt x="578" y="2"/>
                      <a:pt x="586" y="3"/>
                      <a:pt x="602" y="3"/>
                    </a:cubicBezTo>
                    <a:cubicBezTo>
                      <a:pt x="619" y="3"/>
                      <a:pt x="627" y="2"/>
                      <a:pt x="635" y="2"/>
                    </a:cubicBezTo>
                    <a:cubicBezTo>
                      <a:pt x="644" y="2"/>
                      <a:pt x="652" y="1"/>
                      <a:pt x="669" y="1"/>
                    </a:cubicBezTo>
                    <a:cubicBezTo>
                      <a:pt x="686" y="1"/>
                      <a:pt x="694" y="1"/>
                      <a:pt x="703" y="1"/>
                    </a:cubicBezTo>
                    <a:cubicBezTo>
                      <a:pt x="711" y="1"/>
                      <a:pt x="720" y="2"/>
                      <a:pt x="736" y="2"/>
                    </a:cubicBezTo>
                    <a:cubicBezTo>
                      <a:pt x="753" y="2"/>
                      <a:pt x="762" y="2"/>
                      <a:pt x="770" y="2"/>
                    </a:cubicBezTo>
                    <a:cubicBezTo>
                      <a:pt x="779" y="3"/>
                      <a:pt x="787" y="3"/>
                      <a:pt x="803" y="3"/>
                    </a:cubicBezTo>
                    <a:cubicBezTo>
                      <a:pt x="820" y="3"/>
                      <a:pt x="828" y="3"/>
                      <a:pt x="836" y="3"/>
                    </a:cubicBezTo>
                    <a:cubicBezTo>
                      <a:pt x="845" y="2"/>
                      <a:pt x="853" y="2"/>
                      <a:pt x="870" y="2"/>
                    </a:cubicBezTo>
                    <a:cubicBezTo>
                      <a:pt x="887" y="2"/>
                      <a:pt x="895" y="2"/>
                      <a:pt x="904" y="2"/>
                    </a:cubicBezTo>
                    <a:cubicBezTo>
                      <a:pt x="912" y="2"/>
                      <a:pt x="920" y="3"/>
                      <a:pt x="937" y="3"/>
                    </a:cubicBezTo>
                    <a:cubicBezTo>
                      <a:pt x="954" y="3"/>
                      <a:pt x="962" y="3"/>
                      <a:pt x="971" y="3"/>
                    </a:cubicBezTo>
                    <a:cubicBezTo>
                      <a:pt x="979" y="3"/>
                      <a:pt x="987" y="3"/>
                      <a:pt x="1004" y="3"/>
                    </a:cubicBezTo>
                    <a:cubicBezTo>
                      <a:pt x="1020" y="3"/>
                      <a:pt x="1028" y="3"/>
                      <a:pt x="1037" y="2"/>
                    </a:cubicBezTo>
                    <a:cubicBezTo>
                      <a:pt x="1045" y="1"/>
                      <a:pt x="1054" y="1"/>
                      <a:pt x="1071" y="1"/>
                    </a:cubicBezTo>
                    <a:cubicBezTo>
                      <a:pt x="1088" y="1"/>
                      <a:pt x="1097" y="2"/>
                      <a:pt x="1105" y="2"/>
                    </a:cubicBezTo>
                    <a:cubicBezTo>
                      <a:pt x="1114" y="3"/>
                      <a:pt x="1122" y="4"/>
                      <a:pt x="1138" y="4"/>
                    </a:cubicBezTo>
                    <a:cubicBezTo>
                      <a:pt x="1154" y="4"/>
                      <a:pt x="1163" y="4"/>
                      <a:pt x="1171" y="3"/>
                    </a:cubicBezTo>
                    <a:cubicBezTo>
                      <a:pt x="1180" y="3"/>
                      <a:pt x="1188" y="3"/>
                      <a:pt x="1205" y="3"/>
                    </a:cubicBezTo>
                    <a:cubicBezTo>
                      <a:pt x="1222" y="3"/>
                      <a:pt x="1230" y="3"/>
                      <a:pt x="1238" y="3"/>
                    </a:cubicBezTo>
                    <a:cubicBezTo>
                      <a:pt x="1247" y="3"/>
                      <a:pt x="1255" y="4"/>
                      <a:pt x="1272" y="4"/>
                    </a:cubicBezTo>
                    <a:cubicBezTo>
                      <a:pt x="1288" y="4"/>
                      <a:pt x="1296" y="3"/>
                      <a:pt x="1304" y="2"/>
                    </a:cubicBezTo>
                    <a:cubicBezTo>
                      <a:pt x="1313" y="1"/>
                      <a:pt x="1322" y="0"/>
                      <a:pt x="1339" y="0"/>
                    </a:cubicBezTo>
                    <a:cubicBezTo>
                      <a:pt x="1356" y="0"/>
                      <a:pt x="1364" y="0"/>
                      <a:pt x="1372" y="0"/>
                    </a:cubicBezTo>
                    <a:cubicBezTo>
                      <a:pt x="1381" y="0"/>
                      <a:pt x="1389" y="0"/>
                      <a:pt x="1406" y="0"/>
                    </a:cubicBezTo>
                    <a:cubicBezTo>
                      <a:pt x="1423" y="0"/>
                      <a:pt x="1431" y="1"/>
                      <a:pt x="1439" y="1"/>
                    </a:cubicBezTo>
                    <a:cubicBezTo>
                      <a:pt x="1448" y="1"/>
                      <a:pt x="1456" y="1"/>
                      <a:pt x="1473" y="1"/>
                    </a:cubicBezTo>
                    <a:cubicBezTo>
                      <a:pt x="1490" y="1"/>
                      <a:pt x="1498" y="2"/>
                      <a:pt x="1507" y="3"/>
                    </a:cubicBezTo>
                    <a:cubicBezTo>
                      <a:pt x="1515" y="3"/>
                      <a:pt x="1523" y="4"/>
                      <a:pt x="1540" y="4"/>
                    </a:cubicBezTo>
                    <a:cubicBezTo>
                      <a:pt x="1607" y="4"/>
                      <a:pt x="1607" y="4"/>
                      <a:pt x="1607" y="4"/>
                    </a:cubicBezTo>
                    <a:cubicBezTo>
                      <a:pt x="1623" y="4"/>
                      <a:pt x="1631" y="3"/>
                      <a:pt x="1639" y="2"/>
                    </a:cubicBezTo>
                    <a:cubicBezTo>
                      <a:pt x="1648" y="2"/>
                      <a:pt x="1656" y="1"/>
                      <a:pt x="1674" y="1"/>
                    </a:cubicBezTo>
                    <a:cubicBezTo>
                      <a:pt x="1690" y="1"/>
                      <a:pt x="1699" y="1"/>
                      <a:pt x="1707" y="1"/>
                    </a:cubicBezTo>
                    <a:cubicBezTo>
                      <a:pt x="1715" y="1"/>
                      <a:pt x="1724" y="1"/>
                      <a:pt x="1741" y="1"/>
                    </a:cubicBezTo>
                    <a:cubicBezTo>
                      <a:pt x="1757" y="1"/>
                      <a:pt x="1766" y="2"/>
                      <a:pt x="1774" y="2"/>
                    </a:cubicBezTo>
                    <a:cubicBezTo>
                      <a:pt x="1782" y="3"/>
                      <a:pt x="1791" y="3"/>
                      <a:pt x="1807" y="3"/>
                    </a:cubicBezTo>
                    <a:cubicBezTo>
                      <a:pt x="1824" y="3"/>
                      <a:pt x="1832" y="3"/>
                      <a:pt x="1841" y="3"/>
                    </a:cubicBezTo>
                    <a:cubicBezTo>
                      <a:pt x="1849" y="2"/>
                      <a:pt x="1858" y="2"/>
                      <a:pt x="1874" y="2"/>
                    </a:cubicBezTo>
                    <a:cubicBezTo>
                      <a:pt x="1891" y="2"/>
                      <a:pt x="1900" y="3"/>
                      <a:pt x="1908" y="3"/>
                    </a:cubicBezTo>
                    <a:cubicBezTo>
                      <a:pt x="1916" y="3"/>
                      <a:pt x="1925" y="3"/>
                      <a:pt x="1941" y="3"/>
                    </a:cubicBezTo>
                    <a:cubicBezTo>
                      <a:pt x="1958" y="3"/>
                      <a:pt x="1966" y="3"/>
                      <a:pt x="1974" y="2"/>
                    </a:cubicBezTo>
                    <a:cubicBezTo>
                      <a:pt x="1982" y="1"/>
                      <a:pt x="1991" y="0"/>
                      <a:pt x="2008" y="0"/>
                    </a:cubicBezTo>
                    <a:cubicBezTo>
                      <a:pt x="2026" y="0"/>
                      <a:pt x="2034" y="1"/>
                      <a:pt x="2043" y="2"/>
                    </a:cubicBezTo>
                    <a:cubicBezTo>
                      <a:pt x="2051" y="2"/>
                      <a:pt x="2059" y="3"/>
                      <a:pt x="2075" y="3"/>
                    </a:cubicBezTo>
                    <a:cubicBezTo>
                      <a:pt x="2092" y="3"/>
                      <a:pt x="2100" y="3"/>
                      <a:pt x="2108" y="2"/>
                    </a:cubicBezTo>
                    <a:cubicBezTo>
                      <a:pt x="2117" y="1"/>
                      <a:pt x="2125" y="1"/>
                      <a:pt x="2142" y="1"/>
                    </a:cubicBezTo>
                    <a:cubicBezTo>
                      <a:pt x="2159" y="1"/>
                      <a:pt x="2168" y="1"/>
                      <a:pt x="2176" y="2"/>
                    </a:cubicBezTo>
                    <a:cubicBezTo>
                      <a:pt x="2185" y="2"/>
                      <a:pt x="2193" y="3"/>
                      <a:pt x="2209" y="3"/>
                    </a:cubicBezTo>
                    <a:cubicBezTo>
                      <a:pt x="2209" y="19"/>
                      <a:pt x="2209" y="19"/>
                      <a:pt x="2209" y="19"/>
                    </a:cubicBezTo>
                    <a:cubicBezTo>
                      <a:pt x="2192" y="19"/>
                      <a:pt x="2184" y="19"/>
                      <a:pt x="2175" y="18"/>
                    </a:cubicBezTo>
                    <a:cubicBezTo>
                      <a:pt x="2167" y="18"/>
                      <a:pt x="2159" y="17"/>
                      <a:pt x="2142" y="17"/>
                    </a:cubicBezTo>
                    <a:cubicBezTo>
                      <a:pt x="2126" y="17"/>
                      <a:pt x="2118" y="18"/>
                      <a:pt x="2110" y="19"/>
                    </a:cubicBezTo>
                    <a:cubicBezTo>
                      <a:pt x="2101" y="19"/>
                      <a:pt x="2092" y="20"/>
                      <a:pt x="2075" y="20"/>
                    </a:cubicBezTo>
                    <a:cubicBezTo>
                      <a:pt x="2058" y="20"/>
                      <a:pt x="2049" y="19"/>
                      <a:pt x="2041" y="18"/>
                    </a:cubicBezTo>
                    <a:cubicBezTo>
                      <a:pt x="2033" y="17"/>
                      <a:pt x="2025" y="17"/>
                      <a:pt x="2008" y="17"/>
                    </a:cubicBezTo>
                    <a:cubicBezTo>
                      <a:pt x="1992" y="17"/>
                      <a:pt x="1984" y="17"/>
                      <a:pt x="1976" y="18"/>
                    </a:cubicBezTo>
                    <a:cubicBezTo>
                      <a:pt x="1967" y="19"/>
                      <a:pt x="1959" y="20"/>
                      <a:pt x="1941" y="20"/>
                    </a:cubicBezTo>
                    <a:cubicBezTo>
                      <a:pt x="1925" y="20"/>
                      <a:pt x="1916" y="20"/>
                      <a:pt x="1908" y="19"/>
                    </a:cubicBezTo>
                    <a:cubicBezTo>
                      <a:pt x="1899" y="19"/>
                      <a:pt x="1891" y="19"/>
                      <a:pt x="1874" y="19"/>
                    </a:cubicBezTo>
                    <a:cubicBezTo>
                      <a:pt x="1858" y="19"/>
                      <a:pt x="1849" y="19"/>
                      <a:pt x="1841" y="19"/>
                    </a:cubicBezTo>
                    <a:cubicBezTo>
                      <a:pt x="1833" y="19"/>
                      <a:pt x="1824" y="20"/>
                      <a:pt x="1807" y="20"/>
                    </a:cubicBezTo>
                    <a:cubicBezTo>
                      <a:pt x="1791" y="20"/>
                      <a:pt x="1782" y="19"/>
                      <a:pt x="1774" y="19"/>
                    </a:cubicBezTo>
                    <a:cubicBezTo>
                      <a:pt x="1765" y="18"/>
                      <a:pt x="1757" y="18"/>
                      <a:pt x="1741" y="18"/>
                    </a:cubicBezTo>
                    <a:cubicBezTo>
                      <a:pt x="1724" y="18"/>
                      <a:pt x="1715" y="18"/>
                      <a:pt x="1707" y="18"/>
                    </a:cubicBezTo>
                    <a:cubicBezTo>
                      <a:pt x="1699" y="18"/>
                      <a:pt x="1690" y="18"/>
                      <a:pt x="1674" y="18"/>
                    </a:cubicBezTo>
                    <a:cubicBezTo>
                      <a:pt x="1657" y="18"/>
                      <a:pt x="1649" y="18"/>
                      <a:pt x="1641" y="19"/>
                    </a:cubicBezTo>
                    <a:cubicBezTo>
                      <a:pt x="1632" y="20"/>
                      <a:pt x="1624" y="20"/>
                      <a:pt x="1607" y="20"/>
                    </a:cubicBezTo>
                    <a:cubicBezTo>
                      <a:pt x="1540" y="20"/>
                      <a:pt x="1540" y="20"/>
                      <a:pt x="1540" y="20"/>
                    </a:cubicBezTo>
                    <a:cubicBezTo>
                      <a:pt x="1523" y="20"/>
                      <a:pt x="1514" y="20"/>
                      <a:pt x="1506" y="19"/>
                    </a:cubicBezTo>
                    <a:cubicBezTo>
                      <a:pt x="1497" y="19"/>
                      <a:pt x="1489" y="18"/>
                      <a:pt x="1473" y="18"/>
                    </a:cubicBezTo>
                    <a:cubicBezTo>
                      <a:pt x="1456" y="18"/>
                      <a:pt x="1447" y="18"/>
                      <a:pt x="1439" y="18"/>
                    </a:cubicBezTo>
                    <a:cubicBezTo>
                      <a:pt x="1431" y="17"/>
                      <a:pt x="1422" y="17"/>
                      <a:pt x="1406" y="17"/>
                    </a:cubicBezTo>
                    <a:cubicBezTo>
                      <a:pt x="1389" y="17"/>
                      <a:pt x="1381" y="17"/>
                      <a:pt x="1372" y="17"/>
                    </a:cubicBezTo>
                    <a:cubicBezTo>
                      <a:pt x="1364" y="17"/>
                      <a:pt x="1355" y="17"/>
                      <a:pt x="1339" y="17"/>
                    </a:cubicBezTo>
                    <a:cubicBezTo>
                      <a:pt x="1322" y="17"/>
                      <a:pt x="1314" y="18"/>
                      <a:pt x="1306" y="19"/>
                    </a:cubicBezTo>
                    <a:cubicBezTo>
                      <a:pt x="1298" y="19"/>
                      <a:pt x="1289" y="20"/>
                      <a:pt x="1272" y="20"/>
                    </a:cubicBezTo>
                    <a:cubicBezTo>
                      <a:pt x="1255" y="20"/>
                      <a:pt x="1247" y="20"/>
                      <a:pt x="1238" y="20"/>
                    </a:cubicBezTo>
                    <a:cubicBezTo>
                      <a:pt x="1230" y="20"/>
                      <a:pt x="1221" y="20"/>
                      <a:pt x="1205" y="20"/>
                    </a:cubicBezTo>
                    <a:cubicBezTo>
                      <a:pt x="1188" y="20"/>
                      <a:pt x="1180" y="20"/>
                      <a:pt x="1172" y="20"/>
                    </a:cubicBezTo>
                    <a:cubicBezTo>
                      <a:pt x="1163" y="20"/>
                      <a:pt x="1155" y="21"/>
                      <a:pt x="1138" y="21"/>
                    </a:cubicBezTo>
                    <a:cubicBezTo>
                      <a:pt x="1121" y="21"/>
                      <a:pt x="1112" y="20"/>
                      <a:pt x="1104" y="19"/>
                    </a:cubicBezTo>
                    <a:cubicBezTo>
                      <a:pt x="1095" y="18"/>
                      <a:pt x="1087" y="17"/>
                      <a:pt x="1071" y="17"/>
                    </a:cubicBezTo>
                    <a:cubicBezTo>
                      <a:pt x="1055" y="17"/>
                      <a:pt x="1047" y="18"/>
                      <a:pt x="1038" y="19"/>
                    </a:cubicBezTo>
                    <a:cubicBezTo>
                      <a:pt x="1030" y="19"/>
                      <a:pt x="1021" y="20"/>
                      <a:pt x="1004" y="20"/>
                    </a:cubicBezTo>
                    <a:cubicBezTo>
                      <a:pt x="987" y="20"/>
                      <a:pt x="979" y="20"/>
                      <a:pt x="970" y="20"/>
                    </a:cubicBezTo>
                    <a:cubicBezTo>
                      <a:pt x="962" y="19"/>
                      <a:pt x="954" y="19"/>
                      <a:pt x="937" y="19"/>
                    </a:cubicBezTo>
                    <a:cubicBezTo>
                      <a:pt x="920" y="19"/>
                      <a:pt x="912" y="19"/>
                      <a:pt x="903" y="19"/>
                    </a:cubicBezTo>
                    <a:cubicBezTo>
                      <a:pt x="895" y="19"/>
                      <a:pt x="887" y="18"/>
                      <a:pt x="870" y="18"/>
                    </a:cubicBezTo>
                    <a:cubicBezTo>
                      <a:pt x="854" y="18"/>
                      <a:pt x="846" y="19"/>
                      <a:pt x="837" y="19"/>
                    </a:cubicBezTo>
                    <a:cubicBezTo>
                      <a:pt x="829" y="20"/>
                      <a:pt x="820" y="20"/>
                      <a:pt x="803" y="20"/>
                    </a:cubicBezTo>
                    <a:cubicBezTo>
                      <a:pt x="786" y="20"/>
                      <a:pt x="778" y="20"/>
                      <a:pt x="769" y="19"/>
                    </a:cubicBezTo>
                    <a:cubicBezTo>
                      <a:pt x="761" y="19"/>
                      <a:pt x="753" y="18"/>
                      <a:pt x="736" y="18"/>
                    </a:cubicBezTo>
                    <a:cubicBezTo>
                      <a:pt x="719" y="18"/>
                      <a:pt x="711" y="18"/>
                      <a:pt x="703" y="18"/>
                    </a:cubicBezTo>
                    <a:cubicBezTo>
                      <a:pt x="694" y="18"/>
                      <a:pt x="686" y="18"/>
                      <a:pt x="669" y="18"/>
                    </a:cubicBezTo>
                    <a:cubicBezTo>
                      <a:pt x="653" y="18"/>
                      <a:pt x="645" y="18"/>
                      <a:pt x="636" y="19"/>
                    </a:cubicBezTo>
                    <a:cubicBezTo>
                      <a:pt x="628" y="19"/>
                      <a:pt x="619" y="20"/>
                      <a:pt x="602" y="20"/>
                    </a:cubicBezTo>
                    <a:cubicBezTo>
                      <a:pt x="585" y="20"/>
                      <a:pt x="577" y="19"/>
                      <a:pt x="568" y="18"/>
                    </a:cubicBezTo>
                    <a:cubicBezTo>
                      <a:pt x="560" y="17"/>
                      <a:pt x="552" y="17"/>
                      <a:pt x="536" y="17"/>
                    </a:cubicBezTo>
                    <a:cubicBezTo>
                      <a:pt x="519" y="17"/>
                      <a:pt x="511" y="17"/>
                      <a:pt x="502" y="17"/>
                    </a:cubicBezTo>
                    <a:cubicBezTo>
                      <a:pt x="494" y="18"/>
                      <a:pt x="485" y="18"/>
                      <a:pt x="469" y="18"/>
                    </a:cubicBezTo>
                    <a:cubicBezTo>
                      <a:pt x="452" y="18"/>
                      <a:pt x="443" y="18"/>
                      <a:pt x="435" y="18"/>
                    </a:cubicBezTo>
                    <a:cubicBezTo>
                      <a:pt x="427" y="18"/>
                      <a:pt x="418" y="17"/>
                      <a:pt x="402" y="17"/>
                    </a:cubicBezTo>
                    <a:cubicBezTo>
                      <a:pt x="385" y="17"/>
                      <a:pt x="377" y="18"/>
                      <a:pt x="368" y="18"/>
                    </a:cubicBezTo>
                    <a:cubicBezTo>
                      <a:pt x="360" y="18"/>
                      <a:pt x="352" y="18"/>
                      <a:pt x="335" y="18"/>
                    </a:cubicBezTo>
                    <a:cubicBezTo>
                      <a:pt x="318" y="18"/>
                      <a:pt x="309" y="18"/>
                      <a:pt x="301" y="18"/>
                    </a:cubicBezTo>
                    <a:cubicBezTo>
                      <a:pt x="293" y="18"/>
                      <a:pt x="284" y="18"/>
                      <a:pt x="268" y="18"/>
                    </a:cubicBezTo>
                    <a:cubicBezTo>
                      <a:pt x="251" y="18"/>
                      <a:pt x="243" y="18"/>
                      <a:pt x="234" y="17"/>
                    </a:cubicBezTo>
                    <a:cubicBezTo>
                      <a:pt x="226" y="17"/>
                      <a:pt x="217" y="17"/>
                      <a:pt x="201" y="17"/>
                    </a:cubicBezTo>
                    <a:cubicBezTo>
                      <a:pt x="185" y="17"/>
                      <a:pt x="177" y="18"/>
                      <a:pt x="168" y="19"/>
                    </a:cubicBezTo>
                    <a:cubicBezTo>
                      <a:pt x="160" y="20"/>
                      <a:pt x="151" y="21"/>
                      <a:pt x="134"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10" name="Google Shape;310;g75c63f5ab6_0_69"/>
              <p:cNvGrpSpPr/>
              <p:nvPr/>
            </p:nvGrpSpPr>
            <p:grpSpPr>
              <a:xfrm>
                <a:off x="1085785" y="1136602"/>
                <a:ext cx="743238" cy="785140"/>
                <a:chOff x="8728077" y="3130551"/>
                <a:chExt cx="1717675" cy="1814513"/>
              </a:xfrm>
            </p:grpSpPr>
            <p:sp>
              <p:nvSpPr>
                <p:cNvPr id="311" name="Google Shape;311;g75c63f5ab6_0_69"/>
                <p:cNvSpPr/>
                <p:nvPr/>
              </p:nvSpPr>
              <p:spPr>
                <a:xfrm>
                  <a:off x="9250364" y="3771901"/>
                  <a:ext cx="65088" cy="46038"/>
                </a:xfrm>
                <a:custGeom>
                  <a:rect b="b" l="l" r="r" t="t"/>
                  <a:pathLst>
                    <a:path extrusionOk="0" h="21" w="30">
                      <a:moveTo>
                        <a:pt x="7" y="20"/>
                      </a:moveTo>
                      <a:cubicBezTo>
                        <a:pt x="16" y="17"/>
                        <a:pt x="24" y="8"/>
                        <a:pt x="30" y="0"/>
                      </a:cubicBezTo>
                      <a:cubicBezTo>
                        <a:pt x="30" y="0"/>
                        <a:pt x="25" y="0"/>
                        <a:pt x="24" y="1"/>
                      </a:cubicBezTo>
                      <a:cubicBezTo>
                        <a:pt x="19" y="8"/>
                        <a:pt x="12" y="16"/>
                        <a:pt x="5" y="19"/>
                      </a:cubicBezTo>
                      <a:cubicBezTo>
                        <a:pt x="0" y="21"/>
                        <a:pt x="4" y="21"/>
                        <a:pt x="7" y="2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2" name="Google Shape;312;g75c63f5ab6_0_69"/>
                <p:cNvSpPr/>
                <p:nvPr/>
              </p:nvSpPr>
              <p:spPr>
                <a:xfrm>
                  <a:off x="9320214" y="3681413"/>
                  <a:ext cx="17463" cy="12700"/>
                </a:xfrm>
                <a:custGeom>
                  <a:rect b="b" l="l" r="r" t="t"/>
                  <a:pathLst>
                    <a:path extrusionOk="0" h="6" w="8">
                      <a:moveTo>
                        <a:pt x="3" y="6"/>
                      </a:moveTo>
                      <a:cubicBezTo>
                        <a:pt x="5" y="6"/>
                        <a:pt x="6" y="6"/>
                        <a:pt x="8" y="5"/>
                      </a:cubicBezTo>
                      <a:cubicBezTo>
                        <a:pt x="8" y="4"/>
                        <a:pt x="8" y="3"/>
                        <a:pt x="7" y="3"/>
                      </a:cubicBezTo>
                      <a:cubicBezTo>
                        <a:pt x="6" y="3"/>
                        <a:pt x="6" y="3"/>
                        <a:pt x="6" y="2"/>
                      </a:cubicBezTo>
                      <a:cubicBezTo>
                        <a:pt x="6" y="0"/>
                        <a:pt x="0" y="1"/>
                        <a:pt x="0" y="3"/>
                      </a:cubicBezTo>
                      <a:cubicBezTo>
                        <a:pt x="0" y="5"/>
                        <a:pt x="2" y="6"/>
                        <a:pt x="3" y="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3" name="Google Shape;313;g75c63f5ab6_0_69"/>
                <p:cNvSpPr/>
                <p:nvPr/>
              </p:nvSpPr>
              <p:spPr>
                <a:xfrm>
                  <a:off x="9467852" y="3130551"/>
                  <a:ext cx="755650" cy="768350"/>
                </a:xfrm>
                <a:custGeom>
                  <a:rect b="b" l="l" r="r" t="t"/>
                  <a:pathLst>
                    <a:path extrusionOk="0" h="353" w="347">
                      <a:moveTo>
                        <a:pt x="18" y="208"/>
                      </a:moveTo>
                      <a:cubicBezTo>
                        <a:pt x="26" y="198"/>
                        <a:pt x="35" y="188"/>
                        <a:pt x="44" y="179"/>
                      </a:cubicBezTo>
                      <a:cubicBezTo>
                        <a:pt x="36" y="193"/>
                        <a:pt x="29" y="207"/>
                        <a:pt x="25" y="222"/>
                      </a:cubicBezTo>
                      <a:cubicBezTo>
                        <a:pt x="25" y="223"/>
                        <a:pt x="31" y="222"/>
                        <a:pt x="31" y="221"/>
                      </a:cubicBezTo>
                      <a:cubicBezTo>
                        <a:pt x="33" y="215"/>
                        <a:pt x="35" y="209"/>
                        <a:pt x="38" y="203"/>
                      </a:cubicBezTo>
                      <a:cubicBezTo>
                        <a:pt x="39" y="203"/>
                        <a:pt x="42" y="202"/>
                        <a:pt x="43" y="201"/>
                      </a:cubicBezTo>
                      <a:cubicBezTo>
                        <a:pt x="48" y="194"/>
                        <a:pt x="53" y="187"/>
                        <a:pt x="58" y="180"/>
                      </a:cubicBezTo>
                      <a:cubicBezTo>
                        <a:pt x="58" y="180"/>
                        <a:pt x="59" y="179"/>
                        <a:pt x="59" y="179"/>
                      </a:cubicBezTo>
                      <a:cubicBezTo>
                        <a:pt x="78" y="166"/>
                        <a:pt x="87" y="147"/>
                        <a:pt x="98" y="128"/>
                      </a:cubicBezTo>
                      <a:cubicBezTo>
                        <a:pt x="104" y="123"/>
                        <a:pt x="111" y="117"/>
                        <a:pt x="118" y="112"/>
                      </a:cubicBezTo>
                      <a:cubicBezTo>
                        <a:pt x="111" y="122"/>
                        <a:pt x="105" y="133"/>
                        <a:pt x="96" y="141"/>
                      </a:cubicBezTo>
                      <a:cubicBezTo>
                        <a:pt x="95" y="143"/>
                        <a:pt x="95" y="144"/>
                        <a:pt x="97" y="145"/>
                      </a:cubicBezTo>
                      <a:cubicBezTo>
                        <a:pt x="77" y="168"/>
                        <a:pt x="57" y="193"/>
                        <a:pt x="42" y="220"/>
                      </a:cubicBezTo>
                      <a:cubicBezTo>
                        <a:pt x="19" y="260"/>
                        <a:pt x="11" y="307"/>
                        <a:pt x="1" y="351"/>
                      </a:cubicBezTo>
                      <a:cubicBezTo>
                        <a:pt x="0" y="353"/>
                        <a:pt x="6" y="352"/>
                        <a:pt x="7" y="350"/>
                      </a:cubicBezTo>
                      <a:cubicBezTo>
                        <a:pt x="17" y="307"/>
                        <a:pt x="26" y="264"/>
                        <a:pt x="46" y="223"/>
                      </a:cubicBezTo>
                      <a:cubicBezTo>
                        <a:pt x="65" y="183"/>
                        <a:pt x="98" y="149"/>
                        <a:pt x="128" y="115"/>
                      </a:cubicBezTo>
                      <a:cubicBezTo>
                        <a:pt x="128" y="114"/>
                        <a:pt x="127" y="114"/>
                        <a:pt x="125" y="114"/>
                      </a:cubicBezTo>
                      <a:cubicBezTo>
                        <a:pt x="131" y="107"/>
                        <a:pt x="137" y="100"/>
                        <a:pt x="143" y="93"/>
                      </a:cubicBezTo>
                      <a:cubicBezTo>
                        <a:pt x="151" y="87"/>
                        <a:pt x="159" y="82"/>
                        <a:pt x="167" y="76"/>
                      </a:cubicBezTo>
                      <a:cubicBezTo>
                        <a:pt x="168" y="76"/>
                        <a:pt x="169" y="75"/>
                        <a:pt x="170" y="75"/>
                      </a:cubicBezTo>
                      <a:cubicBezTo>
                        <a:pt x="168" y="77"/>
                        <a:pt x="165" y="79"/>
                        <a:pt x="163" y="82"/>
                      </a:cubicBezTo>
                      <a:cubicBezTo>
                        <a:pt x="162" y="82"/>
                        <a:pt x="160" y="83"/>
                        <a:pt x="160" y="83"/>
                      </a:cubicBezTo>
                      <a:cubicBezTo>
                        <a:pt x="160" y="84"/>
                        <a:pt x="159" y="85"/>
                        <a:pt x="159" y="86"/>
                      </a:cubicBezTo>
                      <a:cubicBezTo>
                        <a:pt x="148" y="98"/>
                        <a:pt x="136" y="110"/>
                        <a:pt x="124" y="121"/>
                      </a:cubicBezTo>
                      <a:cubicBezTo>
                        <a:pt x="122" y="124"/>
                        <a:pt x="128" y="124"/>
                        <a:pt x="129" y="123"/>
                      </a:cubicBezTo>
                      <a:cubicBezTo>
                        <a:pt x="138" y="114"/>
                        <a:pt x="147" y="104"/>
                        <a:pt x="156" y="95"/>
                      </a:cubicBezTo>
                      <a:cubicBezTo>
                        <a:pt x="147" y="118"/>
                        <a:pt x="130" y="135"/>
                        <a:pt x="115" y="153"/>
                      </a:cubicBezTo>
                      <a:cubicBezTo>
                        <a:pt x="93" y="178"/>
                        <a:pt x="81" y="203"/>
                        <a:pt x="72" y="235"/>
                      </a:cubicBezTo>
                      <a:cubicBezTo>
                        <a:pt x="72" y="236"/>
                        <a:pt x="78" y="235"/>
                        <a:pt x="78" y="234"/>
                      </a:cubicBezTo>
                      <a:cubicBezTo>
                        <a:pt x="87" y="204"/>
                        <a:pt x="97" y="179"/>
                        <a:pt x="118" y="156"/>
                      </a:cubicBezTo>
                      <a:cubicBezTo>
                        <a:pt x="136" y="134"/>
                        <a:pt x="157" y="114"/>
                        <a:pt x="165" y="86"/>
                      </a:cubicBezTo>
                      <a:cubicBezTo>
                        <a:pt x="172" y="79"/>
                        <a:pt x="179" y="72"/>
                        <a:pt x="186" y="64"/>
                      </a:cubicBezTo>
                      <a:cubicBezTo>
                        <a:pt x="193" y="60"/>
                        <a:pt x="201" y="56"/>
                        <a:pt x="208" y="52"/>
                      </a:cubicBezTo>
                      <a:cubicBezTo>
                        <a:pt x="195" y="66"/>
                        <a:pt x="180" y="80"/>
                        <a:pt x="173" y="99"/>
                      </a:cubicBezTo>
                      <a:cubicBezTo>
                        <a:pt x="172" y="101"/>
                        <a:pt x="178" y="100"/>
                        <a:pt x="179" y="99"/>
                      </a:cubicBezTo>
                      <a:cubicBezTo>
                        <a:pt x="183" y="86"/>
                        <a:pt x="191" y="76"/>
                        <a:pt x="200" y="66"/>
                      </a:cubicBezTo>
                      <a:cubicBezTo>
                        <a:pt x="184" y="119"/>
                        <a:pt x="163" y="170"/>
                        <a:pt x="131" y="215"/>
                      </a:cubicBezTo>
                      <a:cubicBezTo>
                        <a:pt x="128" y="218"/>
                        <a:pt x="134" y="219"/>
                        <a:pt x="136" y="217"/>
                      </a:cubicBezTo>
                      <a:cubicBezTo>
                        <a:pt x="170" y="170"/>
                        <a:pt x="191" y="116"/>
                        <a:pt x="208" y="61"/>
                      </a:cubicBezTo>
                      <a:cubicBezTo>
                        <a:pt x="208" y="60"/>
                        <a:pt x="208" y="59"/>
                        <a:pt x="207" y="59"/>
                      </a:cubicBezTo>
                      <a:cubicBezTo>
                        <a:pt x="210" y="56"/>
                        <a:pt x="212" y="53"/>
                        <a:pt x="215" y="50"/>
                      </a:cubicBezTo>
                      <a:cubicBezTo>
                        <a:pt x="216" y="49"/>
                        <a:pt x="215" y="49"/>
                        <a:pt x="213" y="49"/>
                      </a:cubicBezTo>
                      <a:cubicBezTo>
                        <a:pt x="220" y="45"/>
                        <a:pt x="227" y="42"/>
                        <a:pt x="234" y="38"/>
                      </a:cubicBezTo>
                      <a:cubicBezTo>
                        <a:pt x="220" y="53"/>
                        <a:pt x="216" y="76"/>
                        <a:pt x="199" y="89"/>
                      </a:cubicBezTo>
                      <a:cubicBezTo>
                        <a:pt x="198" y="90"/>
                        <a:pt x="204" y="90"/>
                        <a:pt x="205" y="89"/>
                      </a:cubicBezTo>
                      <a:cubicBezTo>
                        <a:pt x="217" y="79"/>
                        <a:pt x="222" y="64"/>
                        <a:pt x="229" y="52"/>
                      </a:cubicBezTo>
                      <a:cubicBezTo>
                        <a:pt x="230" y="52"/>
                        <a:pt x="234" y="51"/>
                        <a:pt x="235" y="51"/>
                      </a:cubicBezTo>
                      <a:cubicBezTo>
                        <a:pt x="237" y="49"/>
                        <a:pt x="239" y="46"/>
                        <a:pt x="242" y="44"/>
                      </a:cubicBezTo>
                      <a:cubicBezTo>
                        <a:pt x="240" y="47"/>
                        <a:pt x="238" y="50"/>
                        <a:pt x="236" y="54"/>
                      </a:cubicBezTo>
                      <a:cubicBezTo>
                        <a:pt x="235" y="55"/>
                        <a:pt x="241" y="54"/>
                        <a:pt x="242" y="53"/>
                      </a:cubicBezTo>
                      <a:cubicBezTo>
                        <a:pt x="246" y="48"/>
                        <a:pt x="250" y="42"/>
                        <a:pt x="253" y="36"/>
                      </a:cubicBezTo>
                      <a:cubicBezTo>
                        <a:pt x="253" y="35"/>
                        <a:pt x="254" y="35"/>
                        <a:pt x="254" y="34"/>
                      </a:cubicBezTo>
                      <a:cubicBezTo>
                        <a:pt x="254" y="35"/>
                        <a:pt x="254" y="35"/>
                        <a:pt x="254" y="36"/>
                      </a:cubicBezTo>
                      <a:cubicBezTo>
                        <a:pt x="251" y="42"/>
                        <a:pt x="249" y="48"/>
                        <a:pt x="247" y="53"/>
                      </a:cubicBezTo>
                      <a:cubicBezTo>
                        <a:pt x="246" y="53"/>
                        <a:pt x="243" y="53"/>
                        <a:pt x="242" y="55"/>
                      </a:cubicBezTo>
                      <a:cubicBezTo>
                        <a:pt x="231" y="86"/>
                        <a:pt x="222" y="120"/>
                        <a:pt x="199" y="144"/>
                      </a:cubicBezTo>
                      <a:cubicBezTo>
                        <a:pt x="197" y="147"/>
                        <a:pt x="202" y="148"/>
                        <a:pt x="204" y="146"/>
                      </a:cubicBezTo>
                      <a:cubicBezTo>
                        <a:pt x="225" y="124"/>
                        <a:pt x="234" y="95"/>
                        <a:pt x="244" y="67"/>
                      </a:cubicBezTo>
                      <a:cubicBezTo>
                        <a:pt x="246" y="67"/>
                        <a:pt x="248" y="66"/>
                        <a:pt x="249" y="65"/>
                      </a:cubicBezTo>
                      <a:cubicBezTo>
                        <a:pt x="250" y="61"/>
                        <a:pt x="252" y="57"/>
                        <a:pt x="253" y="53"/>
                      </a:cubicBezTo>
                      <a:cubicBezTo>
                        <a:pt x="255" y="53"/>
                        <a:pt x="257" y="52"/>
                        <a:pt x="257" y="51"/>
                      </a:cubicBezTo>
                      <a:cubicBezTo>
                        <a:pt x="259" y="47"/>
                        <a:pt x="261" y="44"/>
                        <a:pt x="263" y="40"/>
                      </a:cubicBezTo>
                      <a:cubicBezTo>
                        <a:pt x="263" y="40"/>
                        <a:pt x="263" y="40"/>
                        <a:pt x="263" y="40"/>
                      </a:cubicBezTo>
                      <a:cubicBezTo>
                        <a:pt x="263" y="40"/>
                        <a:pt x="264" y="40"/>
                        <a:pt x="265" y="40"/>
                      </a:cubicBezTo>
                      <a:cubicBezTo>
                        <a:pt x="261" y="61"/>
                        <a:pt x="253" y="81"/>
                        <a:pt x="244" y="100"/>
                      </a:cubicBezTo>
                      <a:cubicBezTo>
                        <a:pt x="243" y="103"/>
                        <a:pt x="249" y="103"/>
                        <a:pt x="250" y="101"/>
                      </a:cubicBezTo>
                      <a:cubicBezTo>
                        <a:pt x="260" y="80"/>
                        <a:pt x="268" y="60"/>
                        <a:pt x="271" y="37"/>
                      </a:cubicBezTo>
                      <a:cubicBezTo>
                        <a:pt x="271" y="37"/>
                        <a:pt x="271" y="37"/>
                        <a:pt x="271" y="36"/>
                      </a:cubicBezTo>
                      <a:cubicBezTo>
                        <a:pt x="277" y="31"/>
                        <a:pt x="281" y="25"/>
                        <a:pt x="287" y="21"/>
                      </a:cubicBezTo>
                      <a:cubicBezTo>
                        <a:pt x="287" y="25"/>
                        <a:pt x="286" y="29"/>
                        <a:pt x="286" y="33"/>
                      </a:cubicBezTo>
                      <a:cubicBezTo>
                        <a:pt x="286" y="35"/>
                        <a:pt x="291" y="33"/>
                        <a:pt x="291" y="33"/>
                      </a:cubicBezTo>
                      <a:cubicBezTo>
                        <a:pt x="294" y="31"/>
                        <a:pt x="296" y="30"/>
                        <a:pt x="298" y="28"/>
                      </a:cubicBezTo>
                      <a:cubicBezTo>
                        <a:pt x="297" y="31"/>
                        <a:pt x="296" y="33"/>
                        <a:pt x="295" y="36"/>
                      </a:cubicBezTo>
                      <a:cubicBezTo>
                        <a:pt x="295" y="38"/>
                        <a:pt x="300" y="37"/>
                        <a:pt x="300" y="36"/>
                      </a:cubicBezTo>
                      <a:cubicBezTo>
                        <a:pt x="306" y="33"/>
                        <a:pt x="311" y="29"/>
                        <a:pt x="316" y="25"/>
                      </a:cubicBezTo>
                      <a:cubicBezTo>
                        <a:pt x="314" y="30"/>
                        <a:pt x="311" y="35"/>
                        <a:pt x="308" y="40"/>
                      </a:cubicBezTo>
                      <a:cubicBezTo>
                        <a:pt x="307" y="41"/>
                        <a:pt x="309" y="41"/>
                        <a:pt x="310" y="41"/>
                      </a:cubicBezTo>
                      <a:cubicBezTo>
                        <a:pt x="309" y="48"/>
                        <a:pt x="307" y="55"/>
                        <a:pt x="306" y="62"/>
                      </a:cubicBezTo>
                      <a:cubicBezTo>
                        <a:pt x="306" y="64"/>
                        <a:pt x="312" y="62"/>
                        <a:pt x="312" y="61"/>
                      </a:cubicBezTo>
                      <a:cubicBezTo>
                        <a:pt x="315" y="58"/>
                        <a:pt x="316" y="54"/>
                        <a:pt x="319" y="51"/>
                      </a:cubicBezTo>
                      <a:cubicBezTo>
                        <a:pt x="319" y="50"/>
                        <a:pt x="316" y="50"/>
                        <a:pt x="314" y="51"/>
                      </a:cubicBezTo>
                      <a:cubicBezTo>
                        <a:pt x="315" y="47"/>
                        <a:pt x="316" y="43"/>
                        <a:pt x="317" y="39"/>
                      </a:cubicBezTo>
                      <a:cubicBezTo>
                        <a:pt x="317" y="38"/>
                        <a:pt x="315" y="38"/>
                        <a:pt x="314" y="39"/>
                      </a:cubicBezTo>
                      <a:cubicBezTo>
                        <a:pt x="319" y="32"/>
                        <a:pt x="322" y="25"/>
                        <a:pt x="323" y="17"/>
                      </a:cubicBezTo>
                      <a:cubicBezTo>
                        <a:pt x="323" y="15"/>
                        <a:pt x="318" y="17"/>
                        <a:pt x="317" y="18"/>
                      </a:cubicBezTo>
                      <a:cubicBezTo>
                        <a:pt x="312" y="23"/>
                        <a:pt x="308" y="28"/>
                        <a:pt x="302" y="32"/>
                      </a:cubicBezTo>
                      <a:cubicBezTo>
                        <a:pt x="303" y="28"/>
                        <a:pt x="305" y="24"/>
                        <a:pt x="305" y="20"/>
                      </a:cubicBezTo>
                      <a:cubicBezTo>
                        <a:pt x="306" y="18"/>
                        <a:pt x="300" y="20"/>
                        <a:pt x="300" y="21"/>
                      </a:cubicBezTo>
                      <a:cubicBezTo>
                        <a:pt x="297" y="23"/>
                        <a:pt x="295" y="25"/>
                        <a:pt x="292" y="28"/>
                      </a:cubicBezTo>
                      <a:cubicBezTo>
                        <a:pt x="293" y="24"/>
                        <a:pt x="293" y="20"/>
                        <a:pt x="294" y="16"/>
                      </a:cubicBezTo>
                      <a:cubicBezTo>
                        <a:pt x="294" y="16"/>
                        <a:pt x="294" y="16"/>
                        <a:pt x="294" y="16"/>
                      </a:cubicBezTo>
                      <a:cubicBezTo>
                        <a:pt x="309" y="12"/>
                        <a:pt x="325" y="12"/>
                        <a:pt x="340" y="15"/>
                      </a:cubicBezTo>
                      <a:cubicBezTo>
                        <a:pt x="342" y="15"/>
                        <a:pt x="347" y="12"/>
                        <a:pt x="344" y="11"/>
                      </a:cubicBezTo>
                      <a:cubicBezTo>
                        <a:pt x="291" y="0"/>
                        <a:pt x="235" y="31"/>
                        <a:pt x="189" y="58"/>
                      </a:cubicBezTo>
                      <a:cubicBezTo>
                        <a:pt x="188" y="58"/>
                        <a:pt x="186" y="58"/>
                        <a:pt x="185" y="59"/>
                      </a:cubicBezTo>
                      <a:cubicBezTo>
                        <a:pt x="184" y="60"/>
                        <a:pt x="183" y="61"/>
                        <a:pt x="182" y="63"/>
                      </a:cubicBezTo>
                      <a:cubicBezTo>
                        <a:pt x="180" y="63"/>
                        <a:pt x="179" y="64"/>
                        <a:pt x="178" y="65"/>
                      </a:cubicBezTo>
                      <a:cubicBezTo>
                        <a:pt x="171" y="69"/>
                        <a:pt x="165" y="73"/>
                        <a:pt x="158" y="77"/>
                      </a:cubicBezTo>
                      <a:cubicBezTo>
                        <a:pt x="164" y="72"/>
                        <a:pt x="171" y="66"/>
                        <a:pt x="178" y="62"/>
                      </a:cubicBezTo>
                      <a:cubicBezTo>
                        <a:pt x="181" y="60"/>
                        <a:pt x="175" y="61"/>
                        <a:pt x="174" y="62"/>
                      </a:cubicBezTo>
                      <a:cubicBezTo>
                        <a:pt x="163" y="69"/>
                        <a:pt x="153" y="77"/>
                        <a:pt x="145" y="86"/>
                      </a:cubicBezTo>
                      <a:cubicBezTo>
                        <a:pt x="143" y="86"/>
                        <a:pt x="142" y="86"/>
                        <a:pt x="141" y="86"/>
                      </a:cubicBezTo>
                      <a:cubicBezTo>
                        <a:pt x="135" y="90"/>
                        <a:pt x="131" y="94"/>
                        <a:pt x="127" y="99"/>
                      </a:cubicBezTo>
                      <a:cubicBezTo>
                        <a:pt x="120" y="104"/>
                        <a:pt x="113" y="110"/>
                        <a:pt x="106" y="115"/>
                      </a:cubicBezTo>
                      <a:cubicBezTo>
                        <a:pt x="109" y="112"/>
                        <a:pt x="111" y="109"/>
                        <a:pt x="114" y="106"/>
                      </a:cubicBezTo>
                      <a:cubicBezTo>
                        <a:pt x="116" y="103"/>
                        <a:pt x="110" y="103"/>
                        <a:pt x="109" y="105"/>
                      </a:cubicBezTo>
                      <a:cubicBezTo>
                        <a:pt x="103" y="111"/>
                        <a:pt x="98" y="118"/>
                        <a:pt x="94" y="125"/>
                      </a:cubicBezTo>
                      <a:cubicBezTo>
                        <a:pt x="91" y="127"/>
                        <a:pt x="89" y="129"/>
                        <a:pt x="87" y="131"/>
                      </a:cubicBezTo>
                      <a:cubicBezTo>
                        <a:pt x="86" y="132"/>
                        <a:pt x="84" y="132"/>
                        <a:pt x="84" y="133"/>
                      </a:cubicBezTo>
                      <a:cubicBezTo>
                        <a:pt x="83" y="134"/>
                        <a:pt x="82" y="135"/>
                        <a:pt x="82" y="136"/>
                      </a:cubicBezTo>
                      <a:cubicBezTo>
                        <a:pt x="79" y="139"/>
                        <a:pt x="75" y="142"/>
                        <a:pt x="72" y="145"/>
                      </a:cubicBezTo>
                      <a:cubicBezTo>
                        <a:pt x="70" y="144"/>
                        <a:pt x="67" y="145"/>
                        <a:pt x="67" y="147"/>
                      </a:cubicBezTo>
                      <a:cubicBezTo>
                        <a:pt x="67" y="148"/>
                        <a:pt x="66" y="149"/>
                        <a:pt x="66" y="150"/>
                      </a:cubicBezTo>
                      <a:cubicBezTo>
                        <a:pt x="47" y="168"/>
                        <a:pt x="29" y="187"/>
                        <a:pt x="13" y="206"/>
                      </a:cubicBezTo>
                      <a:cubicBezTo>
                        <a:pt x="10" y="209"/>
                        <a:pt x="16" y="210"/>
                        <a:pt x="18" y="208"/>
                      </a:cubicBezTo>
                      <a:close/>
                      <a:moveTo>
                        <a:pt x="268" y="27"/>
                      </a:moveTo>
                      <a:cubicBezTo>
                        <a:pt x="268" y="26"/>
                        <a:pt x="268" y="26"/>
                        <a:pt x="268" y="25"/>
                      </a:cubicBezTo>
                      <a:cubicBezTo>
                        <a:pt x="269" y="24"/>
                        <a:pt x="268" y="24"/>
                        <a:pt x="267" y="24"/>
                      </a:cubicBezTo>
                      <a:cubicBezTo>
                        <a:pt x="267" y="24"/>
                        <a:pt x="267" y="24"/>
                        <a:pt x="267" y="24"/>
                      </a:cubicBezTo>
                      <a:cubicBezTo>
                        <a:pt x="267" y="24"/>
                        <a:pt x="267" y="24"/>
                        <a:pt x="267" y="24"/>
                      </a:cubicBezTo>
                      <a:cubicBezTo>
                        <a:pt x="268" y="23"/>
                        <a:pt x="269" y="23"/>
                        <a:pt x="271" y="22"/>
                      </a:cubicBezTo>
                      <a:cubicBezTo>
                        <a:pt x="270" y="24"/>
                        <a:pt x="269" y="25"/>
                        <a:pt x="268" y="27"/>
                      </a:cubicBezTo>
                      <a:close/>
                      <a:moveTo>
                        <a:pt x="259" y="27"/>
                      </a:moveTo>
                      <a:cubicBezTo>
                        <a:pt x="259" y="27"/>
                        <a:pt x="259" y="27"/>
                        <a:pt x="259" y="27"/>
                      </a:cubicBezTo>
                      <a:cubicBezTo>
                        <a:pt x="259" y="27"/>
                        <a:pt x="258" y="27"/>
                        <a:pt x="258" y="27"/>
                      </a:cubicBezTo>
                      <a:cubicBezTo>
                        <a:pt x="258" y="27"/>
                        <a:pt x="259" y="27"/>
                        <a:pt x="260" y="27"/>
                      </a:cubicBezTo>
                      <a:cubicBezTo>
                        <a:pt x="260" y="27"/>
                        <a:pt x="260" y="27"/>
                        <a:pt x="259" y="27"/>
                      </a:cubicBezTo>
                      <a:close/>
                      <a:moveTo>
                        <a:pt x="273" y="29"/>
                      </a:moveTo>
                      <a:cubicBezTo>
                        <a:pt x="275" y="26"/>
                        <a:pt x="277" y="23"/>
                        <a:pt x="278" y="20"/>
                      </a:cubicBezTo>
                      <a:cubicBezTo>
                        <a:pt x="281" y="19"/>
                        <a:pt x="284" y="18"/>
                        <a:pt x="287" y="17"/>
                      </a:cubicBezTo>
                      <a:cubicBezTo>
                        <a:pt x="282" y="21"/>
                        <a:pt x="277" y="25"/>
                        <a:pt x="273" y="29"/>
                      </a:cubicBezTo>
                      <a:close/>
                      <a:moveTo>
                        <a:pt x="247" y="32"/>
                      </a:moveTo>
                      <a:cubicBezTo>
                        <a:pt x="241" y="38"/>
                        <a:pt x="235" y="44"/>
                        <a:pt x="230" y="50"/>
                      </a:cubicBezTo>
                      <a:cubicBezTo>
                        <a:pt x="234" y="44"/>
                        <a:pt x="238" y="38"/>
                        <a:pt x="244" y="34"/>
                      </a:cubicBezTo>
                      <a:cubicBezTo>
                        <a:pt x="244" y="34"/>
                        <a:pt x="244" y="33"/>
                        <a:pt x="244" y="33"/>
                      </a:cubicBezTo>
                      <a:cubicBezTo>
                        <a:pt x="245" y="33"/>
                        <a:pt x="245" y="33"/>
                        <a:pt x="245" y="33"/>
                      </a:cubicBezTo>
                      <a:cubicBezTo>
                        <a:pt x="246" y="33"/>
                        <a:pt x="246" y="32"/>
                        <a:pt x="247" y="32"/>
                      </a:cubicBezTo>
                      <a:close/>
                      <a:moveTo>
                        <a:pt x="63" y="159"/>
                      </a:moveTo>
                      <a:cubicBezTo>
                        <a:pt x="58" y="171"/>
                        <a:pt x="50" y="180"/>
                        <a:pt x="43" y="190"/>
                      </a:cubicBezTo>
                      <a:cubicBezTo>
                        <a:pt x="46" y="185"/>
                        <a:pt x="48" y="180"/>
                        <a:pt x="51" y="175"/>
                      </a:cubicBezTo>
                      <a:cubicBezTo>
                        <a:pt x="51" y="175"/>
                        <a:pt x="49" y="175"/>
                        <a:pt x="47" y="175"/>
                      </a:cubicBezTo>
                      <a:cubicBezTo>
                        <a:pt x="52" y="170"/>
                        <a:pt x="58" y="165"/>
                        <a:pt x="63" y="15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4" name="Google Shape;314;g75c63f5ab6_0_69"/>
                <p:cNvSpPr/>
                <p:nvPr/>
              </p:nvSpPr>
              <p:spPr>
                <a:xfrm>
                  <a:off x="9029702" y="3970338"/>
                  <a:ext cx="90488" cy="449263"/>
                </a:xfrm>
                <a:custGeom>
                  <a:rect b="b" l="l" r="r" t="t"/>
                  <a:pathLst>
                    <a:path extrusionOk="0" h="206" w="41">
                      <a:moveTo>
                        <a:pt x="7" y="203"/>
                      </a:moveTo>
                      <a:cubicBezTo>
                        <a:pt x="10" y="173"/>
                        <a:pt x="9" y="143"/>
                        <a:pt x="16" y="114"/>
                      </a:cubicBezTo>
                      <a:cubicBezTo>
                        <a:pt x="17" y="109"/>
                        <a:pt x="18" y="104"/>
                        <a:pt x="20" y="98"/>
                      </a:cubicBezTo>
                      <a:cubicBezTo>
                        <a:pt x="16" y="126"/>
                        <a:pt x="22" y="154"/>
                        <a:pt x="16" y="182"/>
                      </a:cubicBezTo>
                      <a:cubicBezTo>
                        <a:pt x="16" y="184"/>
                        <a:pt x="22" y="183"/>
                        <a:pt x="23" y="181"/>
                      </a:cubicBezTo>
                      <a:cubicBezTo>
                        <a:pt x="29" y="151"/>
                        <a:pt x="22" y="121"/>
                        <a:pt x="27" y="92"/>
                      </a:cubicBezTo>
                      <a:cubicBezTo>
                        <a:pt x="32" y="62"/>
                        <a:pt x="41" y="32"/>
                        <a:pt x="35" y="2"/>
                      </a:cubicBezTo>
                      <a:cubicBezTo>
                        <a:pt x="35" y="0"/>
                        <a:pt x="29" y="1"/>
                        <a:pt x="29" y="3"/>
                      </a:cubicBezTo>
                      <a:cubicBezTo>
                        <a:pt x="30" y="7"/>
                        <a:pt x="30" y="11"/>
                        <a:pt x="31" y="15"/>
                      </a:cubicBezTo>
                      <a:cubicBezTo>
                        <a:pt x="29" y="16"/>
                        <a:pt x="28" y="16"/>
                        <a:pt x="28" y="17"/>
                      </a:cubicBezTo>
                      <a:cubicBezTo>
                        <a:pt x="24" y="48"/>
                        <a:pt x="18" y="79"/>
                        <a:pt x="11" y="109"/>
                      </a:cubicBezTo>
                      <a:cubicBezTo>
                        <a:pt x="8" y="124"/>
                        <a:pt x="4" y="138"/>
                        <a:pt x="3" y="153"/>
                      </a:cubicBezTo>
                      <a:cubicBezTo>
                        <a:pt x="2" y="170"/>
                        <a:pt x="2" y="187"/>
                        <a:pt x="1" y="204"/>
                      </a:cubicBezTo>
                      <a:cubicBezTo>
                        <a:pt x="0" y="206"/>
                        <a:pt x="7" y="205"/>
                        <a:pt x="7" y="20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5" name="Google Shape;315;g75c63f5ab6_0_69"/>
                <p:cNvSpPr/>
                <p:nvPr/>
              </p:nvSpPr>
              <p:spPr>
                <a:xfrm>
                  <a:off x="8728077" y="3165476"/>
                  <a:ext cx="1665288" cy="1711324"/>
                </a:xfrm>
                <a:custGeom>
                  <a:rect b="b" l="l" r="r" t="t"/>
                  <a:pathLst>
                    <a:path extrusionOk="0" h="786" w="765">
                      <a:moveTo>
                        <a:pt x="236" y="547"/>
                      </a:moveTo>
                      <a:cubicBezTo>
                        <a:pt x="268" y="530"/>
                        <a:pt x="307" y="527"/>
                        <a:pt x="342" y="518"/>
                      </a:cubicBezTo>
                      <a:cubicBezTo>
                        <a:pt x="346" y="517"/>
                        <a:pt x="345" y="514"/>
                        <a:pt x="341" y="514"/>
                      </a:cubicBezTo>
                      <a:cubicBezTo>
                        <a:pt x="341" y="515"/>
                        <a:pt x="341" y="515"/>
                        <a:pt x="341" y="515"/>
                      </a:cubicBezTo>
                      <a:cubicBezTo>
                        <a:pt x="341" y="514"/>
                        <a:pt x="340" y="514"/>
                        <a:pt x="339" y="514"/>
                      </a:cubicBezTo>
                      <a:cubicBezTo>
                        <a:pt x="303" y="516"/>
                        <a:pt x="266" y="520"/>
                        <a:pt x="232" y="532"/>
                      </a:cubicBezTo>
                      <a:cubicBezTo>
                        <a:pt x="235" y="531"/>
                        <a:pt x="237" y="529"/>
                        <a:pt x="240" y="527"/>
                      </a:cubicBezTo>
                      <a:cubicBezTo>
                        <a:pt x="243" y="526"/>
                        <a:pt x="246" y="524"/>
                        <a:pt x="249" y="523"/>
                      </a:cubicBezTo>
                      <a:cubicBezTo>
                        <a:pt x="335" y="496"/>
                        <a:pt x="439" y="517"/>
                        <a:pt x="507" y="445"/>
                      </a:cubicBezTo>
                      <a:cubicBezTo>
                        <a:pt x="510" y="442"/>
                        <a:pt x="504" y="441"/>
                        <a:pt x="502" y="443"/>
                      </a:cubicBezTo>
                      <a:cubicBezTo>
                        <a:pt x="441" y="507"/>
                        <a:pt x="350" y="496"/>
                        <a:pt x="269" y="513"/>
                      </a:cubicBezTo>
                      <a:cubicBezTo>
                        <a:pt x="277" y="510"/>
                        <a:pt x="284" y="506"/>
                        <a:pt x="291" y="502"/>
                      </a:cubicBezTo>
                      <a:cubicBezTo>
                        <a:pt x="294" y="500"/>
                        <a:pt x="290" y="500"/>
                        <a:pt x="289" y="500"/>
                      </a:cubicBezTo>
                      <a:cubicBezTo>
                        <a:pt x="281" y="502"/>
                        <a:pt x="274" y="504"/>
                        <a:pt x="267" y="507"/>
                      </a:cubicBezTo>
                      <a:cubicBezTo>
                        <a:pt x="267" y="507"/>
                        <a:pt x="267" y="506"/>
                        <a:pt x="268" y="506"/>
                      </a:cubicBezTo>
                      <a:cubicBezTo>
                        <a:pt x="270" y="504"/>
                        <a:pt x="264" y="505"/>
                        <a:pt x="263" y="506"/>
                      </a:cubicBezTo>
                      <a:cubicBezTo>
                        <a:pt x="261" y="507"/>
                        <a:pt x="260" y="508"/>
                        <a:pt x="259" y="509"/>
                      </a:cubicBezTo>
                      <a:cubicBezTo>
                        <a:pt x="252" y="511"/>
                        <a:pt x="244" y="514"/>
                        <a:pt x="241" y="515"/>
                      </a:cubicBezTo>
                      <a:cubicBezTo>
                        <a:pt x="245" y="512"/>
                        <a:pt x="250" y="510"/>
                        <a:pt x="254" y="508"/>
                      </a:cubicBezTo>
                      <a:cubicBezTo>
                        <a:pt x="255" y="508"/>
                        <a:pt x="255" y="508"/>
                        <a:pt x="255" y="507"/>
                      </a:cubicBezTo>
                      <a:cubicBezTo>
                        <a:pt x="335" y="478"/>
                        <a:pt x="430" y="493"/>
                        <a:pt x="498" y="434"/>
                      </a:cubicBezTo>
                      <a:cubicBezTo>
                        <a:pt x="505" y="431"/>
                        <a:pt x="512" y="427"/>
                        <a:pt x="518" y="422"/>
                      </a:cubicBezTo>
                      <a:cubicBezTo>
                        <a:pt x="517" y="424"/>
                        <a:pt x="515" y="426"/>
                        <a:pt x="513" y="428"/>
                      </a:cubicBezTo>
                      <a:cubicBezTo>
                        <a:pt x="510" y="431"/>
                        <a:pt x="516" y="433"/>
                        <a:pt x="518" y="430"/>
                      </a:cubicBezTo>
                      <a:cubicBezTo>
                        <a:pt x="529" y="418"/>
                        <a:pt x="539" y="405"/>
                        <a:pt x="550" y="392"/>
                      </a:cubicBezTo>
                      <a:cubicBezTo>
                        <a:pt x="552" y="389"/>
                        <a:pt x="546" y="388"/>
                        <a:pt x="544" y="390"/>
                      </a:cubicBezTo>
                      <a:cubicBezTo>
                        <a:pt x="544" y="391"/>
                        <a:pt x="543" y="392"/>
                        <a:pt x="543" y="392"/>
                      </a:cubicBezTo>
                      <a:cubicBezTo>
                        <a:pt x="542" y="392"/>
                        <a:pt x="542" y="393"/>
                        <a:pt x="541" y="393"/>
                      </a:cubicBezTo>
                      <a:cubicBezTo>
                        <a:pt x="533" y="402"/>
                        <a:pt x="525" y="410"/>
                        <a:pt x="516" y="418"/>
                      </a:cubicBezTo>
                      <a:cubicBezTo>
                        <a:pt x="510" y="423"/>
                        <a:pt x="505" y="426"/>
                        <a:pt x="499" y="429"/>
                      </a:cubicBezTo>
                      <a:cubicBezTo>
                        <a:pt x="498" y="429"/>
                        <a:pt x="498" y="430"/>
                        <a:pt x="497" y="430"/>
                      </a:cubicBezTo>
                      <a:cubicBezTo>
                        <a:pt x="497" y="430"/>
                        <a:pt x="497" y="430"/>
                        <a:pt x="497" y="430"/>
                      </a:cubicBezTo>
                      <a:cubicBezTo>
                        <a:pt x="484" y="436"/>
                        <a:pt x="470" y="437"/>
                        <a:pt x="455" y="437"/>
                      </a:cubicBezTo>
                      <a:cubicBezTo>
                        <a:pt x="428" y="437"/>
                        <a:pt x="402" y="438"/>
                        <a:pt x="375" y="441"/>
                      </a:cubicBezTo>
                      <a:cubicBezTo>
                        <a:pt x="351" y="444"/>
                        <a:pt x="329" y="452"/>
                        <a:pt x="307" y="458"/>
                      </a:cubicBezTo>
                      <a:cubicBezTo>
                        <a:pt x="301" y="460"/>
                        <a:pt x="294" y="461"/>
                        <a:pt x="288" y="463"/>
                      </a:cubicBezTo>
                      <a:cubicBezTo>
                        <a:pt x="304" y="455"/>
                        <a:pt x="318" y="445"/>
                        <a:pt x="331" y="433"/>
                      </a:cubicBezTo>
                      <a:cubicBezTo>
                        <a:pt x="364" y="422"/>
                        <a:pt x="398" y="418"/>
                        <a:pt x="434" y="418"/>
                      </a:cubicBezTo>
                      <a:cubicBezTo>
                        <a:pt x="450" y="418"/>
                        <a:pt x="467" y="419"/>
                        <a:pt x="482" y="417"/>
                      </a:cubicBezTo>
                      <a:cubicBezTo>
                        <a:pt x="469" y="422"/>
                        <a:pt x="456" y="426"/>
                        <a:pt x="443" y="426"/>
                      </a:cubicBezTo>
                      <a:cubicBezTo>
                        <a:pt x="440" y="426"/>
                        <a:pt x="439" y="428"/>
                        <a:pt x="440" y="429"/>
                      </a:cubicBezTo>
                      <a:cubicBezTo>
                        <a:pt x="436" y="429"/>
                        <a:pt x="433" y="429"/>
                        <a:pt x="429" y="430"/>
                      </a:cubicBezTo>
                      <a:cubicBezTo>
                        <a:pt x="428" y="430"/>
                        <a:pt x="423" y="432"/>
                        <a:pt x="427" y="432"/>
                      </a:cubicBezTo>
                      <a:cubicBezTo>
                        <a:pt x="459" y="431"/>
                        <a:pt x="498" y="431"/>
                        <a:pt x="520" y="405"/>
                      </a:cubicBezTo>
                      <a:cubicBezTo>
                        <a:pt x="521" y="404"/>
                        <a:pt x="520" y="404"/>
                        <a:pt x="520" y="404"/>
                      </a:cubicBezTo>
                      <a:cubicBezTo>
                        <a:pt x="523" y="402"/>
                        <a:pt x="526" y="399"/>
                        <a:pt x="530" y="396"/>
                      </a:cubicBezTo>
                      <a:cubicBezTo>
                        <a:pt x="532" y="394"/>
                        <a:pt x="526" y="393"/>
                        <a:pt x="525" y="395"/>
                      </a:cubicBezTo>
                      <a:cubicBezTo>
                        <a:pt x="517" y="402"/>
                        <a:pt x="509" y="407"/>
                        <a:pt x="500" y="410"/>
                      </a:cubicBezTo>
                      <a:cubicBezTo>
                        <a:pt x="499" y="410"/>
                        <a:pt x="499" y="410"/>
                        <a:pt x="498" y="410"/>
                      </a:cubicBezTo>
                      <a:cubicBezTo>
                        <a:pt x="497" y="410"/>
                        <a:pt x="497" y="411"/>
                        <a:pt x="496" y="411"/>
                      </a:cubicBezTo>
                      <a:cubicBezTo>
                        <a:pt x="467" y="419"/>
                        <a:pt x="432" y="413"/>
                        <a:pt x="403" y="415"/>
                      </a:cubicBezTo>
                      <a:cubicBezTo>
                        <a:pt x="381" y="416"/>
                        <a:pt x="360" y="420"/>
                        <a:pt x="339" y="426"/>
                      </a:cubicBezTo>
                      <a:cubicBezTo>
                        <a:pt x="346" y="421"/>
                        <a:pt x="353" y="416"/>
                        <a:pt x="358" y="410"/>
                      </a:cubicBezTo>
                      <a:cubicBezTo>
                        <a:pt x="360" y="408"/>
                        <a:pt x="357" y="408"/>
                        <a:pt x="356" y="408"/>
                      </a:cubicBezTo>
                      <a:cubicBezTo>
                        <a:pt x="352" y="408"/>
                        <a:pt x="348" y="409"/>
                        <a:pt x="345" y="410"/>
                      </a:cubicBezTo>
                      <a:cubicBezTo>
                        <a:pt x="348" y="408"/>
                        <a:pt x="351" y="404"/>
                        <a:pt x="354" y="401"/>
                      </a:cubicBezTo>
                      <a:cubicBezTo>
                        <a:pt x="355" y="399"/>
                        <a:pt x="352" y="399"/>
                        <a:pt x="351" y="399"/>
                      </a:cubicBezTo>
                      <a:cubicBezTo>
                        <a:pt x="385" y="387"/>
                        <a:pt x="420" y="385"/>
                        <a:pt x="456" y="386"/>
                      </a:cubicBezTo>
                      <a:cubicBezTo>
                        <a:pt x="490" y="386"/>
                        <a:pt x="520" y="383"/>
                        <a:pt x="551" y="369"/>
                      </a:cubicBezTo>
                      <a:cubicBezTo>
                        <a:pt x="546" y="378"/>
                        <a:pt x="539" y="385"/>
                        <a:pt x="533" y="394"/>
                      </a:cubicBezTo>
                      <a:cubicBezTo>
                        <a:pt x="533" y="395"/>
                        <a:pt x="539" y="394"/>
                        <a:pt x="539" y="393"/>
                      </a:cubicBezTo>
                      <a:cubicBezTo>
                        <a:pt x="546" y="383"/>
                        <a:pt x="554" y="374"/>
                        <a:pt x="561" y="363"/>
                      </a:cubicBezTo>
                      <a:cubicBezTo>
                        <a:pt x="561" y="363"/>
                        <a:pt x="555" y="363"/>
                        <a:pt x="555" y="365"/>
                      </a:cubicBezTo>
                      <a:cubicBezTo>
                        <a:pt x="554" y="365"/>
                        <a:pt x="554" y="365"/>
                        <a:pt x="554" y="366"/>
                      </a:cubicBezTo>
                      <a:cubicBezTo>
                        <a:pt x="553" y="365"/>
                        <a:pt x="552" y="365"/>
                        <a:pt x="551" y="366"/>
                      </a:cubicBezTo>
                      <a:cubicBezTo>
                        <a:pt x="533" y="374"/>
                        <a:pt x="514" y="380"/>
                        <a:pt x="494" y="382"/>
                      </a:cubicBezTo>
                      <a:cubicBezTo>
                        <a:pt x="472" y="384"/>
                        <a:pt x="449" y="382"/>
                        <a:pt x="427" y="382"/>
                      </a:cubicBezTo>
                      <a:cubicBezTo>
                        <a:pt x="398" y="383"/>
                        <a:pt x="371" y="388"/>
                        <a:pt x="345" y="398"/>
                      </a:cubicBezTo>
                      <a:cubicBezTo>
                        <a:pt x="350" y="395"/>
                        <a:pt x="353" y="391"/>
                        <a:pt x="357" y="388"/>
                      </a:cubicBezTo>
                      <a:cubicBezTo>
                        <a:pt x="357" y="388"/>
                        <a:pt x="358" y="387"/>
                        <a:pt x="358" y="387"/>
                      </a:cubicBezTo>
                      <a:cubicBezTo>
                        <a:pt x="392" y="364"/>
                        <a:pt x="437" y="366"/>
                        <a:pt x="476" y="366"/>
                      </a:cubicBezTo>
                      <a:cubicBezTo>
                        <a:pt x="507" y="366"/>
                        <a:pt x="541" y="372"/>
                        <a:pt x="569" y="355"/>
                      </a:cubicBezTo>
                      <a:cubicBezTo>
                        <a:pt x="573" y="353"/>
                        <a:pt x="567" y="352"/>
                        <a:pt x="565" y="354"/>
                      </a:cubicBezTo>
                      <a:cubicBezTo>
                        <a:pt x="544" y="366"/>
                        <a:pt x="520" y="363"/>
                        <a:pt x="496" y="362"/>
                      </a:cubicBezTo>
                      <a:cubicBezTo>
                        <a:pt x="478" y="362"/>
                        <a:pt x="459" y="362"/>
                        <a:pt x="441" y="363"/>
                      </a:cubicBezTo>
                      <a:cubicBezTo>
                        <a:pt x="414" y="364"/>
                        <a:pt x="386" y="367"/>
                        <a:pt x="362" y="380"/>
                      </a:cubicBezTo>
                      <a:cubicBezTo>
                        <a:pt x="363" y="379"/>
                        <a:pt x="362" y="379"/>
                        <a:pt x="361" y="379"/>
                      </a:cubicBezTo>
                      <a:cubicBezTo>
                        <a:pt x="372" y="372"/>
                        <a:pt x="384" y="366"/>
                        <a:pt x="396" y="361"/>
                      </a:cubicBezTo>
                      <a:cubicBezTo>
                        <a:pt x="422" y="356"/>
                        <a:pt x="449" y="354"/>
                        <a:pt x="477" y="355"/>
                      </a:cubicBezTo>
                      <a:cubicBezTo>
                        <a:pt x="483" y="355"/>
                        <a:pt x="489" y="356"/>
                        <a:pt x="496" y="356"/>
                      </a:cubicBezTo>
                      <a:cubicBezTo>
                        <a:pt x="492" y="357"/>
                        <a:pt x="489" y="357"/>
                        <a:pt x="486" y="357"/>
                      </a:cubicBezTo>
                      <a:cubicBezTo>
                        <a:pt x="484" y="357"/>
                        <a:pt x="479" y="360"/>
                        <a:pt x="483" y="359"/>
                      </a:cubicBezTo>
                      <a:cubicBezTo>
                        <a:pt x="490" y="359"/>
                        <a:pt x="497" y="358"/>
                        <a:pt x="504" y="358"/>
                      </a:cubicBezTo>
                      <a:cubicBezTo>
                        <a:pt x="517" y="359"/>
                        <a:pt x="529" y="361"/>
                        <a:pt x="542" y="359"/>
                      </a:cubicBezTo>
                      <a:cubicBezTo>
                        <a:pt x="544" y="359"/>
                        <a:pt x="547" y="357"/>
                        <a:pt x="545" y="356"/>
                      </a:cubicBezTo>
                      <a:cubicBezTo>
                        <a:pt x="546" y="356"/>
                        <a:pt x="547" y="356"/>
                        <a:pt x="548" y="356"/>
                      </a:cubicBezTo>
                      <a:cubicBezTo>
                        <a:pt x="553" y="355"/>
                        <a:pt x="557" y="354"/>
                        <a:pt x="562" y="352"/>
                      </a:cubicBezTo>
                      <a:cubicBezTo>
                        <a:pt x="565" y="351"/>
                        <a:pt x="565" y="349"/>
                        <a:pt x="564" y="349"/>
                      </a:cubicBezTo>
                      <a:cubicBezTo>
                        <a:pt x="589" y="335"/>
                        <a:pt x="609" y="313"/>
                        <a:pt x="626" y="290"/>
                      </a:cubicBezTo>
                      <a:cubicBezTo>
                        <a:pt x="627" y="288"/>
                        <a:pt x="621" y="289"/>
                        <a:pt x="620" y="290"/>
                      </a:cubicBezTo>
                      <a:cubicBezTo>
                        <a:pt x="603" y="313"/>
                        <a:pt x="584" y="336"/>
                        <a:pt x="558" y="348"/>
                      </a:cubicBezTo>
                      <a:cubicBezTo>
                        <a:pt x="559" y="347"/>
                        <a:pt x="558" y="346"/>
                        <a:pt x="555" y="347"/>
                      </a:cubicBezTo>
                      <a:cubicBezTo>
                        <a:pt x="553" y="348"/>
                        <a:pt x="550" y="348"/>
                        <a:pt x="548" y="349"/>
                      </a:cubicBezTo>
                      <a:cubicBezTo>
                        <a:pt x="561" y="344"/>
                        <a:pt x="574" y="338"/>
                        <a:pt x="584" y="329"/>
                      </a:cubicBezTo>
                      <a:cubicBezTo>
                        <a:pt x="585" y="328"/>
                        <a:pt x="580" y="328"/>
                        <a:pt x="579" y="329"/>
                      </a:cubicBezTo>
                      <a:cubicBezTo>
                        <a:pt x="566" y="340"/>
                        <a:pt x="550" y="347"/>
                        <a:pt x="534" y="351"/>
                      </a:cubicBezTo>
                      <a:cubicBezTo>
                        <a:pt x="525" y="352"/>
                        <a:pt x="515" y="352"/>
                        <a:pt x="505" y="352"/>
                      </a:cubicBezTo>
                      <a:cubicBezTo>
                        <a:pt x="477" y="349"/>
                        <a:pt x="449" y="342"/>
                        <a:pt x="422" y="347"/>
                      </a:cubicBezTo>
                      <a:cubicBezTo>
                        <a:pt x="430" y="342"/>
                        <a:pt x="438" y="337"/>
                        <a:pt x="446" y="331"/>
                      </a:cubicBezTo>
                      <a:cubicBezTo>
                        <a:pt x="449" y="329"/>
                        <a:pt x="444" y="328"/>
                        <a:pt x="442" y="330"/>
                      </a:cubicBezTo>
                      <a:cubicBezTo>
                        <a:pt x="431" y="337"/>
                        <a:pt x="420" y="344"/>
                        <a:pt x="408" y="350"/>
                      </a:cubicBezTo>
                      <a:cubicBezTo>
                        <a:pt x="407" y="351"/>
                        <a:pt x="405" y="351"/>
                        <a:pt x="404" y="352"/>
                      </a:cubicBezTo>
                      <a:cubicBezTo>
                        <a:pt x="393" y="354"/>
                        <a:pt x="383" y="357"/>
                        <a:pt x="373" y="363"/>
                      </a:cubicBezTo>
                      <a:cubicBezTo>
                        <a:pt x="374" y="362"/>
                        <a:pt x="376" y="360"/>
                        <a:pt x="377" y="359"/>
                      </a:cubicBezTo>
                      <a:cubicBezTo>
                        <a:pt x="378" y="359"/>
                        <a:pt x="380" y="359"/>
                        <a:pt x="381" y="358"/>
                      </a:cubicBezTo>
                      <a:cubicBezTo>
                        <a:pt x="396" y="344"/>
                        <a:pt x="413" y="333"/>
                        <a:pt x="433" y="330"/>
                      </a:cubicBezTo>
                      <a:cubicBezTo>
                        <a:pt x="435" y="330"/>
                        <a:pt x="437" y="329"/>
                        <a:pt x="436" y="328"/>
                      </a:cubicBezTo>
                      <a:cubicBezTo>
                        <a:pt x="462" y="322"/>
                        <a:pt x="488" y="324"/>
                        <a:pt x="515" y="321"/>
                      </a:cubicBezTo>
                      <a:cubicBezTo>
                        <a:pt x="518" y="321"/>
                        <a:pt x="520" y="318"/>
                        <a:pt x="516" y="318"/>
                      </a:cubicBezTo>
                      <a:cubicBezTo>
                        <a:pt x="499" y="320"/>
                        <a:pt x="482" y="318"/>
                        <a:pt x="464" y="320"/>
                      </a:cubicBezTo>
                      <a:cubicBezTo>
                        <a:pt x="448" y="321"/>
                        <a:pt x="433" y="326"/>
                        <a:pt x="418" y="330"/>
                      </a:cubicBezTo>
                      <a:cubicBezTo>
                        <a:pt x="413" y="332"/>
                        <a:pt x="408" y="333"/>
                        <a:pt x="403" y="334"/>
                      </a:cubicBezTo>
                      <a:cubicBezTo>
                        <a:pt x="408" y="330"/>
                        <a:pt x="414" y="325"/>
                        <a:pt x="420" y="321"/>
                      </a:cubicBezTo>
                      <a:cubicBezTo>
                        <a:pt x="439" y="315"/>
                        <a:pt x="460" y="311"/>
                        <a:pt x="480" y="308"/>
                      </a:cubicBezTo>
                      <a:cubicBezTo>
                        <a:pt x="484" y="308"/>
                        <a:pt x="485" y="303"/>
                        <a:pt x="481" y="304"/>
                      </a:cubicBezTo>
                      <a:cubicBezTo>
                        <a:pt x="465" y="306"/>
                        <a:pt x="450" y="309"/>
                        <a:pt x="434" y="313"/>
                      </a:cubicBezTo>
                      <a:cubicBezTo>
                        <a:pt x="437" y="311"/>
                        <a:pt x="434" y="308"/>
                        <a:pt x="431" y="310"/>
                      </a:cubicBezTo>
                      <a:cubicBezTo>
                        <a:pt x="425" y="312"/>
                        <a:pt x="420" y="315"/>
                        <a:pt x="416" y="319"/>
                      </a:cubicBezTo>
                      <a:cubicBezTo>
                        <a:pt x="412" y="320"/>
                        <a:pt x="409" y="321"/>
                        <a:pt x="405" y="323"/>
                      </a:cubicBezTo>
                      <a:cubicBezTo>
                        <a:pt x="417" y="313"/>
                        <a:pt x="430" y="304"/>
                        <a:pt x="443" y="294"/>
                      </a:cubicBezTo>
                      <a:cubicBezTo>
                        <a:pt x="443" y="294"/>
                        <a:pt x="443" y="294"/>
                        <a:pt x="443" y="294"/>
                      </a:cubicBezTo>
                      <a:cubicBezTo>
                        <a:pt x="450" y="293"/>
                        <a:pt x="456" y="291"/>
                        <a:pt x="462" y="290"/>
                      </a:cubicBezTo>
                      <a:cubicBezTo>
                        <a:pt x="481" y="288"/>
                        <a:pt x="500" y="287"/>
                        <a:pt x="519" y="288"/>
                      </a:cubicBezTo>
                      <a:cubicBezTo>
                        <a:pt x="550" y="290"/>
                        <a:pt x="581" y="291"/>
                        <a:pt x="610" y="279"/>
                      </a:cubicBezTo>
                      <a:cubicBezTo>
                        <a:pt x="614" y="277"/>
                        <a:pt x="608" y="277"/>
                        <a:pt x="607" y="278"/>
                      </a:cubicBezTo>
                      <a:cubicBezTo>
                        <a:pt x="570" y="294"/>
                        <a:pt x="528" y="286"/>
                        <a:pt x="489" y="285"/>
                      </a:cubicBezTo>
                      <a:cubicBezTo>
                        <a:pt x="490" y="285"/>
                        <a:pt x="492" y="285"/>
                        <a:pt x="494" y="285"/>
                      </a:cubicBezTo>
                      <a:cubicBezTo>
                        <a:pt x="497" y="284"/>
                        <a:pt x="499" y="280"/>
                        <a:pt x="495" y="281"/>
                      </a:cubicBezTo>
                      <a:cubicBezTo>
                        <a:pt x="482" y="283"/>
                        <a:pt x="469" y="285"/>
                        <a:pt x="457" y="288"/>
                      </a:cubicBezTo>
                      <a:cubicBezTo>
                        <a:pt x="446" y="289"/>
                        <a:pt x="436" y="292"/>
                        <a:pt x="426" y="296"/>
                      </a:cubicBezTo>
                      <a:cubicBezTo>
                        <a:pt x="431" y="291"/>
                        <a:pt x="436" y="286"/>
                        <a:pt x="442" y="282"/>
                      </a:cubicBezTo>
                      <a:cubicBezTo>
                        <a:pt x="461" y="279"/>
                        <a:pt x="482" y="280"/>
                        <a:pt x="500" y="278"/>
                      </a:cubicBezTo>
                      <a:cubicBezTo>
                        <a:pt x="504" y="277"/>
                        <a:pt x="505" y="273"/>
                        <a:pt x="501" y="273"/>
                      </a:cubicBezTo>
                      <a:cubicBezTo>
                        <a:pt x="484" y="276"/>
                        <a:pt x="466" y="275"/>
                        <a:pt x="448" y="277"/>
                      </a:cubicBezTo>
                      <a:cubicBezTo>
                        <a:pt x="474" y="268"/>
                        <a:pt x="507" y="271"/>
                        <a:pt x="533" y="271"/>
                      </a:cubicBezTo>
                      <a:cubicBezTo>
                        <a:pt x="572" y="272"/>
                        <a:pt x="610" y="275"/>
                        <a:pt x="645" y="255"/>
                      </a:cubicBezTo>
                      <a:cubicBezTo>
                        <a:pt x="649" y="253"/>
                        <a:pt x="643" y="252"/>
                        <a:pt x="641" y="253"/>
                      </a:cubicBezTo>
                      <a:cubicBezTo>
                        <a:pt x="600" y="276"/>
                        <a:pt x="551" y="268"/>
                        <a:pt x="505" y="268"/>
                      </a:cubicBezTo>
                      <a:cubicBezTo>
                        <a:pt x="489" y="267"/>
                        <a:pt x="471" y="268"/>
                        <a:pt x="454" y="272"/>
                      </a:cubicBezTo>
                      <a:cubicBezTo>
                        <a:pt x="456" y="271"/>
                        <a:pt x="458" y="270"/>
                        <a:pt x="459" y="268"/>
                      </a:cubicBezTo>
                      <a:cubicBezTo>
                        <a:pt x="463" y="266"/>
                        <a:pt x="458" y="265"/>
                        <a:pt x="455" y="266"/>
                      </a:cubicBezTo>
                      <a:cubicBezTo>
                        <a:pt x="451" y="269"/>
                        <a:pt x="447" y="272"/>
                        <a:pt x="443" y="276"/>
                      </a:cubicBezTo>
                      <a:cubicBezTo>
                        <a:pt x="441" y="276"/>
                        <a:pt x="438" y="278"/>
                        <a:pt x="436" y="279"/>
                      </a:cubicBezTo>
                      <a:cubicBezTo>
                        <a:pt x="430" y="280"/>
                        <a:pt x="423" y="282"/>
                        <a:pt x="417" y="284"/>
                      </a:cubicBezTo>
                      <a:cubicBezTo>
                        <a:pt x="424" y="277"/>
                        <a:pt x="431" y="270"/>
                        <a:pt x="437" y="263"/>
                      </a:cubicBezTo>
                      <a:cubicBezTo>
                        <a:pt x="438" y="263"/>
                        <a:pt x="442" y="263"/>
                        <a:pt x="442" y="262"/>
                      </a:cubicBezTo>
                      <a:cubicBezTo>
                        <a:pt x="445" y="260"/>
                        <a:pt x="447" y="258"/>
                        <a:pt x="450" y="256"/>
                      </a:cubicBezTo>
                      <a:cubicBezTo>
                        <a:pt x="450" y="256"/>
                        <a:pt x="455" y="256"/>
                        <a:pt x="455" y="255"/>
                      </a:cubicBezTo>
                      <a:cubicBezTo>
                        <a:pt x="504" y="216"/>
                        <a:pt x="567" y="223"/>
                        <a:pt x="625" y="221"/>
                      </a:cubicBezTo>
                      <a:cubicBezTo>
                        <a:pt x="641" y="221"/>
                        <a:pt x="655" y="217"/>
                        <a:pt x="669" y="210"/>
                      </a:cubicBezTo>
                      <a:cubicBezTo>
                        <a:pt x="674" y="207"/>
                        <a:pt x="678" y="204"/>
                        <a:pt x="683" y="201"/>
                      </a:cubicBezTo>
                      <a:cubicBezTo>
                        <a:pt x="706" y="192"/>
                        <a:pt x="728" y="178"/>
                        <a:pt x="744" y="160"/>
                      </a:cubicBezTo>
                      <a:cubicBezTo>
                        <a:pt x="726" y="194"/>
                        <a:pt x="682" y="219"/>
                        <a:pt x="645" y="223"/>
                      </a:cubicBezTo>
                      <a:cubicBezTo>
                        <a:pt x="643" y="223"/>
                        <a:pt x="640" y="227"/>
                        <a:pt x="644" y="226"/>
                      </a:cubicBezTo>
                      <a:cubicBezTo>
                        <a:pt x="685" y="221"/>
                        <a:pt x="733" y="194"/>
                        <a:pt x="751" y="157"/>
                      </a:cubicBezTo>
                      <a:cubicBezTo>
                        <a:pt x="751" y="156"/>
                        <a:pt x="748" y="156"/>
                        <a:pt x="746" y="157"/>
                      </a:cubicBezTo>
                      <a:cubicBezTo>
                        <a:pt x="751" y="150"/>
                        <a:pt x="756" y="143"/>
                        <a:pt x="759" y="136"/>
                      </a:cubicBezTo>
                      <a:cubicBezTo>
                        <a:pt x="760" y="134"/>
                        <a:pt x="758" y="133"/>
                        <a:pt x="756" y="133"/>
                      </a:cubicBezTo>
                      <a:cubicBezTo>
                        <a:pt x="759" y="130"/>
                        <a:pt x="761" y="126"/>
                        <a:pt x="763" y="123"/>
                      </a:cubicBezTo>
                      <a:cubicBezTo>
                        <a:pt x="765" y="120"/>
                        <a:pt x="758" y="120"/>
                        <a:pt x="757" y="122"/>
                      </a:cubicBezTo>
                      <a:cubicBezTo>
                        <a:pt x="747" y="141"/>
                        <a:pt x="731" y="153"/>
                        <a:pt x="714" y="163"/>
                      </a:cubicBezTo>
                      <a:cubicBezTo>
                        <a:pt x="693" y="175"/>
                        <a:pt x="670" y="191"/>
                        <a:pt x="645" y="192"/>
                      </a:cubicBezTo>
                      <a:cubicBezTo>
                        <a:pt x="643" y="192"/>
                        <a:pt x="639" y="196"/>
                        <a:pt x="643" y="196"/>
                      </a:cubicBezTo>
                      <a:cubicBezTo>
                        <a:pt x="668" y="195"/>
                        <a:pt x="688" y="182"/>
                        <a:pt x="709" y="170"/>
                      </a:cubicBezTo>
                      <a:cubicBezTo>
                        <a:pt x="725" y="162"/>
                        <a:pt x="739" y="152"/>
                        <a:pt x="751" y="140"/>
                      </a:cubicBezTo>
                      <a:cubicBezTo>
                        <a:pt x="739" y="163"/>
                        <a:pt x="718" y="179"/>
                        <a:pt x="695" y="191"/>
                      </a:cubicBezTo>
                      <a:cubicBezTo>
                        <a:pt x="704" y="182"/>
                        <a:pt x="713" y="173"/>
                        <a:pt x="723" y="166"/>
                      </a:cubicBezTo>
                      <a:cubicBezTo>
                        <a:pt x="724" y="165"/>
                        <a:pt x="718" y="166"/>
                        <a:pt x="717" y="166"/>
                      </a:cubicBezTo>
                      <a:cubicBezTo>
                        <a:pt x="705" y="175"/>
                        <a:pt x="695" y="187"/>
                        <a:pt x="683" y="196"/>
                      </a:cubicBezTo>
                      <a:cubicBezTo>
                        <a:pt x="675" y="200"/>
                        <a:pt x="666" y="203"/>
                        <a:pt x="658" y="205"/>
                      </a:cubicBezTo>
                      <a:cubicBezTo>
                        <a:pt x="654" y="206"/>
                        <a:pt x="655" y="210"/>
                        <a:pt x="659" y="209"/>
                      </a:cubicBezTo>
                      <a:cubicBezTo>
                        <a:pt x="663" y="208"/>
                        <a:pt x="667" y="207"/>
                        <a:pt x="671" y="205"/>
                      </a:cubicBezTo>
                      <a:cubicBezTo>
                        <a:pt x="662" y="212"/>
                        <a:pt x="652" y="216"/>
                        <a:pt x="640" y="218"/>
                      </a:cubicBezTo>
                      <a:cubicBezTo>
                        <a:pt x="614" y="222"/>
                        <a:pt x="587" y="218"/>
                        <a:pt x="561" y="220"/>
                      </a:cubicBezTo>
                      <a:cubicBezTo>
                        <a:pt x="525" y="222"/>
                        <a:pt x="489" y="229"/>
                        <a:pt x="459" y="249"/>
                      </a:cubicBezTo>
                      <a:cubicBezTo>
                        <a:pt x="482" y="232"/>
                        <a:pt x="507" y="218"/>
                        <a:pt x="533" y="203"/>
                      </a:cubicBezTo>
                      <a:cubicBezTo>
                        <a:pt x="557" y="195"/>
                        <a:pt x="583" y="191"/>
                        <a:pt x="608" y="194"/>
                      </a:cubicBezTo>
                      <a:cubicBezTo>
                        <a:pt x="610" y="194"/>
                        <a:pt x="616" y="191"/>
                        <a:pt x="612" y="191"/>
                      </a:cubicBezTo>
                      <a:cubicBezTo>
                        <a:pt x="589" y="188"/>
                        <a:pt x="565" y="191"/>
                        <a:pt x="542" y="197"/>
                      </a:cubicBezTo>
                      <a:cubicBezTo>
                        <a:pt x="545" y="196"/>
                        <a:pt x="543" y="196"/>
                        <a:pt x="541" y="196"/>
                      </a:cubicBezTo>
                      <a:cubicBezTo>
                        <a:pt x="546" y="193"/>
                        <a:pt x="552" y="190"/>
                        <a:pt x="557" y="187"/>
                      </a:cubicBezTo>
                      <a:cubicBezTo>
                        <a:pt x="559" y="186"/>
                        <a:pt x="558" y="185"/>
                        <a:pt x="556" y="184"/>
                      </a:cubicBezTo>
                      <a:cubicBezTo>
                        <a:pt x="581" y="180"/>
                        <a:pt x="606" y="178"/>
                        <a:pt x="630" y="176"/>
                      </a:cubicBezTo>
                      <a:cubicBezTo>
                        <a:pt x="633" y="176"/>
                        <a:pt x="635" y="172"/>
                        <a:pt x="631" y="172"/>
                      </a:cubicBezTo>
                      <a:cubicBezTo>
                        <a:pt x="607" y="174"/>
                        <a:pt x="583" y="176"/>
                        <a:pt x="559" y="180"/>
                      </a:cubicBezTo>
                      <a:cubicBezTo>
                        <a:pt x="560" y="179"/>
                        <a:pt x="562" y="178"/>
                        <a:pt x="563" y="177"/>
                      </a:cubicBezTo>
                      <a:cubicBezTo>
                        <a:pt x="565" y="176"/>
                        <a:pt x="564" y="176"/>
                        <a:pt x="562" y="176"/>
                      </a:cubicBezTo>
                      <a:cubicBezTo>
                        <a:pt x="593" y="168"/>
                        <a:pt x="623" y="168"/>
                        <a:pt x="656" y="165"/>
                      </a:cubicBezTo>
                      <a:cubicBezTo>
                        <a:pt x="679" y="163"/>
                        <a:pt x="702" y="157"/>
                        <a:pt x="720" y="144"/>
                      </a:cubicBezTo>
                      <a:cubicBezTo>
                        <a:pt x="699" y="163"/>
                        <a:pt x="672" y="175"/>
                        <a:pt x="641" y="176"/>
                      </a:cubicBezTo>
                      <a:cubicBezTo>
                        <a:pt x="638" y="176"/>
                        <a:pt x="636" y="180"/>
                        <a:pt x="641" y="180"/>
                      </a:cubicBezTo>
                      <a:cubicBezTo>
                        <a:pt x="685" y="180"/>
                        <a:pt x="724" y="156"/>
                        <a:pt x="748" y="119"/>
                      </a:cubicBezTo>
                      <a:cubicBezTo>
                        <a:pt x="750" y="116"/>
                        <a:pt x="744" y="114"/>
                        <a:pt x="743" y="117"/>
                      </a:cubicBezTo>
                      <a:cubicBezTo>
                        <a:pt x="739" y="123"/>
                        <a:pt x="735" y="128"/>
                        <a:pt x="730" y="133"/>
                      </a:cubicBezTo>
                      <a:cubicBezTo>
                        <a:pt x="729" y="133"/>
                        <a:pt x="726" y="134"/>
                        <a:pt x="725" y="134"/>
                      </a:cubicBezTo>
                      <a:cubicBezTo>
                        <a:pt x="694" y="166"/>
                        <a:pt x="650" y="162"/>
                        <a:pt x="610" y="164"/>
                      </a:cubicBezTo>
                      <a:cubicBezTo>
                        <a:pt x="595" y="165"/>
                        <a:pt x="581" y="168"/>
                        <a:pt x="567" y="172"/>
                      </a:cubicBezTo>
                      <a:cubicBezTo>
                        <a:pt x="579" y="165"/>
                        <a:pt x="591" y="158"/>
                        <a:pt x="602" y="151"/>
                      </a:cubicBezTo>
                      <a:cubicBezTo>
                        <a:pt x="606" y="149"/>
                        <a:pt x="601" y="148"/>
                        <a:pt x="599" y="149"/>
                      </a:cubicBezTo>
                      <a:cubicBezTo>
                        <a:pt x="583" y="159"/>
                        <a:pt x="567" y="168"/>
                        <a:pt x="551" y="177"/>
                      </a:cubicBezTo>
                      <a:cubicBezTo>
                        <a:pt x="544" y="179"/>
                        <a:pt x="536" y="182"/>
                        <a:pt x="529" y="186"/>
                      </a:cubicBezTo>
                      <a:cubicBezTo>
                        <a:pt x="529" y="186"/>
                        <a:pt x="528" y="186"/>
                        <a:pt x="527" y="186"/>
                      </a:cubicBezTo>
                      <a:cubicBezTo>
                        <a:pt x="527" y="186"/>
                        <a:pt x="528" y="185"/>
                        <a:pt x="528" y="185"/>
                      </a:cubicBezTo>
                      <a:cubicBezTo>
                        <a:pt x="531" y="182"/>
                        <a:pt x="533" y="179"/>
                        <a:pt x="536" y="177"/>
                      </a:cubicBezTo>
                      <a:cubicBezTo>
                        <a:pt x="538" y="175"/>
                        <a:pt x="541" y="173"/>
                        <a:pt x="544" y="172"/>
                      </a:cubicBezTo>
                      <a:cubicBezTo>
                        <a:pt x="545" y="172"/>
                        <a:pt x="548" y="171"/>
                        <a:pt x="548" y="171"/>
                      </a:cubicBezTo>
                      <a:cubicBezTo>
                        <a:pt x="549" y="170"/>
                        <a:pt x="550" y="169"/>
                        <a:pt x="551" y="168"/>
                      </a:cubicBezTo>
                      <a:cubicBezTo>
                        <a:pt x="570" y="158"/>
                        <a:pt x="591" y="150"/>
                        <a:pt x="610" y="138"/>
                      </a:cubicBezTo>
                      <a:cubicBezTo>
                        <a:pt x="621" y="137"/>
                        <a:pt x="633" y="136"/>
                        <a:pt x="644" y="133"/>
                      </a:cubicBezTo>
                      <a:cubicBezTo>
                        <a:pt x="638" y="136"/>
                        <a:pt x="632" y="138"/>
                        <a:pt x="625" y="140"/>
                      </a:cubicBezTo>
                      <a:cubicBezTo>
                        <a:pt x="622" y="141"/>
                        <a:pt x="623" y="146"/>
                        <a:pt x="626" y="144"/>
                      </a:cubicBezTo>
                      <a:cubicBezTo>
                        <a:pt x="655" y="136"/>
                        <a:pt x="680" y="122"/>
                        <a:pt x="704" y="103"/>
                      </a:cubicBezTo>
                      <a:cubicBezTo>
                        <a:pt x="707" y="101"/>
                        <a:pt x="702" y="99"/>
                        <a:pt x="700" y="101"/>
                      </a:cubicBezTo>
                      <a:cubicBezTo>
                        <a:pt x="684" y="112"/>
                        <a:pt x="668" y="122"/>
                        <a:pt x="651" y="130"/>
                      </a:cubicBezTo>
                      <a:cubicBezTo>
                        <a:pt x="638" y="134"/>
                        <a:pt x="624" y="136"/>
                        <a:pt x="611" y="137"/>
                      </a:cubicBezTo>
                      <a:cubicBezTo>
                        <a:pt x="611" y="136"/>
                        <a:pt x="611" y="136"/>
                        <a:pt x="610" y="135"/>
                      </a:cubicBezTo>
                      <a:cubicBezTo>
                        <a:pt x="637" y="123"/>
                        <a:pt x="661" y="106"/>
                        <a:pt x="684" y="87"/>
                      </a:cubicBezTo>
                      <a:cubicBezTo>
                        <a:pt x="687" y="85"/>
                        <a:pt x="681" y="85"/>
                        <a:pt x="680" y="86"/>
                      </a:cubicBezTo>
                      <a:cubicBezTo>
                        <a:pt x="652" y="109"/>
                        <a:pt x="622" y="128"/>
                        <a:pt x="588" y="140"/>
                      </a:cubicBezTo>
                      <a:cubicBezTo>
                        <a:pt x="583" y="141"/>
                        <a:pt x="577" y="142"/>
                        <a:pt x="571" y="143"/>
                      </a:cubicBezTo>
                      <a:cubicBezTo>
                        <a:pt x="572" y="143"/>
                        <a:pt x="572" y="142"/>
                        <a:pt x="573" y="142"/>
                      </a:cubicBezTo>
                      <a:cubicBezTo>
                        <a:pt x="573" y="142"/>
                        <a:pt x="577" y="142"/>
                        <a:pt x="578" y="141"/>
                      </a:cubicBezTo>
                      <a:cubicBezTo>
                        <a:pt x="586" y="135"/>
                        <a:pt x="595" y="129"/>
                        <a:pt x="603" y="124"/>
                      </a:cubicBezTo>
                      <a:cubicBezTo>
                        <a:pt x="606" y="123"/>
                        <a:pt x="608" y="121"/>
                        <a:pt x="611" y="120"/>
                      </a:cubicBezTo>
                      <a:cubicBezTo>
                        <a:pt x="611" y="120"/>
                        <a:pt x="610" y="120"/>
                        <a:pt x="610" y="121"/>
                      </a:cubicBezTo>
                      <a:cubicBezTo>
                        <a:pt x="609" y="122"/>
                        <a:pt x="613" y="121"/>
                        <a:pt x="613" y="121"/>
                      </a:cubicBezTo>
                      <a:cubicBezTo>
                        <a:pt x="616" y="120"/>
                        <a:pt x="617" y="120"/>
                        <a:pt x="619" y="118"/>
                      </a:cubicBezTo>
                      <a:cubicBezTo>
                        <a:pt x="620" y="117"/>
                        <a:pt x="615" y="118"/>
                        <a:pt x="614" y="119"/>
                      </a:cubicBezTo>
                      <a:cubicBezTo>
                        <a:pt x="614" y="119"/>
                        <a:pt x="614" y="118"/>
                        <a:pt x="614" y="118"/>
                      </a:cubicBezTo>
                      <a:cubicBezTo>
                        <a:pt x="620" y="115"/>
                        <a:pt x="626" y="113"/>
                        <a:pt x="632" y="110"/>
                      </a:cubicBezTo>
                      <a:cubicBezTo>
                        <a:pt x="635" y="109"/>
                        <a:pt x="633" y="107"/>
                        <a:pt x="631" y="106"/>
                      </a:cubicBezTo>
                      <a:cubicBezTo>
                        <a:pt x="637" y="103"/>
                        <a:pt x="642" y="99"/>
                        <a:pt x="648" y="96"/>
                      </a:cubicBezTo>
                      <a:cubicBezTo>
                        <a:pt x="647" y="96"/>
                        <a:pt x="647" y="97"/>
                        <a:pt x="646" y="98"/>
                      </a:cubicBezTo>
                      <a:cubicBezTo>
                        <a:pt x="645" y="99"/>
                        <a:pt x="651" y="98"/>
                        <a:pt x="652" y="97"/>
                      </a:cubicBezTo>
                      <a:cubicBezTo>
                        <a:pt x="658" y="91"/>
                        <a:pt x="664" y="85"/>
                        <a:pt x="670" y="79"/>
                      </a:cubicBezTo>
                      <a:cubicBezTo>
                        <a:pt x="681" y="70"/>
                        <a:pt x="692" y="62"/>
                        <a:pt x="702" y="52"/>
                      </a:cubicBezTo>
                      <a:cubicBezTo>
                        <a:pt x="707" y="48"/>
                        <a:pt x="712" y="44"/>
                        <a:pt x="716" y="39"/>
                      </a:cubicBezTo>
                      <a:cubicBezTo>
                        <a:pt x="717" y="39"/>
                        <a:pt x="716" y="39"/>
                        <a:pt x="715" y="39"/>
                      </a:cubicBezTo>
                      <a:cubicBezTo>
                        <a:pt x="717" y="36"/>
                        <a:pt x="718" y="34"/>
                        <a:pt x="720" y="32"/>
                      </a:cubicBezTo>
                      <a:cubicBezTo>
                        <a:pt x="720" y="31"/>
                        <a:pt x="715" y="32"/>
                        <a:pt x="714" y="33"/>
                      </a:cubicBezTo>
                      <a:cubicBezTo>
                        <a:pt x="713" y="33"/>
                        <a:pt x="713" y="34"/>
                        <a:pt x="712" y="35"/>
                      </a:cubicBezTo>
                      <a:cubicBezTo>
                        <a:pt x="717" y="28"/>
                        <a:pt x="722" y="22"/>
                        <a:pt x="726" y="15"/>
                      </a:cubicBezTo>
                      <a:cubicBezTo>
                        <a:pt x="727" y="13"/>
                        <a:pt x="721" y="14"/>
                        <a:pt x="720" y="15"/>
                      </a:cubicBezTo>
                      <a:cubicBezTo>
                        <a:pt x="704" y="40"/>
                        <a:pt x="684" y="63"/>
                        <a:pt x="657" y="77"/>
                      </a:cubicBezTo>
                      <a:cubicBezTo>
                        <a:pt x="657" y="76"/>
                        <a:pt x="657" y="76"/>
                        <a:pt x="657" y="76"/>
                      </a:cubicBezTo>
                      <a:cubicBezTo>
                        <a:pt x="660" y="73"/>
                        <a:pt x="663" y="71"/>
                        <a:pt x="667" y="68"/>
                      </a:cubicBezTo>
                      <a:cubicBezTo>
                        <a:pt x="667" y="67"/>
                        <a:pt x="667" y="67"/>
                        <a:pt x="666" y="67"/>
                      </a:cubicBezTo>
                      <a:cubicBezTo>
                        <a:pt x="672" y="61"/>
                        <a:pt x="678" y="54"/>
                        <a:pt x="684" y="47"/>
                      </a:cubicBezTo>
                      <a:cubicBezTo>
                        <a:pt x="686" y="46"/>
                        <a:pt x="687" y="45"/>
                        <a:pt x="688" y="43"/>
                      </a:cubicBezTo>
                      <a:cubicBezTo>
                        <a:pt x="698" y="34"/>
                        <a:pt x="706" y="23"/>
                        <a:pt x="713" y="11"/>
                      </a:cubicBezTo>
                      <a:cubicBezTo>
                        <a:pt x="714" y="11"/>
                        <a:pt x="715" y="11"/>
                        <a:pt x="717" y="11"/>
                      </a:cubicBezTo>
                      <a:cubicBezTo>
                        <a:pt x="718" y="11"/>
                        <a:pt x="723" y="8"/>
                        <a:pt x="719" y="8"/>
                      </a:cubicBezTo>
                      <a:cubicBezTo>
                        <a:pt x="718" y="8"/>
                        <a:pt x="716" y="8"/>
                        <a:pt x="715" y="8"/>
                      </a:cubicBezTo>
                      <a:cubicBezTo>
                        <a:pt x="716" y="6"/>
                        <a:pt x="718" y="4"/>
                        <a:pt x="719" y="2"/>
                      </a:cubicBezTo>
                      <a:cubicBezTo>
                        <a:pt x="720" y="0"/>
                        <a:pt x="714" y="1"/>
                        <a:pt x="713" y="2"/>
                      </a:cubicBezTo>
                      <a:cubicBezTo>
                        <a:pt x="712" y="4"/>
                        <a:pt x="711" y="6"/>
                        <a:pt x="709" y="8"/>
                      </a:cubicBezTo>
                      <a:cubicBezTo>
                        <a:pt x="708" y="8"/>
                        <a:pt x="706" y="8"/>
                        <a:pt x="704" y="8"/>
                      </a:cubicBezTo>
                      <a:cubicBezTo>
                        <a:pt x="703" y="8"/>
                        <a:pt x="698" y="11"/>
                        <a:pt x="702" y="11"/>
                      </a:cubicBezTo>
                      <a:cubicBezTo>
                        <a:pt x="704" y="11"/>
                        <a:pt x="706" y="11"/>
                        <a:pt x="708" y="11"/>
                      </a:cubicBezTo>
                      <a:cubicBezTo>
                        <a:pt x="699" y="24"/>
                        <a:pt x="690" y="36"/>
                        <a:pt x="680" y="46"/>
                      </a:cubicBezTo>
                      <a:cubicBezTo>
                        <a:pt x="680" y="46"/>
                        <a:pt x="679" y="47"/>
                        <a:pt x="679" y="47"/>
                      </a:cubicBezTo>
                      <a:cubicBezTo>
                        <a:pt x="679" y="47"/>
                        <a:pt x="678" y="48"/>
                        <a:pt x="678" y="48"/>
                      </a:cubicBezTo>
                      <a:cubicBezTo>
                        <a:pt x="669" y="57"/>
                        <a:pt x="659" y="65"/>
                        <a:pt x="652" y="75"/>
                      </a:cubicBezTo>
                      <a:cubicBezTo>
                        <a:pt x="645" y="82"/>
                        <a:pt x="638" y="89"/>
                        <a:pt x="630" y="95"/>
                      </a:cubicBezTo>
                      <a:cubicBezTo>
                        <a:pt x="629" y="94"/>
                        <a:pt x="628" y="94"/>
                        <a:pt x="626" y="95"/>
                      </a:cubicBezTo>
                      <a:cubicBezTo>
                        <a:pt x="619" y="98"/>
                        <a:pt x="612" y="102"/>
                        <a:pt x="605" y="106"/>
                      </a:cubicBezTo>
                      <a:cubicBezTo>
                        <a:pt x="607" y="103"/>
                        <a:pt x="609" y="101"/>
                        <a:pt x="612" y="98"/>
                      </a:cubicBezTo>
                      <a:cubicBezTo>
                        <a:pt x="614" y="96"/>
                        <a:pt x="616" y="94"/>
                        <a:pt x="619" y="92"/>
                      </a:cubicBezTo>
                      <a:cubicBezTo>
                        <a:pt x="630" y="82"/>
                        <a:pt x="640" y="72"/>
                        <a:pt x="649" y="60"/>
                      </a:cubicBezTo>
                      <a:cubicBezTo>
                        <a:pt x="654" y="57"/>
                        <a:pt x="658" y="53"/>
                        <a:pt x="663" y="49"/>
                      </a:cubicBezTo>
                      <a:cubicBezTo>
                        <a:pt x="665" y="47"/>
                        <a:pt x="663" y="46"/>
                        <a:pt x="661" y="46"/>
                      </a:cubicBezTo>
                      <a:cubicBezTo>
                        <a:pt x="662" y="45"/>
                        <a:pt x="662" y="45"/>
                        <a:pt x="663" y="44"/>
                      </a:cubicBezTo>
                      <a:cubicBezTo>
                        <a:pt x="663" y="44"/>
                        <a:pt x="663" y="44"/>
                        <a:pt x="663" y="44"/>
                      </a:cubicBezTo>
                      <a:cubicBezTo>
                        <a:pt x="663" y="44"/>
                        <a:pt x="663" y="44"/>
                        <a:pt x="663" y="43"/>
                      </a:cubicBezTo>
                      <a:cubicBezTo>
                        <a:pt x="668" y="39"/>
                        <a:pt x="672" y="33"/>
                        <a:pt x="675" y="27"/>
                      </a:cubicBezTo>
                      <a:cubicBezTo>
                        <a:pt x="675" y="28"/>
                        <a:pt x="675" y="28"/>
                        <a:pt x="675" y="29"/>
                      </a:cubicBezTo>
                      <a:cubicBezTo>
                        <a:pt x="675" y="32"/>
                        <a:pt x="680" y="31"/>
                        <a:pt x="681" y="29"/>
                      </a:cubicBezTo>
                      <a:cubicBezTo>
                        <a:pt x="681" y="28"/>
                        <a:pt x="682" y="27"/>
                        <a:pt x="682" y="26"/>
                      </a:cubicBezTo>
                      <a:cubicBezTo>
                        <a:pt x="684" y="26"/>
                        <a:pt x="687" y="25"/>
                        <a:pt x="687" y="24"/>
                      </a:cubicBezTo>
                      <a:cubicBezTo>
                        <a:pt x="689" y="19"/>
                        <a:pt x="690" y="13"/>
                        <a:pt x="691" y="7"/>
                      </a:cubicBezTo>
                      <a:cubicBezTo>
                        <a:pt x="692" y="5"/>
                        <a:pt x="686" y="6"/>
                        <a:pt x="685" y="8"/>
                      </a:cubicBezTo>
                      <a:cubicBezTo>
                        <a:pt x="685" y="9"/>
                        <a:pt x="685" y="9"/>
                        <a:pt x="685" y="10"/>
                      </a:cubicBezTo>
                      <a:cubicBezTo>
                        <a:pt x="684" y="10"/>
                        <a:pt x="683" y="11"/>
                        <a:pt x="682" y="12"/>
                      </a:cubicBezTo>
                      <a:cubicBezTo>
                        <a:pt x="682" y="13"/>
                        <a:pt x="681" y="14"/>
                        <a:pt x="681" y="15"/>
                      </a:cubicBezTo>
                      <a:cubicBezTo>
                        <a:pt x="681" y="15"/>
                        <a:pt x="681" y="14"/>
                        <a:pt x="681" y="14"/>
                      </a:cubicBezTo>
                      <a:cubicBezTo>
                        <a:pt x="681" y="11"/>
                        <a:pt x="675" y="12"/>
                        <a:pt x="675" y="14"/>
                      </a:cubicBezTo>
                      <a:cubicBezTo>
                        <a:pt x="675" y="16"/>
                        <a:pt x="675" y="17"/>
                        <a:pt x="675" y="18"/>
                      </a:cubicBezTo>
                      <a:cubicBezTo>
                        <a:pt x="673" y="18"/>
                        <a:pt x="672" y="19"/>
                        <a:pt x="672" y="20"/>
                      </a:cubicBezTo>
                      <a:cubicBezTo>
                        <a:pt x="670" y="24"/>
                        <a:pt x="668" y="28"/>
                        <a:pt x="666" y="32"/>
                      </a:cubicBezTo>
                      <a:cubicBezTo>
                        <a:pt x="666" y="29"/>
                        <a:pt x="667" y="25"/>
                        <a:pt x="667" y="22"/>
                      </a:cubicBezTo>
                      <a:cubicBezTo>
                        <a:pt x="668" y="19"/>
                        <a:pt x="661" y="20"/>
                        <a:pt x="661" y="23"/>
                      </a:cubicBezTo>
                      <a:cubicBezTo>
                        <a:pt x="660" y="29"/>
                        <a:pt x="659" y="36"/>
                        <a:pt x="658" y="43"/>
                      </a:cubicBezTo>
                      <a:cubicBezTo>
                        <a:pt x="658" y="43"/>
                        <a:pt x="658" y="43"/>
                        <a:pt x="658" y="44"/>
                      </a:cubicBezTo>
                      <a:cubicBezTo>
                        <a:pt x="658" y="44"/>
                        <a:pt x="657" y="44"/>
                        <a:pt x="657" y="44"/>
                      </a:cubicBezTo>
                      <a:cubicBezTo>
                        <a:pt x="654" y="48"/>
                        <a:pt x="650" y="52"/>
                        <a:pt x="647" y="56"/>
                      </a:cubicBezTo>
                      <a:cubicBezTo>
                        <a:pt x="619" y="79"/>
                        <a:pt x="590" y="101"/>
                        <a:pt x="563" y="125"/>
                      </a:cubicBezTo>
                      <a:cubicBezTo>
                        <a:pt x="531" y="153"/>
                        <a:pt x="501" y="183"/>
                        <a:pt x="471" y="213"/>
                      </a:cubicBezTo>
                      <a:cubicBezTo>
                        <a:pt x="410" y="273"/>
                        <a:pt x="352" y="336"/>
                        <a:pt x="294" y="399"/>
                      </a:cubicBezTo>
                      <a:cubicBezTo>
                        <a:pt x="266" y="430"/>
                        <a:pt x="238" y="461"/>
                        <a:pt x="210" y="492"/>
                      </a:cubicBezTo>
                      <a:cubicBezTo>
                        <a:pt x="208" y="495"/>
                        <a:pt x="206" y="498"/>
                        <a:pt x="204" y="500"/>
                      </a:cubicBezTo>
                      <a:cubicBezTo>
                        <a:pt x="203" y="500"/>
                        <a:pt x="203" y="500"/>
                        <a:pt x="203" y="500"/>
                      </a:cubicBezTo>
                      <a:cubicBezTo>
                        <a:pt x="204" y="498"/>
                        <a:pt x="204" y="496"/>
                        <a:pt x="205" y="494"/>
                      </a:cubicBezTo>
                      <a:cubicBezTo>
                        <a:pt x="206" y="492"/>
                        <a:pt x="200" y="493"/>
                        <a:pt x="199" y="494"/>
                      </a:cubicBezTo>
                      <a:cubicBezTo>
                        <a:pt x="199" y="494"/>
                        <a:pt x="199" y="494"/>
                        <a:pt x="199" y="494"/>
                      </a:cubicBezTo>
                      <a:cubicBezTo>
                        <a:pt x="199" y="494"/>
                        <a:pt x="199" y="494"/>
                        <a:pt x="199" y="494"/>
                      </a:cubicBezTo>
                      <a:cubicBezTo>
                        <a:pt x="201" y="492"/>
                        <a:pt x="195" y="493"/>
                        <a:pt x="194" y="494"/>
                      </a:cubicBezTo>
                      <a:cubicBezTo>
                        <a:pt x="191" y="498"/>
                        <a:pt x="189" y="502"/>
                        <a:pt x="187" y="506"/>
                      </a:cubicBezTo>
                      <a:cubicBezTo>
                        <a:pt x="187" y="506"/>
                        <a:pt x="188" y="505"/>
                        <a:pt x="188" y="504"/>
                      </a:cubicBezTo>
                      <a:cubicBezTo>
                        <a:pt x="188" y="504"/>
                        <a:pt x="188" y="503"/>
                        <a:pt x="188" y="503"/>
                      </a:cubicBezTo>
                      <a:cubicBezTo>
                        <a:pt x="189" y="503"/>
                        <a:pt x="189" y="502"/>
                        <a:pt x="189" y="502"/>
                      </a:cubicBezTo>
                      <a:cubicBezTo>
                        <a:pt x="194" y="490"/>
                        <a:pt x="199" y="479"/>
                        <a:pt x="200" y="466"/>
                      </a:cubicBezTo>
                      <a:cubicBezTo>
                        <a:pt x="200" y="466"/>
                        <a:pt x="200" y="465"/>
                        <a:pt x="200" y="465"/>
                      </a:cubicBezTo>
                      <a:cubicBezTo>
                        <a:pt x="205" y="435"/>
                        <a:pt x="207" y="404"/>
                        <a:pt x="220" y="375"/>
                      </a:cubicBezTo>
                      <a:cubicBezTo>
                        <a:pt x="224" y="366"/>
                        <a:pt x="229" y="357"/>
                        <a:pt x="234" y="349"/>
                      </a:cubicBezTo>
                      <a:cubicBezTo>
                        <a:pt x="229" y="359"/>
                        <a:pt x="225" y="370"/>
                        <a:pt x="220" y="381"/>
                      </a:cubicBezTo>
                      <a:cubicBezTo>
                        <a:pt x="207" y="415"/>
                        <a:pt x="201" y="448"/>
                        <a:pt x="201" y="485"/>
                      </a:cubicBezTo>
                      <a:cubicBezTo>
                        <a:pt x="201" y="489"/>
                        <a:pt x="207" y="488"/>
                        <a:pt x="207" y="485"/>
                      </a:cubicBezTo>
                      <a:cubicBezTo>
                        <a:pt x="208" y="450"/>
                        <a:pt x="212" y="419"/>
                        <a:pt x="224" y="386"/>
                      </a:cubicBezTo>
                      <a:cubicBezTo>
                        <a:pt x="236" y="355"/>
                        <a:pt x="252" y="324"/>
                        <a:pt x="272" y="297"/>
                      </a:cubicBezTo>
                      <a:cubicBezTo>
                        <a:pt x="269" y="305"/>
                        <a:pt x="266" y="312"/>
                        <a:pt x="262" y="319"/>
                      </a:cubicBezTo>
                      <a:cubicBezTo>
                        <a:pt x="257" y="328"/>
                        <a:pt x="252" y="337"/>
                        <a:pt x="248" y="346"/>
                      </a:cubicBezTo>
                      <a:cubicBezTo>
                        <a:pt x="244" y="354"/>
                        <a:pt x="239" y="362"/>
                        <a:pt x="235" y="371"/>
                      </a:cubicBezTo>
                      <a:cubicBezTo>
                        <a:pt x="231" y="379"/>
                        <a:pt x="228" y="389"/>
                        <a:pt x="225" y="398"/>
                      </a:cubicBezTo>
                      <a:cubicBezTo>
                        <a:pt x="223" y="402"/>
                        <a:pt x="221" y="406"/>
                        <a:pt x="219" y="410"/>
                      </a:cubicBezTo>
                      <a:cubicBezTo>
                        <a:pt x="218" y="411"/>
                        <a:pt x="220" y="411"/>
                        <a:pt x="221" y="411"/>
                      </a:cubicBezTo>
                      <a:cubicBezTo>
                        <a:pt x="220" y="414"/>
                        <a:pt x="219" y="417"/>
                        <a:pt x="218" y="420"/>
                      </a:cubicBezTo>
                      <a:cubicBezTo>
                        <a:pt x="217" y="427"/>
                        <a:pt x="216" y="434"/>
                        <a:pt x="216" y="441"/>
                      </a:cubicBezTo>
                      <a:cubicBezTo>
                        <a:pt x="216" y="452"/>
                        <a:pt x="226" y="461"/>
                        <a:pt x="218" y="473"/>
                      </a:cubicBezTo>
                      <a:cubicBezTo>
                        <a:pt x="217" y="475"/>
                        <a:pt x="223" y="474"/>
                        <a:pt x="224" y="473"/>
                      </a:cubicBezTo>
                      <a:cubicBezTo>
                        <a:pt x="231" y="461"/>
                        <a:pt x="224" y="451"/>
                        <a:pt x="222" y="439"/>
                      </a:cubicBezTo>
                      <a:cubicBezTo>
                        <a:pt x="220" y="428"/>
                        <a:pt x="224" y="414"/>
                        <a:pt x="229" y="402"/>
                      </a:cubicBezTo>
                      <a:cubicBezTo>
                        <a:pt x="244" y="372"/>
                        <a:pt x="255" y="340"/>
                        <a:pt x="273" y="312"/>
                      </a:cubicBezTo>
                      <a:cubicBezTo>
                        <a:pt x="290" y="285"/>
                        <a:pt x="310" y="261"/>
                        <a:pt x="319" y="231"/>
                      </a:cubicBezTo>
                      <a:cubicBezTo>
                        <a:pt x="329" y="221"/>
                        <a:pt x="338" y="209"/>
                        <a:pt x="349" y="200"/>
                      </a:cubicBezTo>
                      <a:cubicBezTo>
                        <a:pt x="340" y="236"/>
                        <a:pt x="314" y="263"/>
                        <a:pt x="296" y="295"/>
                      </a:cubicBezTo>
                      <a:cubicBezTo>
                        <a:pt x="278" y="329"/>
                        <a:pt x="264" y="366"/>
                        <a:pt x="266" y="405"/>
                      </a:cubicBezTo>
                      <a:cubicBezTo>
                        <a:pt x="266" y="409"/>
                        <a:pt x="272" y="408"/>
                        <a:pt x="272" y="405"/>
                      </a:cubicBezTo>
                      <a:cubicBezTo>
                        <a:pt x="271" y="362"/>
                        <a:pt x="287" y="323"/>
                        <a:pt x="307" y="286"/>
                      </a:cubicBezTo>
                      <a:cubicBezTo>
                        <a:pt x="325" y="256"/>
                        <a:pt x="348" y="232"/>
                        <a:pt x="356" y="196"/>
                      </a:cubicBezTo>
                      <a:cubicBezTo>
                        <a:pt x="356" y="195"/>
                        <a:pt x="355" y="194"/>
                        <a:pt x="354" y="194"/>
                      </a:cubicBezTo>
                      <a:cubicBezTo>
                        <a:pt x="353" y="193"/>
                        <a:pt x="350" y="193"/>
                        <a:pt x="349" y="194"/>
                      </a:cubicBezTo>
                      <a:cubicBezTo>
                        <a:pt x="336" y="203"/>
                        <a:pt x="327" y="217"/>
                        <a:pt x="316" y="227"/>
                      </a:cubicBezTo>
                      <a:cubicBezTo>
                        <a:pt x="315" y="228"/>
                        <a:pt x="314" y="228"/>
                        <a:pt x="314" y="229"/>
                      </a:cubicBezTo>
                      <a:cubicBezTo>
                        <a:pt x="314" y="229"/>
                        <a:pt x="314" y="229"/>
                        <a:pt x="313" y="229"/>
                      </a:cubicBezTo>
                      <a:cubicBezTo>
                        <a:pt x="311" y="232"/>
                        <a:pt x="308" y="234"/>
                        <a:pt x="305" y="236"/>
                      </a:cubicBezTo>
                      <a:cubicBezTo>
                        <a:pt x="305" y="236"/>
                        <a:pt x="304" y="236"/>
                        <a:pt x="304" y="236"/>
                      </a:cubicBezTo>
                      <a:cubicBezTo>
                        <a:pt x="288" y="237"/>
                        <a:pt x="275" y="246"/>
                        <a:pt x="264" y="256"/>
                      </a:cubicBezTo>
                      <a:cubicBezTo>
                        <a:pt x="249" y="268"/>
                        <a:pt x="234" y="284"/>
                        <a:pt x="230" y="303"/>
                      </a:cubicBezTo>
                      <a:cubicBezTo>
                        <a:pt x="229" y="305"/>
                        <a:pt x="236" y="304"/>
                        <a:pt x="236" y="302"/>
                      </a:cubicBezTo>
                      <a:cubicBezTo>
                        <a:pt x="239" y="289"/>
                        <a:pt x="247" y="278"/>
                        <a:pt x="256" y="268"/>
                      </a:cubicBezTo>
                      <a:cubicBezTo>
                        <a:pt x="267" y="256"/>
                        <a:pt x="284" y="240"/>
                        <a:pt x="301" y="239"/>
                      </a:cubicBezTo>
                      <a:cubicBezTo>
                        <a:pt x="302" y="239"/>
                        <a:pt x="303" y="239"/>
                        <a:pt x="304" y="238"/>
                      </a:cubicBezTo>
                      <a:cubicBezTo>
                        <a:pt x="304" y="239"/>
                        <a:pt x="307" y="240"/>
                        <a:pt x="309" y="239"/>
                      </a:cubicBezTo>
                      <a:cubicBezTo>
                        <a:pt x="309" y="238"/>
                        <a:pt x="310" y="238"/>
                        <a:pt x="311" y="237"/>
                      </a:cubicBezTo>
                      <a:cubicBezTo>
                        <a:pt x="303" y="258"/>
                        <a:pt x="291" y="277"/>
                        <a:pt x="278" y="295"/>
                      </a:cubicBezTo>
                      <a:cubicBezTo>
                        <a:pt x="280" y="290"/>
                        <a:pt x="282" y="284"/>
                        <a:pt x="283" y="278"/>
                      </a:cubicBezTo>
                      <a:cubicBezTo>
                        <a:pt x="284" y="276"/>
                        <a:pt x="278" y="277"/>
                        <a:pt x="277" y="279"/>
                      </a:cubicBezTo>
                      <a:cubicBezTo>
                        <a:pt x="276" y="284"/>
                        <a:pt x="275" y="288"/>
                        <a:pt x="273" y="293"/>
                      </a:cubicBezTo>
                      <a:cubicBezTo>
                        <a:pt x="272" y="292"/>
                        <a:pt x="269" y="292"/>
                        <a:pt x="268" y="294"/>
                      </a:cubicBezTo>
                      <a:cubicBezTo>
                        <a:pt x="267" y="296"/>
                        <a:pt x="265" y="298"/>
                        <a:pt x="264" y="300"/>
                      </a:cubicBezTo>
                      <a:cubicBezTo>
                        <a:pt x="264" y="300"/>
                        <a:pt x="263" y="300"/>
                        <a:pt x="263" y="300"/>
                      </a:cubicBezTo>
                      <a:cubicBezTo>
                        <a:pt x="246" y="326"/>
                        <a:pt x="225" y="350"/>
                        <a:pt x="212" y="379"/>
                      </a:cubicBezTo>
                      <a:cubicBezTo>
                        <a:pt x="202" y="401"/>
                        <a:pt x="200" y="425"/>
                        <a:pt x="196" y="449"/>
                      </a:cubicBezTo>
                      <a:cubicBezTo>
                        <a:pt x="196" y="448"/>
                        <a:pt x="196" y="447"/>
                        <a:pt x="196" y="447"/>
                      </a:cubicBezTo>
                      <a:cubicBezTo>
                        <a:pt x="196" y="445"/>
                        <a:pt x="190" y="446"/>
                        <a:pt x="190" y="448"/>
                      </a:cubicBezTo>
                      <a:cubicBezTo>
                        <a:pt x="189" y="467"/>
                        <a:pt x="186" y="485"/>
                        <a:pt x="183" y="503"/>
                      </a:cubicBezTo>
                      <a:cubicBezTo>
                        <a:pt x="183" y="503"/>
                        <a:pt x="182" y="503"/>
                        <a:pt x="182" y="503"/>
                      </a:cubicBezTo>
                      <a:cubicBezTo>
                        <a:pt x="181" y="505"/>
                        <a:pt x="180" y="507"/>
                        <a:pt x="179" y="509"/>
                      </a:cubicBezTo>
                      <a:cubicBezTo>
                        <a:pt x="180" y="502"/>
                        <a:pt x="182" y="495"/>
                        <a:pt x="183" y="488"/>
                      </a:cubicBezTo>
                      <a:cubicBezTo>
                        <a:pt x="183" y="486"/>
                        <a:pt x="184" y="484"/>
                        <a:pt x="185" y="482"/>
                      </a:cubicBezTo>
                      <a:cubicBezTo>
                        <a:pt x="185" y="481"/>
                        <a:pt x="184" y="481"/>
                        <a:pt x="184" y="481"/>
                      </a:cubicBezTo>
                      <a:cubicBezTo>
                        <a:pt x="189" y="445"/>
                        <a:pt x="192" y="410"/>
                        <a:pt x="203" y="377"/>
                      </a:cubicBezTo>
                      <a:cubicBezTo>
                        <a:pt x="214" y="356"/>
                        <a:pt x="230" y="337"/>
                        <a:pt x="243" y="316"/>
                      </a:cubicBezTo>
                      <a:cubicBezTo>
                        <a:pt x="245" y="314"/>
                        <a:pt x="238" y="314"/>
                        <a:pt x="237" y="316"/>
                      </a:cubicBezTo>
                      <a:cubicBezTo>
                        <a:pt x="229" y="329"/>
                        <a:pt x="220" y="341"/>
                        <a:pt x="212" y="354"/>
                      </a:cubicBezTo>
                      <a:cubicBezTo>
                        <a:pt x="220" y="336"/>
                        <a:pt x="231" y="319"/>
                        <a:pt x="246" y="304"/>
                      </a:cubicBezTo>
                      <a:cubicBezTo>
                        <a:pt x="249" y="301"/>
                        <a:pt x="243" y="300"/>
                        <a:pt x="241" y="302"/>
                      </a:cubicBezTo>
                      <a:cubicBezTo>
                        <a:pt x="218" y="325"/>
                        <a:pt x="205" y="351"/>
                        <a:pt x="196" y="379"/>
                      </a:cubicBezTo>
                      <a:cubicBezTo>
                        <a:pt x="193" y="384"/>
                        <a:pt x="191" y="389"/>
                        <a:pt x="189" y="395"/>
                      </a:cubicBezTo>
                      <a:cubicBezTo>
                        <a:pt x="175" y="426"/>
                        <a:pt x="178" y="463"/>
                        <a:pt x="174" y="497"/>
                      </a:cubicBezTo>
                      <a:cubicBezTo>
                        <a:pt x="174" y="498"/>
                        <a:pt x="174" y="498"/>
                        <a:pt x="175" y="498"/>
                      </a:cubicBezTo>
                      <a:cubicBezTo>
                        <a:pt x="173" y="509"/>
                        <a:pt x="171" y="520"/>
                        <a:pt x="169" y="531"/>
                      </a:cubicBezTo>
                      <a:cubicBezTo>
                        <a:pt x="168" y="534"/>
                        <a:pt x="174" y="533"/>
                        <a:pt x="175" y="530"/>
                      </a:cubicBezTo>
                      <a:cubicBezTo>
                        <a:pt x="175" y="530"/>
                        <a:pt x="175" y="529"/>
                        <a:pt x="175" y="529"/>
                      </a:cubicBezTo>
                      <a:cubicBezTo>
                        <a:pt x="177" y="528"/>
                        <a:pt x="178" y="528"/>
                        <a:pt x="179" y="527"/>
                      </a:cubicBezTo>
                      <a:cubicBezTo>
                        <a:pt x="182" y="523"/>
                        <a:pt x="185" y="519"/>
                        <a:pt x="188" y="514"/>
                      </a:cubicBezTo>
                      <a:cubicBezTo>
                        <a:pt x="190" y="512"/>
                        <a:pt x="192" y="509"/>
                        <a:pt x="195" y="506"/>
                      </a:cubicBezTo>
                      <a:cubicBezTo>
                        <a:pt x="194" y="508"/>
                        <a:pt x="193" y="510"/>
                        <a:pt x="192" y="512"/>
                      </a:cubicBezTo>
                      <a:cubicBezTo>
                        <a:pt x="190" y="515"/>
                        <a:pt x="188" y="518"/>
                        <a:pt x="186" y="521"/>
                      </a:cubicBezTo>
                      <a:cubicBezTo>
                        <a:pt x="186" y="521"/>
                        <a:pt x="186" y="521"/>
                        <a:pt x="186" y="521"/>
                      </a:cubicBezTo>
                      <a:cubicBezTo>
                        <a:pt x="186" y="521"/>
                        <a:pt x="186" y="521"/>
                        <a:pt x="186" y="521"/>
                      </a:cubicBezTo>
                      <a:cubicBezTo>
                        <a:pt x="186" y="521"/>
                        <a:pt x="186" y="521"/>
                        <a:pt x="186" y="522"/>
                      </a:cubicBezTo>
                      <a:cubicBezTo>
                        <a:pt x="185" y="522"/>
                        <a:pt x="186" y="522"/>
                        <a:pt x="186" y="522"/>
                      </a:cubicBezTo>
                      <a:cubicBezTo>
                        <a:pt x="167" y="545"/>
                        <a:pt x="150" y="569"/>
                        <a:pt x="132" y="593"/>
                      </a:cubicBezTo>
                      <a:cubicBezTo>
                        <a:pt x="129" y="597"/>
                        <a:pt x="126" y="600"/>
                        <a:pt x="124" y="604"/>
                      </a:cubicBezTo>
                      <a:cubicBezTo>
                        <a:pt x="124" y="604"/>
                        <a:pt x="124" y="604"/>
                        <a:pt x="124" y="604"/>
                      </a:cubicBezTo>
                      <a:cubicBezTo>
                        <a:pt x="119" y="574"/>
                        <a:pt x="109" y="548"/>
                        <a:pt x="115" y="517"/>
                      </a:cubicBezTo>
                      <a:cubicBezTo>
                        <a:pt x="121" y="493"/>
                        <a:pt x="132" y="470"/>
                        <a:pt x="128" y="444"/>
                      </a:cubicBezTo>
                      <a:cubicBezTo>
                        <a:pt x="128" y="443"/>
                        <a:pt x="122" y="444"/>
                        <a:pt x="122" y="446"/>
                      </a:cubicBezTo>
                      <a:cubicBezTo>
                        <a:pt x="126" y="473"/>
                        <a:pt x="113" y="497"/>
                        <a:pt x="108" y="523"/>
                      </a:cubicBezTo>
                      <a:cubicBezTo>
                        <a:pt x="103" y="552"/>
                        <a:pt x="113" y="578"/>
                        <a:pt x="118" y="606"/>
                      </a:cubicBezTo>
                      <a:cubicBezTo>
                        <a:pt x="118" y="607"/>
                        <a:pt x="122" y="606"/>
                        <a:pt x="123" y="605"/>
                      </a:cubicBezTo>
                      <a:cubicBezTo>
                        <a:pt x="104" y="631"/>
                        <a:pt x="85" y="657"/>
                        <a:pt x="68" y="685"/>
                      </a:cubicBezTo>
                      <a:cubicBezTo>
                        <a:pt x="48" y="719"/>
                        <a:pt x="29" y="753"/>
                        <a:pt x="3" y="783"/>
                      </a:cubicBezTo>
                      <a:cubicBezTo>
                        <a:pt x="0" y="786"/>
                        <a:pt x="6" y="786"/>
                        <a:pt x="8" y="784"/>
                      </a:cubicBezTo>
                      <a:cubicBezTo>
                        <a:pt x="8" y="784"/>
                        <a:pt x="9" y="783"/>
                        <a:pt x="9" y="783"/>
                      </a:cubicBezTo>
                      <a:cubicBezTo>
                        <a:pt x="10" y="783"/>
                        <a:pt x="10" y="782"/>
                        <a:pt x="11" y="782"/>
                      </a:cubicBezTo>
                      <a:cubicBezTo>
                        <a:pt x="44" y="761"/>
                        <a:pt x="70" y="733"/>
                        <a:pt x="92" y="701"/>
                      </a:cubicBezTo>
                      <a:cubicBezTo>
                        <a:pt x="116" y="667"/>
                        <a:pt x="133" y="629"/>
                        <a:pt x="156" y="595"/>
                      </a:cubicBezTo>
                      <a:cubicBezTo>
                        <a:pt x="185" y="582"/>
                        <a:pt x="208" y="561"/>
                        <a:pt x="236" y="547"/>
                      </a:cubicBezTo>
                      <a:close/>
                      <a:moveTo>
                        <a:pt x="462" y="428"/>
                      </a:moveTo>
                      <a:cubicBezTo>
                        <a:pt x="476" y="425"/>
                        <a:pt x="488" y="420"/>
                        <a:pt x="501" y="414"/>
                      </a:cubicBezTo>
                      <a:cubicBezTo>
                        <a:pt x="501" y="414"/>
                        <a:pt x="501" y="413"/>
                        <a:pt x="502" y="413"/>
                      </a:cubicBezTo>
                      <a:cubicBezTo>
                        <a:pt x="504" y="412"/>
                        <a:pt x="507" y="411"/>
                        <a:pt x="510" y="410"/>
                      </a:cubicBezTo>
                      <a:cubicBezTo>
                        <a:pt x="497" y="422"/>
                        <a:pt x="480" y="426"/>
                        <a:pt x="462" y="428"/>
                      </a:cubicBezTo>
                      <a:close/>
                      <a:moveTo>
                        <a:pt x="243" y="539"/>
                      </a:moveTo>
                      <a:cubicBezTo>
                        <a:pt x="213" y="551"/>
                        <a:pt x="189" y="574"/>
                        <a:pt x="161" y="588"/>
                      </a:cubicBezTo>
                      <a:cubicBezTo>
                        <a:pt x="166" y="581"/>
                        <a:pt x="172" y="573"/>
                        <a:pt x="177" y="566"/>
                      </a:cubicBezTo>
                      <a:cubicBezTo>
                        <a:pt x="178" y="566"/>
                        <a:pt x="180" y="566"/>
                        <a:pt x="181" y="565"/>
                      </a:cubicBezTo>
                      <a:cubicBezTo>
                        <a:pt x="220" y="533"/>
                        <a:pt x="270" y="524"/>
                        <a:pt x="320" y="520"/>
                      </a:cubicBezTo>
                      <a:cubicBezTo>
                        <a:pt x="294" y="525"/>
                        <a:pt x="268" y="530"/>
                        <a:pt x="243" y="539"/>
                      </a:cubicBezTo>
                      <a:close/>
                      <a:moveTo>
                        <a:pt x="653" y="82"/>
                      </a:moveTo>
                      <a:cubicBezTo>
                        <a:pt x="656" y="80"/>
                        <a:pt x="659" y="79"/>
                        <a:pt x="662" y="77"/>
                      </a:cubicBezTo>
                      <a:cubicBezTo>
                        <a:pt x="659" y="79"/>
                        <a:pt x="657" y="81"/>
                        <a:pt x="654" y="83"/>
                      </a:cubicBezTo>
                      <a:cubicBezTo>
                        <a:pt x="648" y="88"/>
                        <a:pt x="641" y="93"/>
                        <a:pt x="634" y="98"/>
                      </a:cubicBezTo>
                      <a:cubicBezTo>
                        <a:pt x="640" y="92"/>
                        <a:pt x="645" y="87"/>
                        <a:pt x="651" y="82"/>
                      </a:cubicBezTo>
                      <a:cubicBezTo>
                        <a:pt x="652" y="82"/>
                        <a:pt x="653" y="82"/>
                        <a:pt x="653" y="82"/>
                      </a:cubicBezTo>
                      <a:close/>
                      <a:moveTo>
                        <a:pt x="541" y="168"/>
                      </a:moveTo>
                      <a:cubicBezTo>
                        <a:pt x="543" y="166"/>
                        <a:pt x="545" y="164"/>
                        <a:pt x="547" y="163"/>
                      </a:cubicBezTo>
                      <a:cubicBezTo>
                        <a:pt x="546" y="164"/>
                        <a:pt x="545" y="165"/>
                        <a:pt x="545" y="166"/>
                      </a:cubicBezTo>
                      <a:cubicBezTo>
                        <a:pt x="544" y="167"/>
                        <a:pt x="542" y="168"/>
                        <a:pt x="541" y="168"/>
                      </a:cubicBezTo>
                      <a:close/>
                      <a:moveTo>
                        <a:pt x="479" y="224"/>
                      </a:moveTo>
                      <a:cubicBezTo>
                        <a:pt x="481" y="223"/>
                        <a:pt x="484" y="222"/>
                        <a:pt x="486" y="221"/>
                      </a:cubicBezTo>
                      <a:cubicBezTo>
                        <a:pt x="482" y="224"/>
                        <a:pt x="478" y="226"/>
                        <a:pt x="474" y="229"/>
                      </a:cubicBezTo>
                      <a:cubicBezTo>
                        <a:pt x="476" y="227"/>
                        <a:pt x="478" y="226"/>
                        <a:pt x="479" y="224"/>
                      </a:cubicBezTo>
                      <a:close/>
                      <a:moveTo>
                        <a:pt x="509" y="208"/>
                      </a:moveTo>
                      <a:cubicBezTo>
                        <a:pt x="509" y="208"/>
                        <a:pt x="509" y="208"/>
                        <a:pt x="510" y="207"/>
                      </a:cubicBezTo>
                      <a:cubicBezTo>
                        <a:pt x="509" y="208"/>
                        <a:pt x="509" y="208"/>
                        <a:pt x="509" y="208"/>
                      </a:cubicBezTo>
                      <a:cubicBezTo>
                        <a:pt x="509" y="208"/>
                        <a:pt x="509" y="208"/>
                        <a:pt x="509" y="208"/>
                      </a:cubicBezTo>
                      <a:close/>
                      <a:moveTo>
                        <a:pt x="489" y="216"/>
                      </a:moveTo>
                      <a:cubicBezTo>
                        <a:pt x="496" y="209"/>
                        <a:pt x="503" y="203"/>
                        <a:pt x="510" y="196"/>
                      </a:cubicBezTo>
                      <a:cubicBezTo>
                        <a:pt x="510" y="196"/>
                        <a:pt x="511" y="196"/>
                        <a:pt x="511" y="196"/>
                      </a:cubicBezTo>
                      <a:cubicBezTo>
                        <a:pt x="511" y="196"/>
                        <a:pt x="510" y="196"/>
                        <a:pt x="510" y="197"/>
                      </a:cubicBezTo>
                      <a:cubicBezTo>
                        <a:pt x="509" y="199"/>
                        <a:pt x="515" y="197"/>
                        <a:pt x="516" y="196"/>
                      </a:cubicBezTo>
                      <a:cubicBezTo>
                        <a:pt x="517" y="196"/>
                        <a:pt x="518" y="195"/>
                        <a:pt x="518" y="194"/>
                      </a:cubicBezTo>
                      <a:cubicBezTo>
                        <a:pt x="519" y="194"/>
                        <a:pt x="520" y="194"/>
                        <a:pt x="520" y="194"/>
                      </a:cubicBezTo>
                      <a:cubicBezTo>
                        <a:pt x="516" y="197"/>
                        <a:pt x="511" y="200"/>
                        <a:pt x="506" y="202"/>
                      </a:cubicBezTo>
                      <a:cubicBezTo>
                        <a:pt x="503" y="204"/>
                        <a:pt x="508" y="205"/>
                        <a:pt x="510" y="204"/>
                      </a:cubicBezTo>
                      <a:cubicBezTo>
                        <a:pt x="519" y="199"/>
                        <a:pt x="529" y="193"/>
                        <a:pt x="538" y="188"/>
                      </a:cubicBezTo>
                      <a:cubicBezTo>
                        <a:pt x="539" y="188"/>
                        <a:pt x="540" y="187"/>
                        <a:pt x="541" y="187"/>
                      </a:cubicBezTo>
                      <a:cubicBezTo>
                        <a:pt x="524" y="197"/>
                        <a:pt x="507" y="207"/>
                        <a:pt x="489" y="216"/>
                      </a:cubicBezTo>
                      <a:close/>
                      <a:moveTo>
                        <a:pt x="536" y="161"/>
                      </a:moveTo>
                      <a:cubicBezTo>
                        <a:pt x="533" y="164"/>
                        <a:pt x="530" y="168"/>
                        <a:pt x="527" y="171"/>
                      </a:cubicBezTo>
                      <a:cubicBezTo>
                        <a:pt x="525" y="173"/>
                        <a:pt x="523" y="175"/>
                        <a:pt x="521" y="178"/>
                      </a:cubicBezTo>
                      <a:cubicBezTo>
                        <a:pt x="521" y="178"/>
                        <a:pt x="521" y="179"/>
                        <a:pt x="521" y="179"/>
                      </a:cubicBezTo>
                      <a:cubicBezTo>
                        <a:pt x="516" y="184"/>
                        <a:pt x="511" y="188"/>
                        <a:pt x="506" y="193"/>
                      </a:cubicBezTo>
                      <a:cubicBezTo>
                        <a:pt x="505" y="193"/>
                        <a:pt x="504" y="194"/>
                        <a:pt x="504" y="194"/>
                      </a:cubicBezTo>
                      <a:cubicBezTo>
                        <a:pt x="514" y="183"/>
                        <a:pt x="525" y="172"/>
                        <a:pt x="536" y="161"/>
                      </a:cubicBezTo>
                      <a:close/>
                      <a:moveTo>
                        <a:pt x="556" y="156"/>
                      </a:moveTo>
                      <a:cubicBezTo>
                        <a:pt x="556" y="156"/>
                        <a:pt x="555" y="156"/>
                        <a:pt x="555" y="156"/>
                      </a:cubicBezTo>
                      <a:cubicBezTo>
                        <a:pt x="556" y="155"/>
                        <a:pt x="557" y="154"/>
                        <a:pt x="558" y="153"/>
                      </a:cubicBezTo>
                      <a:cubicBezTo>
                        <a:pt x="557" y="154"/>
                        <a:pt x="556" y="155"/>
                        <a:pt x="556" y="156"/>
                      </a:cubicBezTo>
                      <a:close/>
                      <a:moveTo>
                        <a:pt x="524" y="192"/>
                      </a:moveTo>
                      <a:cubicBezTo>
                        <a:pt x="524" y="192"/>
                        <a:pt x="524" y="192"/>
                        <a:pt x="524" y="191"/>
                      </a:cubicBezTo>
                      <a:cubicBezTo>
                        <a:pt x="525" y="191"/>
                        <a:pt x="525" y="191"/>
                        <a:pt x="525" y="191"/>
                      </a:cubicBezTo>
                      <a:cubicBezTo>
                        <a:pt x="525" y="191"/>
                        <a:pt x="525" y="192"/>
                        <a:pt x="524" y="192"/>
                      </a:cubicBezTo>
                      <a:close/>
                      <a:moveTo>
                        <a:pt x="522" y="185"/>
                      </a:moveTo>
                      <a:cubicBezTo>
                        <a:pt x="522" y="185"/>
                        <a:pt x="522" y="185"/>
                        <a:pt x="523" y="185"/>
                      </a:cubicBezTo>
                      <a:cubicBezTo>
                        <a:pt x="523" y="185"/>
                        <a:pt x="523" y="185"/>
                        <a:pt x="523" y="184"/>
                      </a:cubicBezTo>
                      <a:cubicBezTo>
                        <a:pt x="523" y="184"/>
                        <a:pt x="523" y="185"/>
                        <a:pt x="523" y="185"/>
                      </a:cubicBezTo>
                      <a:cubicBezTo>
                        <a:pt x="523" y="185"/>
                        <a:pt x="522" y="185"/>
                        <a:pt x="522" y="185"/>
                      </a:cubicBezTo>
                      <a:close/>
                      <a:moveTo>
                        <a:pt x="562" y="157"/>
                      </a:moveTo>
                      <a:cubicBezTo>
                        <a:pt x="563" y="156"/>
                        <a:pt x="564" y="154"/>
                        <a:pt x="565" y="153"/>
                      </a:cubicBezTo>
                      <a:cubicBezTo>
                        <a:pt x="564" y="154"/>
                        <a:pt x="563" y="156"/>
                        <a:pt x="562" y="157"/>
                      </a:cubicBezTo>
                      <a:close/>
                      <a:moveTo>
                        <a:pt x="591" y="126"/>
                      </a:moveTo>
                      <a:cubicBezTo>
                        <a:pt x="600" y="120"/>
                        <a:pt x="610" y="115"/>
                        <a:pt x="619" y="109"/>
                      </a:cubicBezTo>
                      <a:cubicBezTo>
                        <a:pt x="620" y="109"/>
                        <a:pt x="620" y="109"/>
                        <a:pt x="621" y="109"/>
                      </a:cubicBezTo>
                      <a:cubicBezTo>
                        <a:pt x="620" y="110"/>
                        <a:pt x="620" y="111"/>
                        <a:pt x="619" y="111"/>
                      </a:cubicBezTo>
                      <a:cubicBezTo>
                        <a:pt x="618" y="112"/>
                        <a:pt x="618" y="112"/>
                        <a:pt x="617" y="112"/>
                      </a:cubicBezTo>
                      <a:cubicBezTo>
                        <a:pt x="608" y="117"/>
                        <a:pt x="599" y="121"/>
                        <a:pt x="591" y="126"/>
                      </a:cubicBezTo>
                      <a:close/>
                      <a:moveTo>
                        <a:pt x="638" y="99"/>
                      </a:moveTo>
                      <a:cubicBezTo>
                        <a:pt x="638" y="99"/>
                        <a:pt x="638" y="99"/>
                        <a:pt x="639" y="99"/>
                      </a:cubicBezTo>
                      <a:cubicBezTo>
                        <a:pt x="638" y="99"/>
                        <a:pt x="637" y="100"/>
                        <a:pt x="637" y="100"/>
                      </a:cubicBezTo>
                      <a:cubicBezTo>
                        <a:pt x="637" y="100"/>
                        <a:pt x="637" y="100"/>
                        <a:pt x="638" y="99"/>
                      </a:cubicBezTo>
                      <a:close/>
                      <a:moveTo>
                        <a:pt x="655" y="88"/>
                      </a:moveTo>
                      <a:cubicBezTo>
                        <a:pt x="653" y="90"/>
                        <a:pt x="652" y="91"/>
                        <a:pt x="651" y="93"/>
                      </a:cubicBezTo>
                      <a:cubicBezTo>
                        <a:pt x="650" y="93"/>
                        <a:pt x="649" y="93"/>
                        <a:pt x="648" y="93"/>
                      </a:cubicBezTo>
                      <a:cubicBezTo>
                        <a:pt x="650" y="91"/>
                        <a:pt x="653" y="90"/>
                        <a:pt x="655" y="88"/>
                      </a:cubicBezTo>
                      <a:close/>
                      <a:moveTo>
                        <a:pt x="590" y="123"/>
                      </a:moveTo>
                      <a:cubicBezTo>
                        <a:pt x="586" y="125"/>
                        <a:pt x="583" y="128"/>
                        <a:pt x="579" y="130"/>
                      </a:cubicBezTo>
                      <a:cubicBezTo>
                        <a:pt x="583" y="128"/>
                        <a:pt x="586" y="125"/>
                        <a:pt x="590" y="122"/>
                      </a:cubicBezTo>
                      <a:cubicBezTo>
                        <a:pt x="590" y="122"/>
                        <a:pt x="590" y="122"/>
                        <a:pt x="590" y="122"/>
                      </a:cubicBezTo>
                      <a:cubicBezTo>
                        <a:pt x="589" y="123"/>
                        <a:pt x="590" y="123"/>
                        <a:pt x="590" y="123"/>
                      </a:cubicBezTo>
                      <a:close/>
                      <a:moveTo>
                        <a:pt x="545" y="154"/>
                      </a:moveTo>
                      <a:cubicBezTo>
                        <a:pt x="545" y="154"/>
                        <a:pt x="544" y="154"/>
                        <a:pt x="544" y="154"/>
                      </a:cubicBezTo>
                      <a:cubicBezTo>
                        <a:pt x="545" y="154"/>
                        <a:pt x="546" y="153"/>
                        <a:pt x="547" y="152"/>
                      </a:cubicBezTo>
                      <a:cubicBezTo>
                        <a:pt x="547" y="153"/>
                        <a:pt x="546" y="154"/>
                        <a:pt x="545" y="154"/>
                      </a:cubicBezTo>
                      <a:close/>
                      <a:moveTo>
                        <a:pt x="497" y="200"/>
                      </a:moveTo>
                      <a:cubicBezTo>
                        <a:pt x="497" y="200"/>
                        <a:pt x="498" y="200"/>
                        <a:pt x="498" y="200"/>
                      </a:cubicBezTo>
                      <a:cubicBezTo>
                        <a:pt x="494" y="204"/>
                        <a:pt x="491" y="207"/>
                        <a:pt x="487" y="211"/>
                      </a:cubicBezTo>
                      <a:cubicBezTo>
                        <a:pt x="488" y="210"/>
                        <a:pt x="488" y="210"/>
                        <a:pt x="488" y="209"/>
                      </a:cubicBezTo>
                      <a:cubicBezTo>
                        <a:pt x="491" y="206"/>
                        <a:pt x="494" y="203"/>
                        <a:pt x="497" y="200"/>
                      </a:cubicBezTo>
                      <a:close/>
                      <a:moveTo>
                        <a:pt x="422" y="293"/>
                      </a:moveTo>
                      <a:cubicBezTo>
                        <a:pt x="420" y="296"/>
                        <a:pt x="417" y="298"/>
                        <a:pt x="415" y="300"/>
                      </a:cubicBezTo>
                      <a:cubicBezTo>
                        <a:pt x="413" y="301"/>
                        <a:pt x="412" y="302"/>
                        <a:pt x="410" y="302"/>
                      </a:cubicBezTo>
                      <a:cubicBezTo>
                        <a:pt x="414" y="299"/>
                        <a:pt x="418" y="296"/>
                        <a:pt x="422" y="293"/>
                      </a:cubicBezTo>
                      <a:close/>
                      <a:moveTo>
                        <a:pt x="355" y="364"/>
                      </a:moveTo>
                      <a:cubicBezTo>
                        <a:pt x="356" y="364"/>
                        <a:pt x="356" y="364"/>
                        <a:pt x="357" y="364"/>
                      </a:cubicBezTo>
                      <a:cubicBezTo>
                        <a:pt x="353" y="369"/>
                        <a:pt x="349" y="373"/>
                        <a:pt x="344" y="377"/>
                      </a:cubicBezTo>
                      <a:cubicBezTo>
                        <a:pt x="347" y="372"/>
                        <a:pt x="351" y="368"/>
                        <a:pt x="355" y="364"/>
                      </a:cubicBezTo>
                      <a:close/>
                      <a:moveTo>
                        <a:pt x="378" y="343"/>
                      </a:moveTo>
                      <a:cubicBezTo>
                        <a:pt x="378" y="343"/>
                        <a:pt x="378" y="343"/>
                        <a:pt x="379" y="343"/>
                      </a:cubicBezTo>
                      <a:cubicBezTo>
                        <a:pt x="379" y="343"/>
                        <a:pt x="379" y="343"/>
                        <a:pt x="379" y="343"/>
                      </a:cubicBezTo>
                      <a:cubicBezTo>
                        <a:pt x="379" y="343"/>
                        <a:pt x="378" y="343"/>
                        <a:pt x="378" y="343"/>
                      </a:cubicBezTo>
                      <a:close/>
                      <a:moveTo>
                        <a:pt x="364" y="343"/>
                      </a:moveTo>
                      <a:cubicBezTo>
                        <a:pt x="361" y="346"/>
                        <a:pt x="358" y="350"/>
                        <a:pt x="355" y="353"/>
                      </a:cubicBezTo>
                      <a:cubicBezTo>
                        <a:pt x="355" y="353"/>
                        <a:pt x="356" y="352"/>
                        <a:pt x="356" y="352"/>
                      </a:cubicBezTo>
                      <a:cubicBezTo>
                        <a:pt x="359" y="349"/>
                        <a:pt x="361" y="346"/>
                        <a:pt x="364" y="343"/>
                      </a:cubicBezTo>
                      <a:close/>
                      <a:moveTo>
                        <a:pt x="343" y="366"/>
                      </a:moveTo>
                      <a:cubicBezTo>
                        <a:pt x="343" y="367"/>
                        <a:pt x="344" y="367"/>
                        <a:pt x="345" y="367"/>
                      </a:cubicBezTo>
                      <a:cubicBezTo>
                        <a:pt x="337" y="376"/>
                        <a:pt x="329" y="385"/>
                        <a:pt x="320" y="393"/>
                      </a:cubicBezTo>
                      <a:cubicBezTo>
                        <a:pt x="324" y="389"/>
                        <a:pt x="327" y="386"/>
                        <a:pt x="330" y="382"/>
                      </a:cubicBezTo>
                      <a:cubicBezTo>
                        <a:pt x="330" y="382"/>
                        <a:pt x="330" y="381"/>
                        <a:pt x="330" y="381"/>
                      </a:cubicBezTo>
                      <a:cubicBezTo>
                        <a:pt x="334" y="376"/>
                        <a:pt x="339" y="371"/>
                        <a:pt x="343" y="366"/>
                      </a:cubicBezTo>
                      <a:close/>
                      <a:moveTo>
                        <a:pt x="270" y="469"/>
                      </a:moveTo>
                      <a:cubicBezTo>
                        <a:pt x="269" y="468"/>
                        <a:pt x="265" y="469"/>
                        <a:pt x="265" y="469"/>
                      </a:cubicBezTo>
                      <a:cubicBezTo>
                        <a:pt x="265" y="469"/>
                        <a:pt x="265" y="469"/>
                        <a:pt x="264" y="469"/>
                      </a:cubicBezTo>
                      <a:cubicBezTo>
                        <a:pt x="264" y="469"/>
                        <a:pt x="264" y="469"/>
                        <a:pt x="264" y="469"/>
                      </a:cubicBezTo>
                      <a:cubicBezTo>
                        <a:pt x="265" y="467"/>
                        <a:pt x="266" y="465"/>
                        <a:pt x="266" y="463"/>
                      </a:cubicBezTo>
                      <a:cubicBezTo>
                        <a:pt x="267" y="462"/>
                        <a:pt x="268" y="462"/>
                        <a:pt x="269" y="461"/>
                      </a:cubicBezTo>
                      <a:cubicBezTo>
                        <a:pt x="270" y="461"/>
                        <a:pt x="271" y="460"/>
                        <a:pt x="272" y="460"/>
                      </a:cubicBezTo>
                      <a:cubicBezTo>
                        <a:pt x="274" y="458"/>
                        <a:pt x="276" y="457"/>
                        <a:pt x="277" y="456"/>
                      </a:cubicBezTo>
                      <a:cubicBezTo>
                        <a:pt x="277" y="457"/>
                        <a:pt x="281" y="458"/>
                        <a:pt x="282" y="457"/>
                      </a:cubicBezTo>
                      <a:cubicBezTo>
                        <a:pt x="283" y="456"/>
                        <a:pt x="284" y="455"/>
                        <a:pt x="285" y="454"/>
                      </a:cubicBezTo>
                      <a:cubicBezTo>
                        <a:pt x="286" y="454"/>
                        <a:pt x="287" y="454"/>
                        <a:pt x="288" y="454"/>
                      </a:cubicBezTo>
                      <a:cubicBezTo>
                        <a:pt x="298" y="447"/>
                        <a:pt x="309" y="441"/>
                        <a:pt x="321" y="436"/>
                      </a:cubicBezTo>
                      <a:cubicBezTo>
                        <a:pt x="306" y="450"/>
                        <a:pt x="288" y="460"/>
                        <a:pt x="270" y="468"/>
                      </a:cubicBezTo>
                      <a:cubicBezTo>
                        <a:pt x="270" y="468"/>
                        <a:pt x="270" y="469"/>
                        <a:pt x="270" y="469"/>
                      </a:cubicBezTo>
                      <a:close/>
                      <a:moveTo>
                        <a:pt x="264" y="501"/>
                      </a:moveTo>
                      <a:cubicBezTo>
                        <a:pt x="260" y="503"/>
                        <a:pt x="256" y="504"/>
                        <a:pt x="253" y="505"/>
                      </a:cubicBezTo>
                      <a:cubicBezTo>
                        <a:pt x="251" y="506"/>
                        <a:pt x="251" y="507"/>
                        <a:pt x="251" y="507"/>
                      </a:cubicBezTo>
                      <a:cubicBezTo>
                        <a:pt x="248" y="509"/>
                        <a:pt x="245" y="510"/>
                        <a:pt x="242" y="512"/>
                      </a:cubicBezTo>
                      <a:cubicBezTo>
                        <a:pt x="243" y="510"/>
                        <a:pt x="245" y="508"/>
                        <a:pt x="247" y="507"/>
                      </a:cubicBezTo>
                      <a:cubicBezTo>
                        <a:pt x="247" y="507"/>
                        <a:pt x="247" y="506"/>
                        <a:pt x="247" y="506"/>
                      </a:cubicBezTo>
                      <a:cubicBezTo>
                        <a:pt x="248" y="506"/>
                        <a:pt x="249" y="506"/>
                        <a:pt x="250" y="506"/>
                      </a:cubicBezTo>
                      <a:cubicBezTo>
                        <a:pt x="255" y="503"/>
                        <a:pt x="260" y="500"/>
                        <a:pt x="266" y="498"/>
                      </a:cubicBezTo>
                      <a:cubicBezTo>
                        <a:pt x="270" y="495"/>
                        <a:pt x="274" y="494"/>
                        <a:pt x="278" y="494"/>
                      </a:cubicBezTo>
                      <a:cubicBezTo>
                        <a:pt x="275" y="496"/>
                        <a:pt x="271" y="498"/>
                        <a:pt x="267" y="500"/>
                      </a:cubicBezTo>
                      <a:cubicBezTo>
                        <a:pt x="266" y="501"/>
                        <a:pt x="265" y="501"/>
                        <a:pt x="264" y="501"/>
                      </a:cubicBezTo>
                      <a:close/>
                      <a:moveTo>
                        <a:pt x="211" y="524"/>
                      </a:moveTo>
                      <a:cubicBezTo>
                        <a:pt x="211" y="524"/>
                        <a:pt x="211" y="524"/>
                        <a:pt x="211" y="524"/>
                      </a:cubicBezTo>
                      <a:cubicBezTo>
                        <a:pt x="211" y="524"/>
                        <a:pt x="211" y="524"/>
                        <a:pt x="210" y="525"/>
                      </a:cubicBezTo>
                      <a:cubicBezTo>
                        <a:pt x="211" y="524"/>
                        <a:pt x="211" y="524"/>
                        <a:pt x="211" y="524"/>
                      </a:cubicBezTo>
                      <a:close/>
                      <a:moveTo>
                        <a:pt x="248" y="499"/>
                      </a:moveTo>
                      <a:cubicBezTo>
                        <a:pt x="249" y="498"/>
                        <a:pt x="250" y="497"/>
                        <a:pt x="251" y="495"/>
                      </a:cubicBezTo>
                      <a:cubicBezTo>
                        <a:pt x="252" y="495"/>
                        <a:pt x="253" y="495"/>
                        <a:pt x="253" y="495"/>
                      </a:cubicBezTo>
                      <a:cubicBezTo>
                        <a:pt x="253" y="495"/>
                        <a:pt x="253" y="494"/>
                        <a:pt x="254" y="494"/>
                      </a:cubicBezTo>
                      <a:cubicBezTo>
                        <a:pt x="252" y="496"/>
                        <a:pt x="250" y="498"/>
                        <a:pt x="248" y="499"/>
                      </a:cubicBezTo>
                      <a:close/>
                      <a:moveTo>
                        <a:pt x="249" y="491"/>
                      </a:moveTo>
                      <a:cubicBezTo>
                        <a:pt x="249" y="491"/>
                        <a:pt x="249" y="491"/>
                        <a:pt x="249" y="491"/>
                      </a:cubicBezTo>
                      <a:cubicBezTo>
                        <a:pt x="249" y="491"/>
                        <a:pt x="249" y="491"/>
                        <a:pt x="249" y="491"/>
                      </a:cubicBezTo>
                      <a:cubicBezTo>
                        <a:pt x="249" y="491"/>
                        <a:pt x="249" y="491"/>
                        <a:pt x="249" y="491"/>
                      </a:cubicBezTo>
                      <a:cubicBezTo>
                        <a:pt x="249" y="491"/>
                        <a:pt x="249" y="491"/>
                        <a:pt x="249" y="491"/>
                      </a:cubicBezTo>
                      <a:close/>
                      <a:moveTo>
                        <a:pt x="255" y="473"/>
                      </a:moveTo>
                      <a:cubicBezTo>
                        <a:pt x="255" y="474"/>
                        <a:pt x="255" y="474"/>
                        <a:pt x="254" y="475"/>
                      </a:cubicBezTo>
                      <a:cubicBezTo>
                        <a:pt x="254" y="475"/>
                        <a:pt x="253" y="476"/>
                        <a:pt x="252" y="476"/>
                      </a:cubicBezTo>
                      <a:cubicBezTo>
                        <a:pt x="253" y="475"/>
                        <a:pt x="254" y="474"/>
                        <a:pt x="255" y="473"/>
                      </a:cubicBezTo>
                      <a:close/>
                      <a:moveTo>
                        <a:pt x="204" y="533"/>
                      </a:moveTo>
                      <a:cubicBezTo>
                        <a:pt x="213" y="527"/>
                        <a:pt x="222" y="522"/>
                        <a:pt x="230" y="516"/>
                      </a:cubicBezTo>
                      <a:cubicBezTo>
                        <a:pt x="222" y="523"/>
                        <a:pt x="214" y="530"/>
                        <a:pt x="206" y="538"/>
                      </a:cubicBezTo>
                      <a:cubicBezTo>
                        <a:pt x="204" y="539"/>
                        <a:pt x="202" y="540"/>
                        <a:pt x="199" y="541"/>
                      </a:cubicBezTo>
                      <a:cubicBezTo>
                        <a:pt x="201" y="538"/>
                        <a:pt x="202" y="535"/>
                        <a:pt x="204" y="533"/>
                      </a:cubicBezTo>
                      <a:close/>
                      <a:moveTo>
                        <a:pt x="213" y="537"/>
                      </a:moveTo>
                      <a:cubicBezTo>
                        <a:pt x="212" y="537"/>
                        <a:pt x="212" y="537"/>
                        <a:pt x="211" y="538"/>
                      </a:cubicBezTo>
                      <a:cubicBezTo>
                        <a:pt x="212" y="537"/>
                        <a:pt x="212" y="537"/>
                        <a:pt x="213" y="537"/>
                      </a:cubicBezTo>
                      <a:cubicBezTo>
                        <a:pt x="213" y="537"/>
                        <a:pt x="213" y="537"/>
                        <a:pt x="213" y="537"/>
                      </a:cubicBezTo>
                      <a:close/>
                      <a:moveTo>
                        <a:pt x="253" y="500"/>
                      </a:moveTo>
                      <a:cubicBezTo>
                        <a:pt x="260" y="495"/>
                        <a:pt x="266" y="490"/>
                        <a:pt x="272" y="484"/>
                      </a:cubicBezTo>
                      <a:cubicBezTo>
                        <a:pt x="272" y="483"/>
                        <a:pt x="272" y="483"/>
                        <a:pt x="272" y="483"/>
                      </a:cubicBezTo>
                      <a:cubicBezTo>
                        <a:pt x="274" y="482"/>
                        <a:pt x="275" y="481"/>
                        <a:pt x="277" y="480"/>
                      </a:cubicBezTo>
                      <a:cubicBezTo>
                        <a:pt x="283" y="477"/>
                        <a:pt x="290" y="474"/>
                        <a:pt x="284" y="481"/>
                      </a:cubicBezTo>
                      <a:cubicBezTo>
                        <a:pt x="279" y="486"/>
                        <a:pt x="272" y="490"/>
                        <a:pt x="266" y="493"/>
                      </a:cubicBezTo>
                      <a:cubicBezTo>
                        <a:pt x="262" y="495"/>
                        <a:pt x="257" y="498"/>
                        <a:pt x="253" y="500"/>
                      </a:cubicBezTo>
                      <a:close/>
                      <a:moveTo>
                        <a:pt x="235" y="492"/>
                      </a:moveTo>
                      <a:cubicBezTo>
                        <a:pt x="238" y="490"/>
                        <a:pt x="241" y="488"/>
                        <a:pt x="242" y="486"/>
                      </a:cubicBezTo>
                      <a:cubicBezTo>
                        <a:pt x="244" y="485"/>
                        <a:pt x="247" y="483"/>
                        <a:pt x="249" y="481"/>
                      </a:cubicBezTo>
                      <a:cubicBezTo>
                        <a:pt x="245" y="486"/>
                        <a:pt x="240" y="490"/>
                        <a:pt x="236" y="495"/>
                      </a:cubicBezTo>
                      <a:cubicBezTo>
                        <a:pt x="234" y="497"/>
                        <a:pt x="231" y="499"/>
                        <a:pt x="229" y="501"/>
                      </a:cubicBezTo>
                      <a:cubicBezTo>
                        <a:pt x="229" y="501"/>
                        <a:pt x="228" y="501"/>
                        <a:pt x="228" y="501"/>
                      </a:cubicBezTo>
                      <a:cubicBezTo>
                        <a:pt x="230" y="498"/>
                        <a:pt x="233" y="495"/>
                        <a:pt x="235" y="492"/>
                      </a:cubicBezTo>
                      <a:close/>
                      <a:moveTo>
                        <a:pt x="193" y="545"/>
                      </a:moveTo>
                      <a:cubicBezTo>
                        <a:pt x="194" y="545"/>
                        <a:pt x="196" y="545"/>
                        <a:pt x="196" y="545"/>
                      </a:cubicBezTo>
                      <a:cubicBezTo>
                        <a:pt x="197" y="544"/>
                        <a:pt x="198" y="544"/>
                        <a:pt x="200" y="544"/>
                      </a:cubicBezTo>
                      <a:cubicBezTo>
                        <a:pt x="196" y="547"/>
                        <a:pt x="192" y="550"/>
                        <a:pt x="189" y="554"/>
                      </a:cubicBezTo>
                      <a:cubicBezTo>
                        <a:pt x="189" y="554"/>
                        <a:pt x="189" y="554"/>
                        <a:pt x="189" y="554"/>
                      </a:cubicBezTo>
                      <a:cubicBezTo>
                        <a:pt x="187" y="555"/>
                        <a:pt x="185" y="557"/>
                        <a:pt x="183" y="558"/>
                      </a:cubicBezTo>
                      <a:cubicBezTo>
                        <a:pt x="186" y="554"/>
                        <a:pt x="189" y="550"/>
                        <a:pt x="193" y="545"/>
                      </a:cubicBezTo>
                      <a:close/>
                      <a:moveTo>
                        <a:pt x="218" y="538"/>
                      </a:moveTo>
                      <a:cubicBezTo>
                        <a:pt x="213" y="540"/>
                        <a:pt x="208" y="542"/>
                        <a:pt x="203" y="545"/>
                      </a:cubicBezTo>
                      <a:cubicBezTo>
                        <a:pt x="205" y="544"/>
                        <a:pt x="206" y="542"/>
                        <a:pt x="208" y="541"/>
                      </a:cubicBezTo>
                      <a:cubicBezTo>
                        <a:pt x="209" y="541"/>
                        <a:pt x="211" y="541"/>
                        <a:pt x="212" y="541"/>
                      </a:cubicBezTo>
                      <a:cubicBezTo>
                        <a:pt x="215" y="539"/>
                        <a:pt x="218" y="538"/>
                        <a:pt x="221" y="536"/>
                      </a:cubicBezTo>
                      <a:cubicBezTo>
                        <a:pt x="220" y="537"/>
                        <a:pt x="219" y="537"/>
                        <a:pt x="218" y="538"/>
                      </a:cubicBezTo>
                      <a:close/>
                      <a:moveTo>
                        <a:pt x="255" y="517"/>
                      </a:moveTo>
                      <a:cubicBezTo>
                        <a:pt x="255" y="517"/>
                        <a:pt x="254" y="517"/>
                        <a:pt x="254" y="517"/>
                      </a:cubicBezTo>
                      <a:cubicBezTo>
                        <a:pt x="257" y="515"/>
                        <a:pt x="259" y="513"/>
                        <a:pt x="262" y="511"/>
                      </a:cubicBezTo>
                      <a:cubicBezTo>
                        <a:pt x="269" y="508"/>
                        <a:pt x="277" y="506"/>
                        <a:pt x="284" y="504"/>
                      </a:cubicBezTo>
                      <a:cubicBezTo>
                        <a:pt x="274" y="507"/>
                        <a:pt x="265" y="512"/>
                        <a:pt x="255" y="517"/>
                      </a:cubicBezTo>
                      <a:close/>
                      <a:moveTo>
                        <a:pt x="252" y="514"/>
                      </a:moveTo>
                      <a:cubicBezTo>
                        <a:pt x="250" y="516"/>
                        <a:pt x="248" y="517"/>
                        <a:pt x="245" y="519"/>
                      </a:cubicBezTo>
                      <a:cubicBezTo>
                        <a:pt x="244" y="519"/>
                        <a:pt x="243" y="520"/>
                        <a:pt x="241" y="521"/>
                      </a:cubicBezTo>
                      <a:cubicBezTo>
                        <a:pt x="236" y="522"/>
                        <a:pt x="232" y="524"/>
                        <a:pt x="227" y="526"/>
                      </a:cubicBezTo>
                      <a:cubicBezTo>
                        <a:pt x="229" y="524"/>
                        <a:pt x="232" y="522"/>
                        <a:pt x="235" y="519"/>
                      </a:cubicBezTo>
                      <a:cubicBezTo>
                        <a:pt x="235" y="519"/>
                        <a:pt x="235" y="519"/>
                        <a:pt x="236" y="519"/>
                      </a:cubicBezTo>
                      <a:cubicBezTo>
                        <a:pt x="241" y="517"/>
                        <a:pt x="247" y="516"/>
                        <a:pt x="252" y="514"/>
                      </a:cubicBezTo>
                      <a:close/>
                      <a:moveTo>
                        <a:pt x="328" y="455"/>
                      </a:moveTo>
                      <a:cubicBezTo>
                        <a:pt x="358" y="446"/>
                        <a:pt x="389" y="442"/>
                        <a:pt x="421" y="441"/>
                      </a:cubicBezTo>
                      <a:cubicBezTo>
                        <a:pt x="443" y="440"/>
                        <a:pt x="466" y="443"/>
                        <a:pt x="488" y="437"/>
                      </a:cubicBezTo>
                      <a:cubicBezTo>
                        <a:pt x="428" y="485"/>
                        <a:pt x="348" y="478"/>
                        <a:pt x="276" y="498"/>
                      </a:cubicBezTo>
                      <a:cubicBezTo>
                        <a:pt x="280" y="496"/>
                        <a:pt x="283" y="494"/>
                        <a:pt x="287" y="491"/>
                      </a:cubicBezTo>
                      <a:cubicBezTo>
                        <a:pt x="288" y="490"/>
                        <a:pt x="287" y="490"/>
                        <a:pt x="286" y="490"/>
                      </a:cubicBezTo>
                      <a:cubicBezTo>
                        <a:pt x="281" y="490"/>
                        <a:pt x="277" y="491"/>
                        <a:pt x="273" y="492"/>
                      </a:cubicBezTo>
                      <a:cubicBezTo>
                        <a:pt x="275" y="491"/>
                        <a:pt x="276" y="490"/>
                        <a:pt x="278" y="489"/>
                      </a:cubicBezTo>
                      <a:cubicBezTo>
                        <a:pt x="284" y="485"/>
                        <a:pt x="290" y="481"/>
                        <a:pt x="295" y="474"/>
                      </a:cubicBezTo>
                      <a:cubicBezTo>
                        <a:pt x="296" y="473"/>
                        <a:pt x="293" y="473"/>
                        <a:pt x="293" y="473"/>
                      </a:cubicBezTo>
                      <a:cubicBezTo>
                        <a:pt x="290" y="474"/>
                        <a:pt x="288" y="474"/>
                        <a:pt x="285" y="475"/>
                      </a:cubicBezTo>
                      <a:cubicBezTo>
                        <a:pt x="289" y="472"/>
                        <a:pt x="294" y="469"/>
                        <a:pt x="298" y="466"/>
                      </a:cubicBezTo>
                      <a:cubicBezTo>
                        <a:pt x="300" y="464"/>
                        <a:pt x="294" y="465"/>
                        <a:pt x="293" y="466"/>
                      </a:cubicBezTo>
                      <a:cubicBezTo>
                        <a:pt x="286" y="471"/>
                        <a:pt x="279" y="475"/>
                        <a:pt x="272" y="480"/>
                      </a:cubicBezTo>
                      <a:cubicBezTo>
                        <a:pt x="271" y="481"/>
                        <a:pt x="270" y="481"/>
                        <a:pt x="269" y="481"/>
                      </a:cubicBezTo>
                      <a:cubicBezTo>
                        <a:pt x="274" y="478"/>
                        <a:pt x="278" y="473"/>
                        <a:pt x="282" y="469"/>
                      </a:cubicBezTo>
                      <a:cubicBezTo>
                        <a:pt x="297" y="463"/>
                        <a:pt x="313" y="460"/>
                        <a:pt x="328" y="455"/>
                      </a:cubicBezTo>
                      <a:close/>
                      <a:moveTo>
                        <a:pt x="268" y="472"/>
                      </a:moveTo>
                      <a:cubicBezTo>
                        <a:pt x="269" y="471"/>
                        <a:pt x="269" y="471"/>
                        <a:pt x="269" y="471"/>
                      </a:cubicBezTo>
                      <a:cubicBezTo>
                        <a:pt x="269" y="471"/>
                        <a:pt x="269" y="471"/>
                        <a:pt x="270" y="471"/>
                      </a:cubicBezTo>
                      <a:cubicBezTo>
                        <a:pt x="269" y="471"/>
                        <a:pt x="269" y="471"/>
                        <a:pt x="268" y="472"/>
                      </a:cubicBezTo>
                      <a:close/>
                      <a:moveTo>
                        <a:pt x="343" y="414"/>
                      </a:moveTo>
                      <a:cubicBezTo>
                        <a:pt x="355" y="409"/>
                        <a:pt x="337" y="423"/>
                        <a:pt x="338" y="423"/>
                      </a:cubicBezTo>
                      <a:cubicBezTo>
                        <a:pt x="333" y="426"/>
                        <a:pt x="328" y="428"/>
                        <a:pt x="323" y="431"/>
                      </a:cubicBezTo>
                      <a:cubicBezTo>
                        <a:pt x="315" y="433"/>
                        <a:pt x="308" y="436"/>
                        <a:pt x="300" y="440"/>
                      </a:cubicBezTo>
                      <a:cubicBezTo>
                        <a:pt x="302" y="438"/>
                        <a:pt x="303" y="436"/>
                        <a:pt x="305" y="434"/>
                      </a:cubicBezTo>
                      <a:cubicBezTo>
                        <a:pt x="307" y="433"/>
                        <a:pt x="308" y="432"/>
                        <a:pt x="310" y="431"/>
                      </a:cubicBezTo>
                      <a:cubicBezTo>
                        <a:pt x="309" y="433"/>
                        <a:pt x="313" y="433"/>
                        <a:pt x="315" y="432"/>
                      </a:cubicBezTo>
                      <a:cubicBezTo>
                        <a:pt x="320" y="428"/>
                        <a:pt x="326" y="424"/>
                        <a:pt x="332" y="420"/>
                      </a:cubicBezTo>
                      <a:cubicBezTo>
                        <a:pt x="335" y="418"/>
                        <a:pt x="339" y="416"/>
                        <a:pt x="343" y="414"/>
                      </a:cubicBezTo>
                      <a:close/>
                      <a:moveTo>
                        <a:pt x="326" y="420"/>
                      </a:moveTo>
                      <a:cubicBezTo>
                        <a:pt x="327" y="419"/>
                        <a:pt x="327" y="418"/>
                        <a:pt x="328" y="418"/>
                      </a:cubicBezTo>
                      <a:cubicBezTo>
                        <a:pt x="331" y="416"/>
                        <a:pt x="328" y="414"/>
                        <a:pt x="326" y="415"/>
                      </a:cubicBezTo>
                      <a:cubicBezTo>
                        <a:pt x="327" y="413"/>
                        <a:pt x="329" y="411"/>
                        <a:pt x="330" y="409"/>
                      </a:cubicBezTo>
                      <a:cubicBezTo>
                        <a:pt x="334" y="408"/>
                        <a:pt x="348" y="402"/>
                        <a:pt x="339" y="411"/>
                      </a:cubicBezTo>
                      <a:cubicBezTo>
                        <a:pt x="336" y="413"/>
                        <a:pt x="334" y="414"/>
                        <a:pt x="332" y="416"/>
                      </a:cubicBezTo>
                      <a:cubicBezTo>
                        <a:pt x="330" y="417"/>
                        <a:pt x="328" y="418"/>
                        <a:pt x="326" y="420"/>
                      </a:cubicBezTo>
                      <a:close/>
                      <a:moveTo>
                        <a:pt x="336" y="400"/>
                      </a:moveTo>
                      <a:cubicBezTo>
                        <a:pt x="335" y="399"/>
                        <a:pt x="331" y="400"/>
                        <a:pt x="330" y="401"/>
                      </a:cubicBezTo>
                      <a:cubicBezTo>
                        <a:pt x="327" y="404"/>
                        <a:pt x="324" y="406"/>
                        <a:pt x="321" y="409"/>
                      </a:cubicBezTo>
                      <a:cubicBezTo>
                        <a:pt x="318" y="411"/>
                        <a:pt x="315" y="413"/>
                        <a:pt x="312" y="415"/>
                      </a:cubicBezTo>
                      <a:cubicBezTo>
                        <a:pt x="310" y="417"/>
                        <a:pt x="312" y="417"/>
                        <a:pt x="314" y="417"/>
                      </a:cubicBezTo>
                      <a:cubicBezTo>
                        <a:pt x="309" y="422"/>
                        <a:pt x="305" y="427"/>
                        <a:pt x="300" y="432"/>
                      </a:cubicBezTo>
                      <a:cubicBezTo>
                        <a:pt x="300" y="433"/>
                        <a:pt x="299" y="433"/>
                        <a:pt x="298" y="434"/>
                      </a:cubicBezTo>
                      <a:cubicBezTo>
                        <a:pt x="293" y="437"/>
                        <a:pt x="288" y="441"/>
                        <a:pt x="283" y="444"/>
                      </a:cubicBezTo>
                      <a:cubicBezTo>
                        <a:pt x="293" y="434"/>
                        <a:pt x="304" y="423"/>
                        <a:pt x="312" y="410"/>
                      </a:cubicBezTo>
                      <a:cubicBezTo>
                        <a:pt x="312" y="409"/>
                        <a:pt x="312" y="408"/>
                        <a:pt x="311" y="408"/>
                      </a:cubicBezTo>
                      <a:cubicBezTo>
                        <a:pt x="319" y="401"/>
                        <a:pt x="326" y="394"/>
                        <a:pt x="333" y="387"/>
                      </a:cubicBezTo>
                      <a:cubicBezTo>
                        <a:pt x="332" y="390"/>
                        <a:pt x="336" y="390"/>
                        <a:pt x="338" y="389"/>
                      </a:cubicBezTo>
                      <a:cubicBezTo>
                        <a:pt x="338" y="388"/>
                        <a:pt x="339" y="388"/>
                        <a:pt x="339" y="388"/>
                      </a:cubicBezTo>
                      <a:cubicBezTo>
                        <a:pt x="339" y="389"/>
                        <a:pt x="342" y="389"/>
                        <a:pt x="343" y="389"/>
                      </a:cubicBezTo>
                      <a:cubicBezTo>
                        <a:pt x="347" y="387"/>
                        <a:pt x="350" y="385"/>
                        <a:pt x="354" y="384"/>
                      </a:cubicBezTo>
                      <a:cubicBezTo>
                        <a:pt x="349" y="391"/>
                        <a:pt x="342" y="396"/>
                        <a:pt x="336" y="400"/>
                      </a:cubicBezTo>
                      <a:close/>
                      <a:moveTo>
                        <a:pt x="462" y="352"/>
                      </a:moveTo>
                      <a:cubicBezTo>
                        <a:pt x="442" y="352"/>
                        <a:pt x="422" y="354"/>
                        <a:pt x="402" y="357"/>
                      </a:cubicBezTo>
                      <a:cubicBezTo>
                        <a:pt x="404" y="356"/>
                        <a:pt x="406" y="355"/>
                        <a:pt x="408" y="354"/>
                      </a:cubicBezTo>
                      <a:cubicBezTo>
                        <a:pt x="409" y="354"/>
                        <a:pt x="410" y="353"/>
                        <a:pt x="411" y="353"/>
                      </a:cubicBezTo>
                      <a:cubicBezTo>
                        <a:pt x="439" y="348"/>
                        <a:pt x="468" y="352"/>
                        <a:pt x="496" y="354"/>
                      </a:cubicBezTo>
                      <a:cubicBezTo>
                        <a:pt x="500" y="354"/>
                        <a:pt x="504" y="355"/>
                        <a:pt x="508" y="355"/>
                      </a:cubicBezTo>
                      <a:cubicBezTo>
                        <a:pt x="507" y="355"/>
                        <a:pt x="505" y="356"/>
                        <a:pt x="504" y="356"/>
                      </a:cubicBezTo>
                      <a:cubicBezTo>
                        <a:pt x="490" y="354"/>
                        <a:pt x="476" y="352"/>
                        <a:pt x="462" y="352"/>
                      </a:cubicBezTo>
                      <a:close/>
                      <a:moveTo>
                        <a:pt x="532" y="357"/>
                      </a:moveTo>
                      <a:cubicBezTo>
                        <a:pt x="526" y="358"/>
                        <a:pt x="519" y="357"/>
                        <a:pt x="512" y="357"/>
                      </a:cubicBezTo>
                      <a:cubicBezTo>
                        <a:pt x="514" y="356"/>
                        <a:pt x="515" y="356"/>
                        <a:pt x="516" y="356"/>
                      </a:cubicBezTo>
                      <a:cubicBezTo>
                        <a:pt x="522" y="357"/>
                        <a:pt x="528" y="357"/>
                        <a:pt x="533" y="357"/>
                      </a:cubicBezTo>
                      <a:cubicBezTo>
                        <a:pt x="533" y="357"/>
                        <a:pt x="533" y="357"/>
                        <a:pt x="532" y="357"/>
                      </a:cubicBezTo>
                      <a:close/>
                      <a:moveTo>
                        <a:pt x="555" y="350"/>
                      </a:moveTo>
                      <a:cubicBezTo>
                        <a:pt x="554" y="350"/>
                        <a:pt x="553" y="350"/>
                        <a:pt x="552" y="351"/>
                      </a:cubicBezTo>
                      <a:cubicBezTo>
                        <a:pt x="548" y="352"/>
                        <a:pt x="543" y="352"/>
                        <a:pt x="539" y="353"/>
                      </a:cubicBezTo>
                      <a:cubicBezTo>
                        <a:pt x="544" y="352"/>
                        <a:pt x="550" y="351"/>
                        <a:pt x="555" y="350"/>
                      </a:cubicBezTo>
                      <a:close/>
                      <a:moveTo>
                        <a:pt x="467" y="350"/>
                      </a:moveTo>
                      <a:cubicBezTo>
                        <a:pt x="455" y="349"/>
                        <a:pt x="442" y="348"/>
                        <a:pt x="430" y="349"/>
                      </a:cubicBezTo>
                      <a:cubicBezTo>
                        <a:pt x="442" y="347"/>
                        <a:pt x="454" y="348"/>
                        <a:pt x="467" y="350"/>
                      </a:cubicBezTo>
                      <a:close/>
                      <a:moveTo>
                        <a:pt x="376" y="365"/>
                      </a:moveTo>
                      <a:cubicBezTo>
                        <a:pt x="381" y="362"/>
                        <a:pt x="387" y="359"/>
                        <a:pt x="392" y="357"/>
                      </a:cubicBezTo>
                      <a:cubicBezTo>
                        <a:pt x="392" y="357"/>
                        <a:pt x="392" y="358"/>
                        <a:pt x="392" y="358"/>
                      </a:cubicBezTo>
                      <a:cubicBezTo>
                        <a:pt x="391" y="358"/>
                        <a:pt x="391" y="359"/>
                        <a:pt x="391" y="359"/>
                      </a:cubicBezTo>
                      <a:cubicBezTo>
                        <a:pt x="391" y="359"/>
                        <a:pt x="391" y="359"/>
                        <a:pt x="391" y="359"/>
                      </a:cubicBezTo>
                      <a:cubicBezTo>
                        <a:pt x="390" y="359"/>
                        <a:pt x="389" y="359"/>
                        <a:pt x="387" y="360"/>
                      </a:cubicBezTo>
                      <a:cubicBezTo>
                        <a:pt x="385" y="360"/>
                        <a:pt x="383" y="362"/>
                        <a:pt x="385" y="362"/>
                      </a:cubicBezTo>
                      <a:cubicBezTo>
                        <a:pt x="370" y="370"/>
                        <a:pt x="355" y="377"/>
                        <a:pt x="341" y="386"/>
                      </a:cubicBezTo>
                      <a:cubicBezTo>
                        <a:pt x="352" y="377"/>
                        <a:pt x="363" y="366"/>
                        <a:pt x="371" y="354"/>
                      </a:cubicBezTo>
                      <a:cubicBezTo>
                        <a:pt x="372" y="353"/>
                        <a:pt x="374" y="352"/>
                        <a:pt x="375" y="351"/>
                      </a:cubicBezTo>
                      <a:cubicBezTo>
                        <a:pt x="376" y="351"/>
                        <a:pt x="378" y="351"/>
                        <a:pt x="378" y="350"/>
                      </a:cubicBezTo>
                      <a:cubicBezTo>
                        <a:pt x="379" y="349"/>
                        <a:pt x="380" y="348"/>
                        <a:pt x="380" y="347"/>
                      </a:cubicBezTo>
                      <a:cubicBezTo>
                        <a:pt x="381" y="347"/>
                        <a:pt x="383" y="346"/>
                        <a:pt x="384" y="345"/>
                      </a:cubicBezTo>
                      <a:cubicBezTo>
                        <a:pt x="376" y="352"/>
                        <a:pt x="369" y="360"/>
                        <a:pt x="362" y="368"/>
                      </a:cubicBezTo>
                      <a:cubicBezTo>
                        <a:pt x="359" y="370"/>
                        <a:pt x="365" y="371"/>
                        <a:pt x="367" y="369"/>
                      </a:cubicBezTo>
                      <a:cubicBezTo>
                        <a:pt x="368" y="368"/>
                        <a:pt x="370" y="366"/>
                        <a:pt x="371" y="365"/>
                      </a:cubicBezTo>
                      <a:cubicBezTo>
                        <a:pt x="372" y="365"/>
                        <a:pt x="375" y="365"/>
                        <a:pt x="376" y="365"/>
                      </a:cubicBezTo>
                      <a:close/>
                      <a:moveTo>
                        <a:pt x="406" y="336"/>
                      </a:moveTo>
                      <a:cubicBezTo>
                        <a:pt x="401" y="338"/>
                        <a:pt x="395" y="342"/>
                        <a:pt x="390" y="346"/>
                      </a:cubicBezTo>
                      <a:cubicBezTo>
                        <a:pt x="393" y="343"/>
                        <a:pt x="396" y="341"/>
                        <a:pt x="398" y="338"/>
                      </a:cubicBezTo>
                      <a:cubicBezTo>
                        <a:pt x="401" y="337"/>
                        <a:pt x="404" y="336"/>
                        <a:pt x="406" y="336"/>
                      </a:cubicBezTo>
                      <a:close/>
                      <a:moveTo>
                        <a:pt x="402" y="329"/>
                      </a:moveTo>
                      <a:cubicBezTo>
                        <a:pt x="398" y="332"/>
                        <a:pt x="395" y="335"/>
                        <a:pt x="391" y="338"/>
                      </a:cubicBezTo>
                      <a:cubicBezTo>
                        <a:pt x="390" y="339"/>
                        <a:pt x="388" y="339"/>
                        <a:pt x="387" y="340"/>
                      </a:cubicBezTo>
                      <a:cubicBezTo>
                        <a:pt x="389" y="338"/>
                        <a:pt x="391" y="336"/>
                        <a:pt x="393" y="334"/>
                      </a:cubicBezTo>
                      <a:cubicBezTo>
                        <a:pt x="396" y="332"/>
                        <a:pt x="399" y="330"/>
                        <a:pt x="402" y="329"/>
                      </a:cubicBezTo>
                      <a:close/>
                      <a:moveTo>
                        <a:pt x="392" y="329"/>
                      </a:moveTo>
                      <a:cubicBezTo>
                        <a:pt x="390" y="330"/>
                        <a:pt x="389" y="331"/>
                        <a:pt x="387" y="332"/>
                      </a:cubicBezTo>
                      <a:cubicBezTo>
                        <a:pt x="389" y="328"/>
                        <a:pt x="392" y="324"/>
                        <a:pt x="393" y="318"/>
                      </a:cubicBezTo>
                      <a:cubicBezTo>
                        <a:pt x="393" y="318"/>
                        <a:pt x="393" y="318"/>
                        <a:pt x="393" y="318"/>
                      </a:cubicBezTo>
                      <a:cubicBezTo>
                        <a:pt x="395" y="316"/>
                        <a:pt x="396" y="315"/>
                        <a:pt x="398" y="313"/>
                      </a:cubicBezTo>
                      <a:cubicBezTo>
                        <a:pt x="401" y="311"/>
                        <a:pt x="404" y="309"/>
                        <a:pt x="408" y="308"/>
                      </a:cubicBezTo>
                      <a:cubicBezTo>
                        <a:pt x="406" y="310"/>
                        <a:pt x="403" y="312"/>
                        <a:pt x="401" y="315"/>
                      </a:cubicBezTo>
                      <a:cubicBezTo>
                        <a:pt x="399" y="318"/>
                        <a:pt x="405" y="318"/>
                        <a:pt x="406" y="316"/>
                      </a:cubicBezTo>
                      <a:cubicBezTo>
                        <a:pt x="410" y="311"/>
                        <a:pt x="415" y="307"/>
                        <a:pt x="419" y="302"/>
                      </a:cubicBezTo>
                      <a:cubicBezTo>
                        <a:pt x="424" y="300"/>
                        <a:pt x="429" y="299"/>
                        <a:pt x="434" y="297"/>
                      </a:cubicBezTo>
                      <a:cubicBezTo>
                        <a:pt x="420" y="307"/>
                        <a:pt x="405" y="317"/>
                        <a:pt x="392" y="329"/>
                      </a:cubicBezTo>
                      <a:close/>
                      <a:moveTo>
                        <a:pt x="425" y="286"/>
                      </a:moveTo>
                      <a:cubicBezTo>
                        <a:pt x="423" y="287"/>
                        <a:pt x="421" y="289"/>
                        <a:pt x="419" y="290"/>
                      </a:cubicBezTo>
                      <a:cubicBezTo>
                        <a:pt x="419" y="291"/>
                        <a:pt x="419" y="291"/>
                        <a:pt x="419" y="291"/>
                      </a:cubicBezTo>
                      <a:cubicBezTo>
                        <a:pt x="410" y="297"/>
                        <a:pt x="402" y="304"/>
                        <a:pt x="394" y="311"/>
                      </a:cubicBezTo>
                      <a:cubicBezTo>
                        <a:pt x="393" y="312"/>
                        <a:pt x="391" y="313"/>
                        <a:pt x="390" y="314"/>
                      </a:cubicBezTo>
                      <a:cubicBezTo>
                        <a:pt x="395" y="308"/>
                        <a:pt x="401" y="301"/>
                        <a:pt x="407" y="295"/>
                      </a:cubicBezTo>
                      <a:cubicBezTo>
                        <a:pt x="413" y="291"/>
                        <a:pt x="418" y="288"/>
                        <a:pt x="425" y="286"/>
                      </a:cubicBezTo>
                      <a:close/>
                      <a:moveTo>
                        <a:pt x="441" y="259"/>
                      </a:moveTo>
                      <a:cubicBezTo>
                        <a:pt x="446" y="254"/>
                        <a:pt x="452" y="249"/>
                        <a:pt x="457" y="244"/>
                      </a:cubicBezTo>
                      <a:cubicBezTo>
                        <a:pt x="464" y="239"/>
                        <a:pt x="471" y="235"/>
                        <a:pt x="478" y="230"/>
                      </a:cubicBezTo>
                      <a:cubicBezTo>
                        <a:pt x="478" y="231"/>
                        <a:pt x="478" y="232"/>
                        <a:pt x="478" y="232"/>
                      </a:cubicBezTo>
                      <a:cubicBezTo>
                        <a:pt x="466" y="240"/>
                        <a:pt x="453" y="249"/>
                        <a:pt x="441" y="259"/>
                      </a:cubicBezTo>
                      <a:close/>
                      <a:moveTo>
                        <a:pt x="494" y="223"/>
                      </a:moveTo>
                      <a:cubicBezTo>
                        <a:pt x="500" y="218"/>
                        <a:pt x="507" y="214"/>
                        <a:pt x="514" y="210"/>
                      </a:cubicBezTo>
                      <a:cubicBezTo>
                        <a:pt x="515" y="209"/>
                        <a:pt x="517" y="208"/>
                        <a:pt x="519" y="208"/>
                      </a:cubicBezTo>
                      <a:cubicBezTo>
                        <a:pt x="511" y="213"/>
                        <a:pt x="502" y="218"/>
                        <a:pt x="494" y="223"/>
                      </a:cubicBezTo>
                      <a:close/>
                      <a:moveTo>
                        <a:pt x="531" y="201"/>
                      </a:moveTo>
                      <a:cubicBezTo>
                        <a:pt x="531" y="201"/>
                        <a:pt x="531" y="201"/>
                        <a:pt x="531" y="201"/>
                      </a:cubicBezTo>
                      <a:cubicBezTo>
                        <a:pt x="531" y="201"/>
                        <a:pt x="531" y="201"/>
                        <a:pt x="531" y="201"/>
                      </a:cubicBezTo>
                      <a:cubicBezTo>
                        <a:pt x="531" y="201"/>
                        <a:pt x="531" y="201"/>
                        <a:pt x="531" y="201"/>
                      </a:cubicBezTo>
                      <a:close/>
                      <a:moveTo>
                        <a:pt x="552" y="185"/>
                      </a:moveTo>
                      <a:cubicBezTo>
                        <a:pt x="541" y="192"/>
                        <a:pt x="529" y="197"/>
                        <a:pt x="517" y="203"/>
                      </a:cubicBezTo>
                      <a:cubicBezTo>
                        <a:pt x="528" y="198"/>
                        <a:pt x="538" y="192"/>
                        <a:pt x="548" y="186"/>
                      </a:cubicBezTo>
                      <a:cubicBezTo>
                        <a:pt x="549" y="186"/>
                        <a:pt x="551" y="185"/>
                        <a:pt x="552" y="185"/>
                      </a:cubicBezTo>
                      <a:close/>
                      <a:moveTo>
                        <a:pt x="558" y="178"/>
                      </a:moveTo>
                      <a:cubicBezTo>
                        <a:pt x="556" y="179"/>
                        <a:pt x="554" y="180"/>
                        <a:pt x="552" y="181"/>
                      </a:cubicBezTo>
                      <a:cubicBezTo>
                        <a:pt x="551" y="181"/>
                        <a:pt x="551" y="181"/>
                        <a:pt x="550" y="181"/>
                      </a:cubicBezTo>
                      <a:cubicBezTo>
                        <a:pt x="551" y="180"/>
                        <a:pt x="553" y="180"/>
                        <a:pt x="554" y="179"/>
                      </a:cubicBezTo>
                      <a:cubicBezTo>
                        <a:pt x="555" y="178"/>
                        <a:pt x="556" y="178"/>
                        <a:pt x="558" y="178"/>
                      </a:cubicBezTo>
                      <a:close/>
                      <a:moveTo>
                        <a:pt x="580" y="146"/>
                      </a:moveTo>
                      <a:cubicBezTo>
                        <a:pt x="586" y="145"/>
                        <a:pt x="591" y="143"/>
                        <a:pt x="597" y="141"/>
                      </a:cubicBezTo>
                      <a:cubicBezTo>
                        <a:pt x="588" y="145"/>
                        <a:pt x="579" y="150"/>
                        <a:pt x="570" y="154"/>
                      </a:cubicBezTo>
                      <a:cubicBezTo>
                        <a:pt x="571" y="153"/>
                        <a:pt x="572" y="152"/>
                        <a:pt x="573" y="151"/>
                      </a:cubicBezTo>
                      <a:cubicBezTo>
                        <a:pt x="574" y="149"/>
                        <a:pt x="570" y="150"/>
                        <a:pt x="568" y="151"/>
                      </a:cubicBezTo>
                      <a:cubicBezTo>
                        <a:pt x="570" y="149"/>
                        <a:pt x="571" y="148"/>
                        <a:pt x="573" y="146"/>
                      </a:cubicBezTo>
                      <a:cubicBezTo>
                        <a:pt x="574" y="145"/>
                        <a:pt x="573" y="144"/>
                        <a:pt x="571" y="144"/>
                      </a:cubicBezTo>
                      <a:cubicBezTo>
                        <a:pt x="575" y="143"/>
                        <a:pt x="579" y="142"/>
                        <a:pt x="583" y="142"/>
                      </a:cubicBezTo>
                      <a:cubicBezTo>
                        <a:pt x="582" y="142"/>
                        <a:pt x="581" y="143"/>
                        <a:pt x="579" y="143"/>
                      </a:cubicBezTo>
                      <a:cubicBezTo>
                        <a:pt x="576" y="144"/>
                        <a:pt x="576" y="147"/>
                        <a:pt x="580" y="146"/>
                      </a:cubicBezTo>
                      <a:close/>
                      <a:moveTo>
                        <a:pt x="621" y="102"/>
                      </a:moveTo>
                      <a:cubicBezTo>
                        <a:pt x="613" y="108"/>
                        <a:pt x="606" y="113"/>
                        <a:pt x="598" y="117"/>
                      </a:cubicBezTo>
                      <a:cubicBezTo>
                        <a:pt x="598" y="117"/>
                        <a:pt x="598" y="116"/>
                        <a:pt x="598" y="116"/>
                      </a:cubicBezTo>
                      <a:cubicBezTo>
                        <a:pt x="606" y="111"/>
                        <a:pt x="613" y="106"/>
                        <a:pt x="621" y="102"/>
                      </a:cubicBezTo>
                      <a:close/>
                      <a:moveTo>
                        <a:pt x="594" y="113"/>
                      </a:moveTo>
                      <a:cubicBezTo>
                        <a:pt x="593" y="114"/>
                        <a:pt x="592" y="115"/>
                        <a:pt x="591" y="116"/>
                      </a:cubicBezTo>
                      <a:cubicBezTo>
                        <a:pt x="592" y="114"/>
                        <a:pt x="594" y="113"/>
                        <a:pt x="595" y="112"/>
                      </a:cubicBezTo>
                      <a:cubicBezTo>
                        <a:pt x="595" y="112"/>
                        <a:pt x="595" y="113"/>
                        <a:pt x="594" y="113"/>
                      </a:cubicBezTo>
                      <a:close/>
                      <a:moveTo>
                        <a:pt x="614" y="91"/>
                      </a:moveTo>
                      <a:cubicBezTo>
                        <a:pt x="613" y="91"/>
                        <a:pt x="612" y="91"/>
                        <a:pt x="612" y="92"/>
                      </a:cubicBezTo>
                      <a:cubicBezTo>
                        <a:pt x="610" y="94"/>
                        <a:pt x="608" y="96"/>
                        <a:pt x="607" y="98"/>
                      </a:cubicBezTo>
                      <a:cubicBezTo>
                        <a:pt x="606" y="98"/>
                        <a:pt x="606" y="98"/>
                        <a:pt x="606" y="98"/>
                      </a:cubicBezTo>
                      <a:cubicBezTo>
                        <a:pt x="590" y="111"/>
                        <a:pt x="575" y="124"/>
                        <a:pt x="562" y="139"/>
                      </a:cubicBezTo>
                      <a:cubicBezTo>
                        <a:pt x="562" y="140"/>
                        <a:pt x="561" y="140"/>
                        <a:pt x="561" y="141"/>
                      </a:cubicBezTo>
                      <a:cubicBezTo>
                        <a:pt x="560" y="141"/>
                        <a:pt x="560" y="141"/>
                        <a:pt x="560" y="141"/>
                      </a:cubicBezTo>
                      <a:cubicBezTo>
                        <a:pt x="557" y="144"/>
                        <a:pt x="554" y="146"/>
                        <a:pt x="552" y="149"/>
                      </a:cubicBezTo>
                      <a:cubicBezTo>
                        <a:pt x="550" y="149"/>
                        <a:pt x="549" y="150"/>
                        <a:pt x="547" y="150"/>
                      </a:cubicBezTo>
                      <a:cubicBezTo>
                        <a:pt x="569" y="129"/>
                        <a:pt x="591" y="108"/>
                        <a:pt x="614" y="88"/>
                      </a:cubicBezTo>
                      <a:cubicBezTo>
                        <a:pt x="619" y="85"/>
                        <a:pt x="623" y="81"/>
                        <a:pt x="628" y="77"/>
                      </a:cubicBezTo>
                      <a:cubicBezTo>
                        <a:pt x="623" y="82"/>
                        <a:pt x="619" y="86"/>
                        <a:pt x="614" y="91"/>
                      </a:cubicBezTo>
                      <a:close/>
                      <a:moveTo>
                        <a:pt x="490" y="201"/>
                      </a:moveTo>
                      <a:cubicBezTo>
                        <a:pt x="475" y="216"/>
                        <a:pt x="461" y="231"/>
                        <a:pt x="446" y="247"/>
                      </a:cubicBezTo>
                      <a:cubicBezTo>
                        <a:pt x="444" y="249"/>
                        <a:pt x="442" y="250"/>
                        <a:pt x="440" y="252"/>
                      </a:cubicBezTo>
                      <a:cubicBezTo>
                        <a:pt x="449" y="242"/>
                        <a:pt x="458" y="233"/>
                        <a:pt x="468" y="223"/>
                      </a:cubicBezTo>
                      <a:cubicBezTo>
                        <a:pt x="475" y="216"/>
                        <a:pt x="483" y="208"/>
                        <a:pt x="490" y="201"/>
                      </a:cubicBezTo>
                      <a:close/>
                      <a:moveTo>
                        <a:pt x="38" y="749"/>
                      </a:moveTo>
                      <a:cubicBezTo>
                        <a:pt x="36" y="752"/>
                        <a:pt x="33" y="756"/>
                        <a:pt x="30" y="759"/>
                      </a:cubicBezTo>
                      <a:cubicBezTo>
                        <a:pt x="33" y="755"/>
                        <a:pt x="35" y="752"/>
                        <a:pt x="38" y="749"/>
                      </a:cubicBezTo>
                      <a:close/>
                      <a:moveTo>
                        <a:pt x="67" y="706"/>
                      </a:moveTo>
                      <a:cubicBezTo>
                        <a:pt x="67" y="705"/>
                        <a:pt x="68" y="704"/>
                        <a:pt x="68" y="702"/>
                      </a:cubicBezTo>
                      <a:cubicBezTo>
                        <a:pt x="72" y="696"/>
                        <a:pt x="77" y="690"/>
                        <a:pt x="81" y="683"/>
                      </a:cubicBezTo>
                      <a:cubicBezTo>
                        <a:pt x="79" y="687"/>
                        <a:pt x="77" y="691"/>
                        <a:pt x="75" y="694"/>
                      </a:cubicBezTo>
                      <a:cubicBezTo>
                        <a:pt x="72" y="699"/>
                        <a:pt x="69" y="704"/>
                        <a:pt x="65" y="709"/>
                      </a:cubicBezTo>
                      <a:cubicBezTo>
                        <a:pt x="66" y="708"/>
                        <a:pt x="66" y="707"/>
                        <a:pt x="67" y="706"/>
                      </a:cubicBezTo>
                      <a:close/>
                      <a:moveTo>
                        <a:pt x="120" y="618"/>
                      </a:moveTo>
                      <a:cubicBezTo>
                        <a:pt x="120" y="618"/>
                        <a:pt x="120" y="618"/>
                        <a:pt x="119" y="619"/>
                      </a:cubicBezTo>
                      <a:cubicBezTo>
                        <a:pt x="122" y="614"/>
                        <a:pt x="125" y="610"/>
                        <a:pt x="129" y="606"/>
                      </a:cubicBezTo>
                      <a:cubicBezTo>
                        <a:pt x="126" y="610"/>
                        <a:pt x="123" y="614"/>
                        <a:pt x="120" y="618"/>
                      </a:cubicBezTo>
                      <a:close/>
                      <a:moveTo>
                        <a:pt x="40" y="756"/>
                      </a:moveTo>
                      <a:cubicBezTo>
                        <a:pt x="47" y="746"/>
                        <a:pt x="53" y="736"/>
                        <a:pt x="58" y="725"/>
                      </a:cubicBezTo>
                      <a:cubicBezTo>
                        <a:pt x="66" y="715"/>
                        <a:pt x="74" y="705"/>
                        <a:pt x="80" y="694"/>
                      </a:cubicBezTo>
                      <a:cubicBezTo>
                        <a:pt x="98" y="664"/>
                        <a:pt x="115" y="635"/>
                        <a:pt x="135" y="606"/>
                      </a:cubicBezTo>
                      <a:cubicBezTo>
                        <a:pt x="136" y="603"/>
                        <a:pt x="131" y="604"/>
                        <a:pt x="129" y="605"/>
                      </a:cubicBezTo>
                      <a:cubicBezTo>
                        <a:pt x="129" y="605"/>
                        <a:pt x="130" y="604"/>
                        <a:pt x="130" y="604"/>
                      </a:cubicBezTo>
                      <a:cubicBezTo>
                        <a:pt x="155" y="572"/>
                        <a:pt x="178" y="539"/>
                        <a:pt x="204" y="508"/>
                      </a:cubicBezTo>
                      <a:cubicBezTo>
                        <a:pt x="232" y="474"/>
                        <a:pt x="262" y="442"/>
                        <a:pt x="291" y="410"/>
                      </a:cubicBezTo>
                      <a:cubicBezTo>
                        <a:pt x="331" y="365"/>
                        <a:pt x="372" y="321"/>
                        <a:pt x="414" y="278"/>
                      </a:cubicBezTo>
                      <a:cubicBezTo>
                        <a:pt x="414" y="278"/>
                        <a:pt x="414" y="278"/>
                        <a:pt x="415" y="278"/>
                      </a:cubicBezTo>
                      <a:cubicBezTo>
                        <a:pt x="409" y="284"/>
                        <a:pt x="404" y="290"/>
                        <a:pt x="398" y="296"/>
                      </a:cubicBezTo>
                      <a:cubicBezTo>
                        <a:pt x="398" y="297"/>
                        <a:pt x="397" y="297"/>
                        <a:pt x="397" y="298"/>
                      </a:cubicBezTo>
                      <a:cubicBezTo>
                        <a:pt x="396" y="298"/>
                        <a:pt x="396" y="298"/>
                        <a:pt x="396" y="299"/>
                      </a:cubicBezTo>
                      <a:cubicBezTo>
                        <a:pt x="380" y="317"/>
                        <a:pt x="359" y="334"/>
                        <a:pt x="347" y="355"/>
                      </a:cubicBezTo>
                      <a:cubicBezTo>
                        <a:pt x="340" y="363"/>
                        <a:pt x="333" y="371"/>
                        <a:pt x="327" y="379"/>
                      </a:cubicBezTo>
                      <a:cubicBezTo>
                        <a:pt x="326" y="379"/>
                        <a:pt x="325" y="380"/>
                        <a:pt x="324" y="380"/>
                      </a:cubicBezTo>
                      <a:cubicBezTo>
                        <a:pt x="320" y="386"/>
                        <a:pt x="315" y="391"/>
                        <a:pt x="310" y="397"/>
                      </a:cubicBezTo>
                      <a:cubicBezTo>
                        <a:pt x="290" y="417"/>
                        <a:pt x="266" y="435"/>
                        <a:pt x="255" y="462"/>
                      </a:cubicBezTo>
                      <a:cubicBezTo>
                        <a:pt x="253" y="461"/>
                        <a:pt x="251" y="462"/>
                        <a:pt x="250" y="463"/>
                      </a:cubicBezTo>
                      <a:cubicBezTo>
                        <a:pt x="241" y="473"/>
                        <a:pt x="233" y="484"/>
                        <a:pt x="225" y="495"/>
                      </a:cubicBezTo>
                      <a:cubicBezTo>
                        <a:pt x="225" y="496"/>
                        <a:pt x="225" y="496"/>
                        <a:pt x="225" y="496"/>
                      </a:cubicBezTo>
                      <a:cubicBezTo>
                        <a:pt x="223" y="499"/>
                        <a:pt x="220" y="501"/>
                        <a:pt x="217" y="504"/>
                      </a:cubicBezTo>
                      <a:cubicBezTo>
                        <a:pt x="216" y="505"/>
                        <a:pt x="219" y="505"/>
                        <a:pt x="220" y="505"/>
                      </a:cubicBezTo>
                      <a:cubicBezTo>
                        <a:pt x="220" y="505"/>
                        <a:pt x="220" y="505"/>
                        <a:pt x="221" y="505"/>
                      </a:cubicBezTo>
                      <a:cubicBezTo>
                        <a:pt x="213" y="514"/>
                        <a:pt x="206" y="523"/>
                        <a:pt x="199" y="532"/>
                      </a:cubicBezTo>
                      <a:cubicBezTo>
                        <a:pt x="194" y="535"/>
                        <a:pt x="190" y="538"/>
                        <a:pt x="186" y="541"/>
                      </a:cubicBezTo>
                      <a:cubicBezTo>
                        <a:pt x="184" y="543"/>
                        <a:pt x="190" y="542"/>
                        <a:pt x="191" y="541"/>
                      </a:cubicBezTo>
                      <a:cubicBezTo>
                        <a:pt x="191" y="541"/>
                        <a:pt x="192" y="541"/>
                        <a:pt x="192" y="540"/>
                      </a:cubicBezTo>
                      <a:cubicBezTo>
                        <a:pt x="192" y="541"/>
                        <a:pt x="191" y="541"/>
                        <a:pt x="191" y="542"/>
                      </a:cubicBezTo>
                      <a:cubicBezTo>
                        <a:pt x="178" y="558"/>
                        <a:pt x="166" y="574"/>
                        <a:pt x="154" y="591"/>
                      </a:cubicBezTo>
                      <a:cubicBezTo>
                        <a:pt x="154" y="592"/>
                        <a:pt x="153" y="592"/>
                        <a:pt x="153" y="592"/>
                      </a:cubicBezTo>
                      <a:cubicBezTo>
                        <a:pt x="150" y="593"/>
                        <a:pt x="151" y="595"/>
                        <a:pt x="152" y="595"/>
                      </a:cubicBezTo>
                      <a:cubicBezTo>
                        <a:pt x="136" y="619"/>
                        <a:pt x="121" y="643"/>
                        <a:pt x="107" y="668"/>
                      </a:cubicBezTo>
                      <a:cubicBezTo>
                        <a:pt x="88" y="701"/>
                        <a:pt x="67" y="731"/>
                        <a:pt x="40" y="75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6" name="Google Shape;316;g75c63f5ab6_0_69"/>
                <p:cNvSpPr/>
                <p:nvPr/>
              </p:nvSpPr>
              <p:spPr>
                <a:xfrm>
                  <a:off x="9047164" y="4337051"/>
                  <a:ext cx="319088" cy="155575"/>
                </a:xfrm>
                <a:custGeom>
                  <a:rect b="b" l="l" r="r" t="t"/>
                  <a:pathLst>
                    <a:path extrusionOk="0" h="72" w="146">
                      <a:moveTo>
                        <a:pt x="140" y="1"/>
                      </a:moveTo>
                      <a:cubicBezTo>
                        <a:pt x="93" y="22"/>
                        <a:pt x="44" y="37"/>
                        <a:pt x="3" y="70"/>
                      </a:cubicBezTo>
                      <a:cubicBezTo>
                        <a:pt x="0" y="72"/>
                        <a:pt x="6" y="72"/>
                        <a:pt x="8" y="71"/>
                      </a:cubicBezTo>
                      <a:cubicBezTo>
                        <a:pt x="48" y="39"/>
                        <a:pt x="96" y="24"/>
                        <a:pt x="142" y="3"/>
                      </a:cubicBezTo>
                      <a:cubicBezTo>
                        <a:pt x="146" y="1"/>
                        <a:pt x="143" y="0"/>
                        <a:pt x="140"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7" name="Google Shape;317;g75c63f5ab6_0_69"/>
                <p:cNvSpPr/>
                <p:nvPr/>
              </p:nvSpPr>
              <p:spPr>
                <a:xfrm>
                  <a:off x="9005889" y="4410076"/>
                  <a:ext cx="357188" cy="150813"/>
                </a:xfrm>
                <a:custGeom>
                  <a:rect b="b" l="l" r="r" t="t"/>
                  <a:pathLst>
                    <a:path extrusionOk="0" h="69" w="164">
                      <a:moveTo>
                        <a:pt x="157" y="1"/>
                      </a:moveTo>
                      <a:cubicBezTo>
                        <a:pt x="106" y="26"/>
                        <a:pt x="48" y="28"/>
                        <a:pt x="3" y="65"/>
                      </a:cubicBezTo>
                      <a:cubicBezTo>
                        <a:pt x="0" y="67"/>
                        <a:pt x="5" y="69"/>
                        <a:pt x="7" y="67"/>
                      </a:cubicBezTo>
                      <a:cubicBezTo>
                        <a:pt x="52" y="32"/>
                        <a:pt x="110" y="29"/>
                        <a:pt x="160" y="5"/>
                      </a:cubicBezTo>
                      <a:cubicBezTo>
                        <a:pt x="164" y="3"/>
                        <a:pt x="160" y="0"/>
                        <a:pt x="157"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8" name="Google Shape;318;g75c63f5ab6_0_69"/>
                <p:cNvSpPr/>
                <p:nvPr/>
              </p:nvSpPr>
              <p:spPr>
                <a:xfrm>
                  <a:off x="9002714" y="4527551"/>
                  <a:ext cx="336550" cy="66675"/>
                </a:xfrm>
                <a:custGeom>
                  <a:rect b="b" l="l" r="r" t="t"/>
                  <a:pathLst>
                    <a:path extrusionOk="0" h="30" w="155">
                      <a:moveTo>
                        <a:pt x="148" y="3"/>
                      </a:moveTo>
                      <a:cubicBezTo>
                        <a:pt x="120" y="18"/>
                        <a:pt x="91" y="12"/>
                        <a:pt x="62" y="11"/>
                      </a:cubicBezTo>
                      <a:cubicBezTo>
                        <a:pt x="41" y="11"/>
                        <a:pt x="22" y="16"/>
                        <a:pt x="4" y="27"/>
                      </a:cubicBezTo>
                      <a:cubicBezTo>
                        <a:pt x="0" y="29"/>
                        <a:pt x="6" y="30"/>
                        <a:pt x="8" y="29"/>
                      </a:cubicBezTo>
                      <a:cubicBezTo>
                        <a:pt x="52" y="0"/>
                        <a:pt x="105" y="29"/>
                        <a:pt x="151" y="5"/>
                      </a:cubicBezTo>
                      <a:cubicBezTo>
                        <a:pt x="155" y="3"/>
                        <a:pt x="150" y="3"/>
                        <a:pt x="148"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9" name="Google Shape;319;g75c63f5ab6_0_69"/>
                <p:cNvSpPr/>
                <p:nvPr/>
              </p:nvSpPr>
              <p:spPr>
                <a:xfrm>
                  <a:off x="8905877" y="4279901"/>
                  <a:ext cx="50800" cy="303213"/>
                </a:xfrm>
                <a:custGeom>
                  <a:rect b="b" l="l" r="r" t="t"/>
                  <a:pathLst>
                    <a:path extrusionOk="0" h="139" w="23">
                      <a:moveTo>
                        <a:pt x="7" y="135"/>
                      </a:moveTo>
                      <a:cubicBezTo>
                        <a:pt x="10" y="114"/>
                        <a:pt x="9" y="93"/>
                        <a:pt x="11" y="72"/>
                      </a:cubicBezTo>
                      <a:cubicBezTo>
                        <a:pt x="12" y="49"/>
                        <a:pt x="19" y="26"/>
                        <a:pt x="23" y="2"/>
                      </a:cubicBezTo>
                      <a:cubicBezTo>
                        <a:pt x="23" y="0"/>
                        <a:pt x="17" y="1"/>
                        <a:pt x="17" y="3"/>
                      </a:cubicBezTo>
                      <a:cubicBezTo>
                        <a:pt x="14" y="25"/>
                        <a:pt x="8" y="46"/>
                        <a:pt x="5" y="67"/>
                      </a:cubicBezTo>
                      <a:cubicBezTo>
                        <a:pt x="2" y="90"/>
                        <a:pt x="4" y="113"/>
                        <a:pt x="1" y="136"/>
                      </a:cubicBezTo>
                      <a:cubicBezTo>
                        <a:pt x="0" y="139"/>
                        <a:pt x="7" y="138"/>
                        <a:pt x="7" y="135"/>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0" name="Google Shape;320;g75c63f5ab6_0_69"/>
                <p:cNvSpPr/>
                <p:nvPr/>
              </p:nvSpPr>
              <p:spPr>
                <a:xfrm>
                  <a:off x="10240964" y="3336926"/>
                  <a:ext cx="163513" cy="106363"/>
                </a:xfrm>
                <a:custGeom>
                  <a:rect b="b" l="l" r="r" t="t"/>
                  <a:pathLst>
                    <a:path extrusionOk="0" h="49" w="75">
                      <a:moveTo>
                        <a:pt x="74" y="2"/>
                      </a:moveTo>
                      <a:cubicBezTo>
                        <a:pt x="75" y="0"/>
                        <a:pt x="69" y="1"/>
                        <a:pt x="68" y="2"/>
                      </a:cubicBezTo>
                      <a:cubicBezTo>
                        <a:pt x="52" y="23"/>
                        <a:pt x="25" y="28"/>
                        <a:pt x="5" y="43"/>
                      </a:cubicBezTo>
                      <a:cubicBezTo>
                        <a:pt x="3" y="45"/>
                        <a:pt x="8" y="45"/>
                        <a:pt x="9" y="44"/>
                      </a:cubicBezTo>
                      <a:cubicBezTo>
                        <a:pt x="25" y="37"/>
                        <a:pt x="41" y="28"/>
                        <a:pt x="56" y="19"/>
                      </a:cubicBezTo>
                      <a:cubicBezTo>
                        <a:pt x="47" y="35"/>
                        <a:pt x="21" y="42"/>
                        <a:pt x="5" y="45"/>
                      </a:cubicBezTo>
                      <a:cubicBezTo>
                        <a:pt x="2" y="46"/>
                        <a:pt x="0" y="49"/>
                        <a:pt x="4" y="48"/>
                      </a:cubicBezTo>
                      <a:cubicBezTo>
                        <a:pt x="24" y="44"/>
                        <a:pt x="57" y="35"/>
                        <a:pt x="64" y="14"/>
                      </a:cubicBezTo>
                      <a:cubicBezTo>
                        <a:pt x="65" y="13"/>
                        <a:pt x="64" y="13"/>
                        <a:pt x="62" y="13"/>
                      </a:cubicBezTo>
                      <a:cubicBezTo>
                        <a:pt x="66" y="10"/>
                        <a:pt x="70" y="6"/>
                        <a:pt x="7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1" name="Google Shape;321;g75c63f5ab6_0_69"/>
                <p:cNvSpPr/>
                <p:nvPr/>
              </p:nvSpPr>
              <p:spPr>
                <a:xfrm>
                  <a:off x="10239377" y="3267076"/>
                  <a:ext cx="104775" cy="74613"/>
                </a:xfrm>
                <a:custGeom>
                  <a:rect b="b" l="l" r="r" t="t"/>
                  <a:pathLst>
                    <a:path extrusionOk="0" h="34" w="48">
                      <a:moveTo>
                        <a:pt x="5" y="31"/>
                      </a:moveTo>
                      <a:cubicBezTo>
                        <a:pt x="3" y="31"/>
                        <a:pt x="0" y="34"/>
                        <a:pt x="4" y="33"/>
                      </a:cubicBezTo>
                      <a:cubicBezTo>
                        <a:pt x="21" y="30"/>
                        <a:pt x="36" y="13"/>
                        <a:pt x="47" y="1"/>
                      </a:cubicBezTo>
                      <a:cubicBezTo>
                        <a:pt x="48" y="0"/>
                        <a:pt x="42" y="0"/>
                        <a:pt x="41" y="1"/>
                      </a:cubicBezTo>
                      <a:cubicBezTo>
                        <a:pt x="37" y="6"/>
                        <a:pt x="32" y="11"/>
                        <a:pt x="27" y="16"/>
                      </a:cubicBezTo>
                      <a:cubicBezTo>
                        <a:pt x="21" y="21"/>
                        <a:pt x="13" y="29"/>
                        <a:pt x="5" y="3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2" name="Google Shape;322;g75c63f5ab6_0_69"/>
                <p:cNvSpPr/>
                <p:nvPr/>
              </p:nvSpPr>
              <p:spPr>
                <a:xfrm>
                  <a:off x="10017127" y="3221038"/>
                  <a:ext cx="69850" cy="123825"/>
                </a:xfrm>
                <a:custGeom>
                  <a:rect b="b" l="l" r="r" t="t"/>
                  <a:pathLst>
                    <a:path extrusionOk="0" h="57" w="32">
                      <a:moveTo>
                        <a:pt x="26" y="3"/>
                      </a:moveTo>
                      <a:cubicBezTo>
                        <a:pt x="24" y="15"/>
                        <a:pt x="19" y="26"/>
                        <a:pt x="13" y="37"/>
                      </a:cubicBezTo>
                      <a:cubicBezTo>
                        <a:pt x="13" y="37"/>
                        <a:pt x="12" y="37"/>
                        <a:pt x="12" y="37"/>
                      </a:cubicBezTo>
                      <a:cubicBezTo>
                        <a:pt x="9" y="43"/>
                        <a:pt x="5" y="49"/>
                        <a:pt x="2" y="54"/>
                      </a:cubicBezTo>
                      <a:cubicBezTo>
                        <a:pt x="0" y="57"/>
                        <a:pt x="6" y="56"/>
                        <a:pt x="7" y="55"/>
                      </a:cubicBezTo>
                      <a:cubicBezTo>
                        <a:pt x="18" y="38"/>
                        <a:pt x="29" y="22"/>
                        <a:pt x="32" y="2"/>
                      </a:cubicBezTo>
                      <a:cubicBezTo>
                        <a:pt x="32" y="0"/>
                        <a:pt x="26" y="1"/>
                        <a:pt x="26"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3" name="Google Shape;323;g75c63f5ab6_0_69"/>
                <p:cNvSpPr/>
                <p:nvPr/>
              </p:nvSpPr>
              <p:spPr>
                <a:xfrm>
                  <a:off x="10063164" y="3221038"/>
                  <a:ext cx="47625" cy="92075"/>
                </a:xfrm>
                <a:custGeom>
                  <a:rect b="b" l="l" r="r" t="t"/>
                  <a:pathLst>
                    <a:path extrusionOk="0" h="42" w="22">
                      <a:moveTo>
                        <a:pt x="7" y="40"/>
                      </a:moveTo>
                      <a:cubicBezTo>
                        <a:pt x="9" y="36"/>
                        <a:pt x="11" y="33"/>
                        <a:pt x="13" y="29"/>
                      </a:cubicBezTo>
                      <a:cubicBezTo>
                        <a:pt x="13" y="28"/>
                        <a:pt x="13" y="28"/>
                        <a:pt x="12" y="28"/>
                      </a:cubicBezTo>
                      <a:cubicBezTo>
                        <a:pt x="16" y="19"/>
                        <a:pt x="19" y="10"/>
                        <a:pt x="21" y="1"/>
                      </a:cubicBezTo>
                      <a:cubicBezTo>
                        <a:pt x="22" y="0"/>
                        <a:pt x="16" y="0"/>
                        <a:pt x="15" y="2"/>
                      </a:cubicBezTo>
                      <a:cubicBezTo>
                        <a:pt x="12" y="16"/>
                        <a:pt x="7" y="29"/>
                        <a:pt x="1" y="41"/>
                      </a:cubicBezTo>
                      <a:cubicBezTo>
                        <a:pt x="0" y="42"/>
                        <a:pt x="6" y="42"/>
                        <a:pt x="7" y="4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4" name="Google Shape;324;g75c63f5ab6_0_69"/>
                <p:cNvSpPr/>
                <p:nvPr/>
              </p:nvSpPr>
              <p:spPr>
                <a:xfrm>
                  <a:off x="10086977" y="3213101"/>
                  <a:ext cx="47625" cy="96838"/>
                </a:xfrm>
                <a:custGeom>
                  <a:rect b="b" l="l" r="r" t="t"/>
                  <a:pathLst>
                    <a:path extrusionOk="0" h="45" w="22">
                      <a:moveTo>
                        <a:pt x="16" y="2"/>
                      </a:moveTo>
                      <a:cubicBezTo>
                        <a:pt x="14" y="18"/>
                        <a:pt x="7" y="31"/>
                        <a:pt x="0" y="44"/>
                      </a:cubicBezTo>
                      <a:cubicBezTo>
                        <a:pt x="0" y="45"/>
                        <a:pt x="5" y="45"/>
                        <a:pt x="6" y="43"/>
                      </a:cubicBezTo>
                      <a:cubicBezTo>
                        <a:pt x="11" y="35"/>
                        <a:pt x="15" y="27"/>
                        <a:pt x="20" y="20"/>
                      </a:cubicBezTo>
                      <a:cubicBezTo>
                        <a:pt x="20" y="20"/>
                        <a:pt x="19" y="19"/>
                        <a:pt x="17" y="20"/>
                      </a:cubicBezTo>
                      <a:cubicBezTo>
                        <a:pt x="20" y="14"/>
                        <a:pt x="21" y="7"/>
                        <a:pt x="22" y="1"/>
                      </a:cubicBezTo>
                      <a:cubicBezTo>
                        <a:pt x="22" y="0"/>
                        <a:pt x="16" y="0"/>
                        <a:pt x="16"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5" name="Google Shape;325;g75c63f5ab6_0_69"/>
                <p:cNvSpPr/>
                <p:nvPr/>
              </p:nvSpPr>
              <p:spPr>
                <a:xfrm>
                  <a:off x="9471027" y="4441826"/>
                  <a:ext cx="554038" cy="503238"/>
                </a:xfrm>
                <a:custGeom>
                  <a:rect b="b" l="l" r="r" t="t"/>
                  <a:pathLst>
                    <a:path extrusionOk="0" h="231" w="255">
                      <a:moveTo>
                        <a:pt x="247" y="182"/>
                      </a:moveTo>
                      <a:cubicBezTo>
                        <a:pt x="247" y="183"/>
                        <a:pt x="247" y="183"/>
                        <a:pt x="247" y="184"/>
                      </a:cubicBezTo>
                      <a:cubicBezTo>
                        <a:pt x="246" y="179"/>
                        <a:pt x="246" y="175"/>
                        <a:pt x="246" y="171"/>
                      </a:cubicBezTo>
                      <a:cubicBezTo>
                        <a:pt x="246" y="169"/>
                        <a:pt x="240" y="170"/>
                        <a:pt x="240" y="173"/>
                      </a:cubicBezTo>
                      <a:cubicBezTo>
                        <a:pt x="240" y="173"/>
                        <a:pt x="240" y="174"/>
                        <a:pt x="240" y="174"/>
                      </a:cubicBezTo>
                      <a:cubicBezTo>
                        <a:pt x="239" y="174"/>
                        <a:pt x="238" y="175"/>
                        <a:pt x="238" y="175"/>
                      </a:cubicBezTo>
                      <a:cubicBezTo>
                        <a:pt x="237" y="178"/>
                        <a:pt x="236" y="181"/>
                        <a:pt x="235" y="184"/>
                      </a:cubicBezTo>
                      <a:cubicBezTo>
                        <a:pt x="234" y="179"/>
                        <a:pt x="235" y="173"/>
                        <a:pt x="233" y="168"/>
                      </a:cubicBezTo>
                      <a:cubicBezTo>
                        <a:pt x="233" y="167"/>
                        <a:pt x="228" y="169"/>
                        <a:pt x="227" y="170"/>
                      </a:cubicBezTo>
                      <a:cubicBezTo>
                        <a:pt x="225" y="176"/>
                        <a:pt x="223" y="183"/>
                        <a:pt x="221" y="190"/>
                      </a:cubicBezTo>
                      <a:cubicBezTo>
                        <a:pt x="220" y="187"/>
                        <a:pt x="220" y="185"/>
                        <a:pt x="220" y="183"/>
                      </a:cubicBezTo>
                      <a:cubicBezTo>
                        <a:pt x="221" y="177"/>
                        <a:pt x="221" y="172"/>
                        <a:pt x="221" y="166"/>
                      </a:cubicBezTo>
                      <a:cubicBezTo>
                        <a:pt x="221" y="165"/>
                        <a:pt x="215" y="166"/>
                        <a:pt x="215" y="168"/>
                      </a:cubicBezTo>
                      <a:cubicBezTo>
                        <a:pt x="215" y="173"/>
                        <a:pt x="214" y="179"/>
                        <a:pt x="214" y="184"/>
                      </a:cubicBezTo>
                      <a:cubicBezTo>
                        <a:pt x="214" y="185"/>
                        <a:pt x="214" y="186"/>
                        <a:pt x="213" y="187"/>
                      </a:cubicBezTo>
                      <a:cubicBezTo>
                        <a:pt x="211" y="180"/>
                        <a:pt x="212" y="170"/>
                        <a:pt x="212" y="164"/>
                      </a:cubicBezTo>
                      <a:cubicBezTo>
                        <a:pt x="212" y="163"/>
                        <a:pt x="209" y="163"/>
                        <a:pt x="207" y="164"/>
                      </a:cubicBezTo>
                      <a:cubicBezTo>
                        <a:pt x="207" y="163"/>
                        <a:pt x="208" y="163"/>
                        <a:pt x="208" y="162"/>
                      </a:cubicBezTo>
                      <a:cubicBezTo>
                        <a:pt x="208" y="162"/>
                        <a:pt x="207" y="162"/>
                        <a:pt x="207" y="162"/>
                      </a:cubicBezTo>
                      <a:cubicBezTo>
                        <a:pt x="207" y="161"/>
                        <a:pt x="207" y="160"/>
                        <a:pt x="208" y="159"/>
                      </a:cubicBezTo>
                      <a:cubicBezTo>
                        <a:pt x="208" y="158"/>
                        <a:pt x="202" y="159"/>
                        <a:pt x="201" y="161"/>
                      </a:cubicBezTo>
                      <a:cubicBezTo>
                        <a:pt x="201" y="162"/>
                        <a:pt x="201" y="164"/>
                        <a:pt x="201" y="165"/>
                      </a:cubicBezTo>
                      <a:cubicBezTo>
                        <a:pt x="201" y="164"/>
                        <a:pt x="200" y="163"/>
                        <a:pt x="200" y="162"/>
                      </a:cubicBezTo>
                      <a:cubicBezTo>
                        <a:pt x="200" y="161"/>
                        <a:pt x="199" y="161"/>
                        <a:pt x="198" y="162"/>
                      </a:cubicBezTo>
                      <a:cubicBezTo>
                        <a:pt x="198" y="159"/>
                        <a:pt x="197" y="157"/>
                        <a:pt x="197" y="154"/>
                      </a:cubicBezTo>
                      <a:cubicBezTo>
                        <a:pt x="197" y="131"/>
                        <a:pt x="194" y="109"/>
                        <a:pt x="194" y="86"/>
                      </a:cubicBezTo>
                      <a:cubicBezTo>
                        <a:pt x="194" y="86"/>
                        <a:pt x="194" y="86"/>
                        <a:pt x="194" y="86"/>
                      </a:cubicBezTo>
                      <a:cubicBezTo>
                        <a:pt x="195" y="88"/>
                        <a:pt x="201" y="86"/>
                        <a:pt x="200" y="84"/>
                      </a:cubicBezTo>
                      <a:cubicBezTo>
                        <a:pt x="196" y="75"/>
                        <a:pt x="189" y="68"/>
                        <a:pt x="184" y="60"/>
                      </a:cubicBezTo>
                      <a:cubicBezTo>
                        <a:pt x="189" y="56"/>
                        <a:pt x="193" y="51"/>
                        <a:pt x="196" y="45"/>
                      </a:cubicBezTo>
                      <a:cubicBezTo>
                        <a:pt x="197" y="43"/>
                        <a:pt x="198" y="42"/>
                        <a:pt x="199" y="40"/>
                      </a:cubicBezTo>
                      <a:cubicBezTo>
                        <a:pt x="201" y="34"/>
                        <a:pt x="202" y="28"/>
                        <a:pt x="200" y="23"/>
                      </a:cubicBezTo>
                      <a:cubicBezTo>
                        <a:pt x="200" y="22"/>
                        <a:pt x="200" y="21"/>
                        <a:pt x="200" y="20"/>
                      </a:cubicBezTo>
                      <a:cubicBezTo>
                        <a:pt x="200" y="19"/>
                        <a:pt x="199" y="19"/>
                        <a:pt x="199" y="19"/>
                      </a:cubicBezTo>
                      <a:cubicBezTo>
                        <a:pt x="195" y="11"/>
                        <a:pt x="188" y="6"/>
                        <a:pt x="179" y="4"/>
                      </a:cubicBezTo>
                      <a:cubicBezTo>
                        <a:pt x="179" y="3"/>
                        <a:pt x="179" y="3"/>
                        <a:pt x="178" y="3"/>
                      </a:cubicBezTo>
                      <a:cubicBezTo>
                        <a:pt x="178" y="2"/>
                        <a:pt x="177" y="2"/>
                        <a:pt x="176" y="2"/>
                      </a:cubicBezTo>
                      <a:cubicBezTo>
                        <a:pt x="176" y="2"/>
                        <a:pt x="175" y="1"/>
                        <a:pt x="174" y="1"/>
                      </a:cubicBezTo>
                      <a:cubicBezTo>
                        <a:pt x="164" y="0"/>
                        <a:pt x="154" y="1"/>
                        <a:pt x="143" y="2"/>
                      </a:cubicBezTo>
                      <a:cubicBezTo>
                        <a:pt x="128" y="4"/>
                        <a:pt x="112" y="4"/>
                        <a:pt x="97" y="3"/>
                      </a:cubicBezTo>
                      <a:cubicBezTo>
                        <a:pt x="71" y="3"/>
                        <a:pt x="45" y="1"/>
                        <a:pt x="19" y="8"/>
                      </a:cubicBezTo>
                      <a:cubicBezTo>
                        <a:pt x="19" y="9"/>
                        <a:pt x="18" y="9"/>
                        <a:pt x="18" y="9"/>
                      </a:cubicBezTo>
                      <a:cubicBezTo>
                        <a:pt x="18" y="9"/>
                        <a:pt x="18" y="9"/>
                        <a:pt x="17" y="10"/>
                      </a:cubicBezTo>
                      <a:cubicBezTo>
                        <a:pt x="12" y="13"/>
                        <a:pt x="7" y="18"/>
                        <a:pt x="5" y="24"/>
                      </a:cubicBezTo>
                      <a:cubicBezTo>
                        <a:pt x="5" y="25"/>
                        <a:pt x="5" y="25"/>
                        <a:pt x="6" y="26"/>
                      </a:cubicBezTo>
                      <a:cubicBezTo>
                        <a:pt x="5" y="26"/>
                        <a:pt x="5" y="27"/>
                        <a:pt x="4" y="28"/>
                      </a:cubicBezTo>
                      <a:cubicBezTo>
                        <a:pt x="2" y="32"/>
                        <a:pt x="2" y="36"/>
                        <a:pt x="2" y="40"/>
                      </a:cubicBezTo>
                      <a:cubicBezTo>
                        <a:pt x="1" y="41"/>
                        <a:pt x="0" y="42"/>
                        <a:pt x="1" y="43"/>
                      </a:cubicBezTo>
                      <a:cubicBezTo>
                        <a:pt x="2" y="45"/>
                        <a:pt x="3" y="47"/>
                        <a:pt x="4" y="50"/>
                      </a:cubicBezTo>
                      <a:cubicBezTo>
                        <a:pt x="2" y="50"/>
                        <a:pt x="1" y="51"/>
                        <a:pt x="1" y="51"/>
                      </a:cubicBezTo>
                      <a:cubicBezTo>
                        <a:pt x="3" y="56"/>
                        <a:pt x="5" y="59"/>
                        <a:pt x="8" y="63"/>
                      </a:cubicBezTo>
                      <a:cubicBezTo>
                        <a:pt x="9" y="63"/>
                        <a:pt x="9" y="63"/>
                        <a:pt x="10" y="63"/>
                      </a:cubicBezTo>
                      <a:cubicBezTo>
                        <a:pt x="20" y="72"/>
                        <a:pt x="36" y="73"/>
                        <a:pt x="50" y="74"/>
                      </a:cubicBezTo>
                      <a:cubicBezTo>
                        <a:pt x="78" y="75"/>
                        <a:pt x="107" y="76"/>
                        <a:pt x="135" y="75"/>
                      </a:cubicBezTo>
                      <a:cubicBezTo>
                        <a:pt x="148" y="75"/>
                        <a:pt x="161" y="73"/>
                        <a:pt x="171" y="68"/>
                      </a:cubicBezTo>
                      <a:cubicBezTo>
                        <a:pt x="171" y="68"/>
                        <a:pt x="172" y="69"/>
                        <a:pt x="172" y="69"/>
                      </a:cubicBezTo>
                      <a:cubicBezTo>
                        <a:pt x="172" y="70"/>
                        <a:pt x="173" y="71"/>
                        <a:pt x="173" y="73"/>
                      </a:cubicBezTo>
                      <a:cubicBezTo>
                        <a:pt x="171" y="72"/>
                        <a:pt x="168" y="74"/>
                        <a:pt x="168" y="75"/>
                      </a:cubicBezTo>
                      <a:cubicBezTo>
                        <a:pt x="169" y="77"/>
                        <a:pt x="169" y="79"/>
                        <a:pt x="169" y="81"/>
                      </a:cubicBezTo>
                      <a:cubicBezTo>
                        <a:pt x="169" y="81"/>
                        <a:pt x="168" y="81"/>
                        <a:pt x="167" y="81"/>
                      </a:cubicBezTo>
                      <a:cubicBezTo>
                        <a:pt x="167" y="78"/>
                        <a:pt x="168" y="75"/>
                        <a:pt x="168" y="72"/>
                      </a:cubicBezTo>
                      <a:cubicBezTo>
                        <a:pt x="169" y="70"/>
                        <a:pt x="163" y="71"/>
                        <a:pt x="162" y="73"/>
                      </a:cubicBezTo>
                      <a:cubicBezTo>
                        <a:pt x="162" y="75"/>
                        <a:pt x="162" y="78"/>
                        <a:pt x="161" y="80"/>
                      </a:cubicBezTo>
                      <a:cubicBezTo>
                        <a:pt x="161" y="80"/>
                        <a:pt x="160" y="80"/>
                        <a:pt x="159" y="80"/>
                      </a:cubicBezTo>
                      <a:cubicBezTo>
                        <a:pt x="159" y="80"/>
                        <a:pt x="159" y="80"/>
                        <a:pt x="158" y="80"/>
                      </a:cubicBezTo>
                      <a:cubicBezTo>
                        <a:pt x="138" y="80"/>
                        <a:pt x="119" y="79"/>
                        <a:pt x="99" y="79"/>
                      </a:cubicBezTo>
                      <a:cubicBezTo>
                        <a:pt x="82" y="79"/>
                        <a:pt x="64" y="77"/>
                        <a:pt x="47" y="78"/>
                      </a:cubicBezTo>
                      <a:cubicBezTo>
                        <a:pt x="47" y="77"/>
                        <a:pt x="47" y="76"/>
                        <a:pt x="47" y="75"/>
                      </a:cubicBezTo>
                      <a:cubicBezTo>
                        <a:pt x="47" y="74"/>
                        <a:pt x="44" y="75"/>
                        <a:pt x="42" y="75"/>
                      </a:cubicBezTo>
                      <a:cubicBezTo>
                        <a:pt x="41" y="75"/>
                        <a:pt x="36" y="76"/>
                        <a:pt x="36" y="77"/>
                      </a:cubicBezTo>
                      <a:cubicBezTo>
                        <a:pt x="37" y="79"/>
                        <a:pt x="37" y="80"/>
                        <a:pt x="38" y="82"/>
                      </a:cubicBezTo>
                      <a:cubicBezTo>
                        <a:pt x="36" y="83"/>
                        <a:pt x="36" y="85"/>
                        <a:pt x="39" y="85"/>
                      </a:cubicBezTo>
                      <a:cubicBezTo>
                        <a:pt x="39" y="85"/>
                        <a:pt x="39" y="85"/>
                        <a:pt x="39" y="85"/>
                      </a:cubicBezTo>
                      <a:cubicBezTo>
                        <a:pt x="40" y="86"/>
                        <a:pt x="41" y="88"/>
                        <a:pt x="41" y="89"/>
                      </a:cubicBezTo>
                      <a:cubicBezTo>
                        <a:pt x="36" y="89"/>
                        <a:pt x="31" y="89"/>
                        <a:pt x="26" y="88"/>
                      </a:cubicBezTo>
                      <a:cubicBezTo>
                        <a:pt x="26" y="88"/>
                        <a:pt x="26" y="88"/>
                        <a:pt x="26" y="88"/>
                      </a:cubicBezTo>
                      <a:cubicBezTo>
                        <a:pt x="26" y="87"/>
                        <a:pt x="26" y="87"/>
                        <a:pt x="27" y="86"/>
                      </a:cubicBezTo>
                      <a:cubicBezTo>
                        <a:pt x="27" y="86"/>
                        <a:pt x="28" y="86"/>
                        <a:pt x="28" y="85"/>
                      </a:cubicBezTo>
                      <a:cubicBezTo>
                        <a:pt x="28" y="85"/>
                        <a:pt x="28" y="85"/>
                        <a:pt x="28" y="84"/>
                      </a:cubicBezTo>
                      <a:cubicBezTo>
                        <a:pt x="30" y="82"/>
                        <a:pt x="33" y="79"/>
                        <a:pt x="34" y="75"/>
                      </a:cubicBezTo>
                      <a:cubicBezTo>
                        <a:pt x="35" y="73"/>
                        <a:pt x="29" y="75"/>
                        <a:pt x="28" y="76"/>
                      </a:cubicBezTo>
                      <a:cubicBezTo>
                        <a:pt x="26" y="79"/>
                        <a:pt x="24" y="82"/>
                        <a:pt x="22" y="85"/>
                      </a:cubicBezTo>
                      <a:cubicBezTo>
                        <a:pt x="21" y="86"/>
                        <a:pt x="19" y="86"/>
                        <a:pt x="20" y="88"/>
                      </a:cubicBezTo>
                      <a:cubicBezTo>
                        <a:pt x="20" y="88"/>
                        <a:pt x="20" y="88"/>
                        <a:pt x="20" y="89"/>
                      </a:cubicBezTo>
                      <a:cubicBezTo>
                        <a:pt x="20" y="89"/>
                        <a:pt x="20" y="89"/>
                        <a:pt x="20" y="89"/>
                      </a:cubicBezTo>
                      <a:cubicBezTo>
                        <a:pt x="20" y="89"/>
                        <a:pt x="20" y="89"/>
                        <a:pt x="20" y="89"/>
                      </a:cubicBezTo>
                      <a:cubicBezTo>
                        <a:pt x="18" y="90"/>
                        <a:pt x="17" y="92"/>
                        <a:pt x="20" y="92"/>
                      </a:cubicBezTo>
                      <a:cubicBezTo>
                        <a:pt x="20" y="92"/>
                        <a:pt x="20" y="92"/>
                        <a:pt x="20" y="92"/>
                      </a:cubicBezTo>
                      <a:cubicBezTo>
                        <a:pt x="20" y="93"/>
                        <a:pt x="20" y="95"/>
                        <a:pt x="20" y="97"/>
                      </a:cubicBezTo>
                      <a:cubicBezTo>
                        <a:pt x="20" y="97"/>
                        <a:pt x="20" y="97"/>
                        <a:pt x="20" y="97"/>
                      </a:cubicBezTo>
                      <a:cubicBezTo>
                        <a:pt x="20" y="97"/>
                        <a:pt x="20" y="97"/>
                        <a:pt x="20" y="98"/>
                      </a:cubicBezTo>
                      <a:cubicBezTo>
                        <a:pt x="19" y="100"/>
                        <a:pt x="20" y="102"/>
                        <a:pt x="20" y="104"/>
                      </a:cubicBezTo>
                      <a:cubicBezTo>
                        <a:pt x="18" y="105"/>
                        <a:pt x="18" y="107"/>
                        <a:pt x="20" y="107"/>
                      </a:cubicBezTo>
                      <a:cubicBezTo>
                        <a:pt x="21" y="112"/>
                        <a:pt x="22" y="116"/>
                        <a:pt x="23" y="121"/>
                      </a:cubicBezTo>
                      <a:cubicBezTo>
                        <a:pt x="24" y="130"/>
                        <a:pt x="23" y="140"/>
                        <a:pt x="23" y="149"/>
                      </a:cubicBezTo>
                      <a:cubicBezTo>
                        <a:pt x="23" y="165"/>
                        <a:pt x="23" y="182"/>
                        <a:pt x="24" y="198"/>
                      </a:cubicBezTo>
                      <a:cubicBezTo>
                        <a:pt x="21" y="199"/>
                        <a:pt x="18" y="202"/>
                        <a:pt x="22" y="202"/>
                      </a:cubicBezTo>
                      <a:cubicBezTo>
                        <a:pt x="23" y="202"/>
                        <a:pt x="23" y="202"/>
                        <a:pt x="24" y="202"/>
                      </a:cubicBezTo>
                      <a:cubicBezTo>
                        <a:pt x="24" y="202"/>
                        <a:pt x="25" y="202"/>
                        <a:pt x="25" y="202"/>
                      </a:cubicBezTo>
                      <a:cubicBezTo>
                        <a:pt x="29" y="203"/>
                        <a:pt x="34" y="203"/>
                        <a:pt x="38" y="204"/>
                      </a:cubicBezTo>
                      <a:cubicBezTo>
                        <a:pt x="32" y="204"/>
                        <a:pt x="27" y="204"/>
                        <a:pt x="21" y="204"/>
                      </a:cubicBezTo>
                      <a:cubicBezTo>
                        <a:pt x="19" y="204"/>
                        <a:pt x="15" y="206"/>
                        <a:pt x="19" y="206"/>
                      </a:cubicBezTo>
                      <a:cubicBezTo>
                        <a:pt x="23" y="206"/>
                        <a:pt x="27" y="206"/>
                        <a:pt x="31" y="206"/>
                      </a:cubicBezTo>
                      <a:cubicBezTo>
                        <a:pt x="30" y="207"/>
                        <a:pt x="29" y="208"/>
                        <a:pt x="29" y="208"/>
                      </a:cubicBezTo>
                      <a:cubicBezTo>
                        <a:pt x="27" y="209"/>
                        <a:pt x="24" y="211"/>
                        <a:pt x="27" y="211"/>
                      </a:cubicBezTo>
                      <a:cubicBezTo>
                        <a:pt x="54" y="214"/>
                        <a:pt x="82" y="213"/>
                        <a:pt x="110" y="212"/>
                      </a:cubicBezTo>
                      <a:cubicBezTo>
                        <a:pt x="130" y="212"/>
                        <a:pt x="150" y="213"/>
                        <a:pt x="170" y="211"/>
                      </a:cubicBezTo>
                      <a:cubicBezTo>
                        <a:pt x="169" y="212"/>
                        <a:pt x="169" y="212"/>
                        <a:pt x="169" y="212"/>
                      </a:cubicBezTo>
                      <a:cubicBezTo>
                        <a:pt x="163" y="213"/>
                        <a:pt x="157" y="215"/>
                        <a:pt x="151" y="217"/>
                      </a:cubicBezTo>
                      <a:cubicBezTo>
                        <a:pt x="148" y="218"/>
                        <a:pt x="147" y="222"/>
                        <a:pt x="151" y="221"/>
                      </a:cubicBezTo>
                      <a:cubicBezTo>
                        <a:pt x="163" y="220"/>
                        <a:pt x="175" y="218"/>
                        <a:pt x="187" y="215"/>
                      </a:cubicBezTo>
                      <a:cubicBezTo>
                        <a:pt x="185" y="215"/>
                        <a:pt x="183" y="216"/>
                        <a:pt x="182" y="217"/>
                      </a:cubicBezTo>
                      <a:cubicBezTo>
                        <a:pt x="181" y="217"/>
                        <a:pt x="181" y="218"/>
                        <a:pt x="180" y="218"/>
                      </a:cubicBezTo>
                      <a:cubicBezTo>
                        <a:pt x="171" y="220"/>
                        <a:pt x="162" y="222"/>
                        <a:pt x="154" y="228"/>
                      </a:cubicBezTo>
                      <a:cubicBezTo>
                        <a:pt x="152" y="229"/>
                        <a:pt x="153" y="231"/>
                        <a:pt x="155" y="231"/>
                      </a:cubicBezTo>
                      <a:cubicBezTo>
                        <a:pt x="169" y="231"/>
                        <a:pt x="183" y="226"/>
                        <a:pt x="197" y="222"/>
                      </a:cubicBezTo>
                      <a:cubicBezTo>
                        <a:pt x="208" y="223"/>
                        <a:pt x="219" y="222"/>
                        <a:pt x="229" y="216"/>
                      </a:cubicBezTo>
                      <a:cubicBezTo>
                        <a:pt x="231" y="215"/>
                        <a:pt x="229" y="213"/>
                        <a:pt x="227" y="213"/>
                      </a:cubicBezTo>
                      <a:cubicBezTo>
                        <a:pt x="217" y="213"/>
                        <a:pt x="207" y="216"/>
                        <a:pt x="197" y="218"/>
                      </a:cubicBezTo>
                      <a:cubicBezTo>
                        <a:pt x="196" y="218"/>
                        <a:pt x="194" y="218"/>
                        <a:pt x="193" y="218"/>
                      </a:cubicBezTo>
                      <a:cubicBezTo>
                        <a:pt x="196" y="217"/>
                        <a:pt x="199" y="216"/>
                        <a:pt x="202" y="214"/>
                      </a:cubicBezTo>
                      <a:cubicBezTo>
                        <a:pt x="215" y="211"/>
                        <a:pt x="229" y="210"/>
                        <a:pt x="241" y="203"/>
                      </a:cubicBezTo>
                      <a:cubicBezTo>
                        <a:pt x="243" y="201"/>
                        <a:pt x="241" y="200"/>
                        <a:pt x="239" y="200"/>
                      </a:cubicBezTo>
                      <a:cubicBezTo>
                        <a:pt x="232" y="200"/>
                        <a:pt x="224" y="201"/>
                        <a:pt x="217" y="203"/>
                      </a:cubicBezTo>
                      <a:cubicBezTo>
                        <a:pt x="217" y="202"/>
                        <a:pt x="217" y="202"/>
                        <a:pt x="217" y="202"/>
                      </a:cubicBezTo>
                      <a:cubicBezTo>
                        <a:pt x="218" y="202"/>
                        <a:pt x="218" y="201"/>
                        <a:pt x="218" y="201"/>
                      </a:cubicBezTo>
                      <a:cubicBezTo>
                        <a:pt x="224" y="199"/>
                        <a:pt x="230" y="197"/>
                        <a:pt x="237" y="195"/>
                      </a:cubicBezTo>
                      <a:cubicBezTo>
                        <a:pt x="240" y="194"/>
                        <a:pt x="239" y="191"/>
                        <a:pt x="236" y="192"/>
                      </a:cubicBezTo>
                      <a:cubicBezTo>
                        <a:pt x="233" y="192"/>
                        <a:pt x="230" y="193"/>
                        <a:pt x="227" y="194"/>
                      </a:cubicBezTo>
                      <a:cubicBezTo>
                        <a:pt x="228" y="193"/>
                        <a:pt x="229" y="193"/>
                        <a:pt x="230" y="192"/>
                      </a:cubicBezTo>
                      <a:cubicBezTo>
                        <a:pt x="231" y="192"/>
                        <a:pt x="232" y="191"/>
                        <a:pt x="233" y="191"/>
                      </a:cubicBezTo>
                      <a:cubicBezTo>
                        <a:pt x="234" y="191"/>
                        <a:pt x="236" y="190"/>
                        <a:pt x="236" y="189"/>
                      </a:cubicBezTo>
                      <a:cubicBezTo>
                        <a:pt x="238" y="188"/>
                        <a:pt x="239" y="186"/>
                        <a:pt x="241" y="184"/>
                      </a:cubicBezTo>
                      <a:cubicBezTo>
                        <a:pt x="241" y="187"/>
                        <a:pt x="241" y="190"/>
                        <a:pt x="243" y="193"/>
                      </a:cubicBezTo>
                      <a:cubicBezTo>
                        <a:pt x="243" y="195"/>
                        <a:pt x="248" y="193"/>
                        <a:pt x="248" y="192"/>
                      </a:cubicBezTo>
                      <a:cubicBezTo>
                        <a:pt x="250" y="189"/>
                        <a:pt x="252" y="186"/>
                        <a:pt x="253" y="182"/>
                      </a:cubicBezTo>
                      <a:cubicBezTo>
                        <a:pt x="255" y="180"/>
                        <a:pt x="248" y="180"/>
                        <a:pt x="247" y="182"/>
                      </a:cubicBezTo>
                      <a:close/>
                      <a:moveTo>
                        <a:pt x="29" y="148"/>
                      </a:moveTo>
                      <a:cubicBezTo>
                        <a:pt x="29" y="138"/>
                        <a:pt x="29" y="129"/>
                        <a:pt x="29" y="120"/>
                      </a:cubicBezTo>
                      <a:cubicBezTo>
                        <a:pt x="29" y="115"/>
                        <a:pt x="28" y="111"/>
                        <a:pt x="27" y="107"/>
                      </a:cubicBezTo>
                      <a:cubicBezTo>
                        <a:pt x="29" y="107"/>
                        <a:pt x="31" y="107"/>
                        <a:pt x="34" y="107"/>
                      </a:cubicBezTo>
                      <a:cubicBezTo>
                        <a:pt x="35" y="119"/>
                        <a:pt x="39" y="131"/>
                        <a:pt x="40" y="144"/>
                      </a:cubicBezTo>
                      <a:cubicBezTo>
                        <a:pt x="41" y="152"/>
                        <a:pt x="41" y="160"/>
                        <a:pt x="42" y="168"/>
                      </a:cubicBezTo>
                      <a:cubicBezTo>
                        <a:pt x="41" y="169"/>
                        <a:pt x="40" y="169"/>
                        <a:pt x="40" y="170"/>
                      </a:cubicBezTo>
                      <a:cubicBezTo>
                        <a:pt x="38" y="179"/>
                        <a:pt x="39" y="187"/>
                        <a:pt x="38" y="195"/>
                      </a:cubicBezTo>
                      <a:cubicBezTo>
                        <a:pt x="38" y="196"/>
                        <a:pt x="39" y="196"/>
                        <a:pt x="40" y="196"/>
                      </a:cubicBezTo>
                      <a:cubicBezTo>
                        <a:pt x="85" y="200"/>
                        <a:pt x="129" y="200"/>
                        <a:pt x="174" y="201"/>
                      </a:cubicBezTo>
                      <a:cubicBezTo>
                        <a:pt x="174" y="201"/>
                        <a:pt x="174" y="202"/>
                        <a:pt x="175" y="203"/>
                      </a:cubicBezTo>
                      <a:cubicBezTo>
                        <a:pt x="175" y="203"/>
                        <a:pt x="175" y="203"/>
                        <a:pt x="175" y="203"/>
                      </a:cubicBezTo>
                      <a:cubicBezTo>
                        <a:pt x="175" y="203"/>
                        <a:pt x="175" y="203"/>
                        <a:pt x="175" y="203"/>
                      </a:cubicBezTo>
                      <a:cubicBezTo>
                        <a:pt x="170" y="203"/>
                        <a:pt x="166" y="203"/>
                        <a:pt x="161" y="202"/>
                      </a:cubicBezTo>
                      <a:cubicBezTo>
                        <a:pt x="145" y="202"/>
                        <a:pt x="129" y="203"/>
                        <a:pt x="113" y="203"/>
                      </a:cubicBezTo>
                      <a:cubicBezTo>
                        <a:pt x="85" y="204"/>
                        <a:pt x="57" y="202"/>
                        <a:pt x="30" y="199"/>
                      </a:cubicBezTo>
                      <a:cubicBezTo>
                        <a:pt x="29" y="182"/>
                        <a:pt x="29" y="165"/>
                        <a:pt x="29" y="148"/>
                      </a:cubicBezTo>
                      <a:close/>
                      <a:moveTo>
                        <a:pt x="118" y="88"/>
                      </a:moveTo>
                      <a:cubicBezTo>
                        <a:pt x="105" y="88"/>
                        <a:pt x="91" y="88"/>
                        <a:pt x="78" y="88"/>
                      </a:cubicBezTo>
                      <a:cubicBezTo>
                        <a:pt x="69" y="88"/>
                        <a:pt x="59" y="88"/>
                        <a:pt x="49" y="88"/>
                      </a:cubicBezTo>
                      <a:cubicBezTo>
                        <a:pt x="49" y="87"/>
                        <a:pt x="49" y="87"/>
                        <a:pt x="49" y="87"/>
                      </a:cubicBezTo>
                      <a:cubicBezTo>
                        <a:pt x="69" y="86"/>
                        <a:pt x="90" y="87"/>
                        <a:pt x="111" y="87"/>
                      </a:cubicBezTo>
                      <a:cubicBezTo>
                        <a:pt x="128" y="87"/>
                        <a:pt x="145" y="89"/>
                        <a:pt x="162" y="88"/>
                      </a:cubicBezTo>
                      <a:cubicBezTo>
                        <a:pt x="162" y="88"/>
                        <a:pt x="163" y="89"/>
                        <a:pt x="163" y="90"/>
                      </a:cubicBezTo>
                      <a:cubicBezTo>
                        <a:pt x="163" y="90"/>
                        <a:pt x="164" y="90"/>
                        <a:pt x="164" y="90"/>
                      </a:cubicBezTo>
                      <a:cubicBezTo>
                        <a:pt x="152" y="91"/>
                        <a:pt x="140" y="91"/>
                        <a:pt x="128" y="90"/>
                      </a:cubicBezTo>
                      <a:cubicBezTo>
                        <a:pt x="128" y="90"/>
                        <a:pt x="128" y="90"/>
                        <a:pt x="128" y="90"/>
                      </a:cubicBezTo>
                      <a:cubicBezTo>
                        <a:pt x="127" y="88"/>
                        <a:pt x="125" y="89"/>
                        <a:pt x="123" y="90"/>
                      </a:cubicBezTo>
                      <a:cubicBezTo>
                        <a:pt x="122" y="90"/>
                        <a:pt x="120" y="90"/>
                        <a:pt x="119" y="90"/>
                      </a:cubicBezTo>
                      <a:cubicBezTo>
                        <a:pt x="120" y="89"/>
                        <a:pt x="120" y="88"/>
                        <a:pt x="118" y="88"/>
                      </a:cubicBezTo>
                      <a:close/>
                      <a:moveTo>
                        <a:pt x="161" y="85"/>
                      </a:moveTo>
                      <a:cubicBezTo>
                        <a:pt x="151" y="86"/>
                        <a:pt x="140" y="85"/>
                        <a:pt x="130" y="85"/>
                      </a:cubicBezTo>
                      <a:cubicBezTo>
                        <a:pt x="140" y="84"/>
                        <a:pt x="151" y="83"/>
                        <a:pt x="161" y="84"/>
                      </a:cubicBezTo>
                      <a:cubicBezTo>
                        <a:pt x="161" y="84"/>
                        <a:pt x="161" y="85"/>
                        <a:pt x="161" y="85"/>
                      </a:cubicBezTo>
                      <a:close/>
                      <a:moveTo>
                        <a:pt x="175" y="87"/>
                      </a:moveTo>
                      <a:cubicBezTo>
                        <a:pt x="175" y="87"/>
                        <a:pt x="175" y="86"/>
                        <a:pt x="175" y="86"/>
                      </a:cubicBezTo>
                      <a:cubicBezTo>
                        <a:pt x="176" y="86"/>
                        <a:pt x="177" y="85"/>
                        <a:pt x="178" y="85"/>
                      </a:cubicBezTo>
                      <a:cubicBezTo>
                        <a:pt x="179" y="86"/>
                        <a:pt x="180" y="88"/>
                        <a:pt x="182" y="89"/>
                      </a:cubicBezTo>
                      <a:cubicBezTo>
                        <a:pt x="181" y="89"/>
                        <a:pt x="181" y="89"/>
                        <a:pt x="180" y="89"/>
                      </a:cubicBezTo>
                      <a:cubicBezTo>
                        <a:pt x="175" y="90"/>
                        <a:pt x="171" y="90"/>
                        <a:pt x="166" y="90"/>
                      </a:cubicBezTo>
                      <a:cubicBezTo>
                        <a:pt x="168" y="90"/>
                        <a:pt x="169" y="89"/>
                        <a:pt x="169" y="88"/>
                      </a:cubicBezTo>
                      <a:cubicBezTo>
                        <a:pt x="169" y="88"/>
                        <a:pt x="169" y="87"/>
                        <a:pt x="169" y="87"/>
                      </a:cubicBezTo>
                      <a:cubicBezTo>
                        <a:pt x="169" y="87"/>
                        <a:pt x="169" y="87"/>
                        <a:pt x="169" y="87"/>
                      </a:cubicBezTo>
                      <a:cubicBezTo>
                        <a:pt x="169" y="88"/>
                        <a:pt x="169" y="88"/>
                        <a:pt x="169" y="89"/>
                      </a:cubicBezTo>
                      <a:cubicBezTo>
                        <a:pt x="169" y="90"/>
                        <a:pt x="175" y="89"/>
                        <a:pt x="175" y="87"/>
                      </a:cubicBezTo>
                      <a:close/>
                      <a:moveTo>
                        <a:pt x="183" y="91"/>
                      </a:moveTo>
                      <a:cubicBezTo>
                        <a:pt x="183" y="91"/>
                        <a:pt x="182" y="91"/>
                        <a:pt x="182" y="91"/>
                      </a:cubicBezTo>
                      <a:cubicBezTo>
                        <a:pt x="182" y="91"/>
                        <a:pt x="182" y="91"/>
                        <a:pt x="182" y="91"/>
                      </a:cubicBezTo>
                      <a:cubicBezTo>
                        <a:pt x="183" y="91"/>
                        <a:pt x="183" y="91"/>
                        <a:pt x="183" y="91"/>
                      </a:cubicBezTo>
                      <a:close/>
                      <a:moveTo>
                        <a:pt x="121" y="165"/>
                      </a:moveTo>
                      <a:cubicBezTo>
                        <a:pt x="121" y="151"/>
                        <a:pt x="125" y="134"/>
                        <a:pt x="127" y="120"/>
                      </a:cubicBezTo>
                      <a:cubicBezTo>
                        <a:pt x="128" y="117"/>
                        <a:pt x="128" y="114"/>
                        <a:pt x="129" y="111"/>
                      </a:cubicBezTo>
                      <a:cubicBezTo>
                        <a:pt x="130" y="111"/>
                        <a:pt x="132" y="111"/>
                        <a:pt x="133" y="111"/>
                      </a:cubicBezTo>
                      <a:cubicBezTo>
                        <a:pt x="127" y="127"/>
                        <a:pt x="129" y="150"/>
                        <a:pt x="121" y="165"/>
                      </a:cubicBezTo>
                      <a:close/>
                      <a:moveTo>
                        <a:pt x="83" y="173"/>
                      </a:moveTo>
                      <a:cubicBezTo>
                        <a:pt x="83" y="164"/>
                        <a:pt x="89" y="153"/>
                        <a:pt x="91" y="144"/>
                      </a:cubicBezTo>
                      <a:cubicBezTo>
                        <a:pt x="95" y="134"/>
                        <a:pt x="98" y="122"/>
                        <a:pt x="98" y="111"/>
                      </a:cubicBezTo>
                      <a:cubicBezTo>
                        <a:pt x="100" y="111"/>
                        <a:pt x="102" y="111"/>
                        <a:pt x="104" y="111"/>
                      </a:cubicBezTo>
                      <a:cubicBezTo>
                        <a:pt x="95" y="131"/>
                        <a:pt x="95" y="155"/>
                        <a:pt x="83" y="173"/>
                      </a:cubicBezTo>
                      <a:close/>
                      <a:moveTo>
                        <a:pt x="183" y="201"/>
                      </a:moveTo>
                      <a:cubicBezTo>
                        <a:pt x="184" y="201"/>
                        <a:pt x="185" y="201"/>
                        <a:pt x="185" y="201"/>
                      </a:cubicBezTo>
                      <a:cubicBezTo>
                        <a:pt x="185" y="201"/>
                        <a:pt x="184" y="202"/>
                        <a:pt x="184" y="203"/>
                      </a:cubicBezTo>
                      <a:cubicBezTo>
                        <a:pt x="183" y="203"/>
                        <a:pt x="182" y="203"/>
                        <a:pt x="181" y="203"/>
                      </a:cubicBezTo>
                      <a:cubicBezTo>
                        <a:pt x="181" y="203"/>
                        <a:pt x="182" y="202"/>
                        <a:pt x="183" y="201"/>
                      </a:cubicBezTo>
                      <a:close/>
                      <a:moveTo>
                        <a:pt x="152" y="149"/>
                      </a:moveTo>
                      <a:cubicBezTo>
                        <a:pt x="152" y="148"/>
                        <a:pt x="152" y="146"/>
                        <a:pt x="152" y="145"/>
                      </a:cubicBezTo>
                      <a:cubicBezTo>
                        <a:pt x="153" y="135"/>
                        <a:pt x="154" y="124"/>
                        <a:pt x="154" y="114"/>
                      </a:cubicBezTo>
                      <a:cubicBezTo>
                        <a:pt x="154" y="114"/>
                        <a:pt x="154" y="114"/>
                        <a:pt x="155" y="114"/>
                      </a:cubicBezTo>
                      <a:cubicBezTo>
                        <a:pt x="154" y="126"/>
                        <a:pt x="155" y="138"/>
                        <a:pt x="152" y="149"/>
                      </a:cubicBezTo>
                      <a:close/>
                      <a:moveTo>
                        <a:pt x="169" y="106"/>
                      </a:moveTo>
                      <a:cubicBezTo>
                        <a:pt x="169" y="106"/>
                        <a:pt x="169" y="106"/>
                        <a:pt x="169" y="106"/>
                      </a:cubicBezTo>
                      <a:cubicBezTo>
                        <a:pt x="169" y="106"/>
                        <a:pt x="169" y="106"/>
                        <a:pt x="169" y="106"/>
                      </a:cubicBezTo>
                      <a:cubicBezTo>
                        <a:pt x="169" y="106"/>
                        <a:pt x="169" y="106"/>
                        <a:pt x="169" y="106"/>
                      </a:cubicBezTo>
                      <a:close/>
                      <a:moveTo>
                        <a:pt x="54" y="108"/>
                      </a:moveTo>
                      <a:cubicBezTo>
                        <a:pt x="55" y="108"/>
                        <a:pt x="56" y="108"/>
                        <a:pt x="56" y="108"/>
                      </a:cubicBezTo>
                      <a:cubicBezTo>
                        <a:pt x="55" y="111"/>
                        <a:pt x="54" y="114"/>
                        <a:pt x="52" y="116"/>
                      </a:cubicBezTo>
                      <a:cubicBezTo>
                        <a:pt x="53" y="113"/>
                        <a:pt x="53" y="111"/>
                        <a:pt x="54" y="108"/>
                      </a:cubicBezTo>
                      <a:close/>
                      <a:moveTo>
                        <a:pt x="142" y="110"/>
                      </a:moveTo>
                      <a:cubicBezTo>
                        <a:pt x="143" y="110"/>
                        <a:pt x="145" y="110"/>
                        <a:pt x="147" y="110"/>
                      </a:cubicBezTo>
                      <a:cubicBezTo>
                        <a:pt x="147" y="111"/>
                        <a:pt x="147" y="112"/>
                        <a:pt x="147" y="112"/>
                      </a:cubicBezTo>
                      <a:cubicBezTo>
                        <a:pt x="146" y="112"/>
                        <a:pt x="146" y="113"/>
                        <a:pt x="145" y="113"/>
                      </a:cubicBezTo>
                      <a:cubicBezTo>
                        <a:pt x="145" y="113"/>
                        <a:pt x="143" y="114"/>
                        <a:pt x="142" y="114"/>
                      </a:cubicBezTo>
                      <a:cubicBezTo>
                        <a:pt x="142" y="113"/>
                        <a:pt x="142" y="112"/>
                        <a:pt x="142" y="110"/>
                      </a:cubicBezTo>
                      <a:close/>
                      <a:moveTo>
                        <a:pt x="62" y="109"/>
                      </a:moveTo>
                      <a:cubicBezTo>
                        <a:pt x="64" y="109"/>
                        <a:pt x="65" y="109"/>
                        <a:pt x="67" y="109"/>
                      </a:cubicBezTo>
                      <a:cubicBezTo>
                        <a:pt x="63" y="116"/>
                        <a:pt x="61" y="128"/>
                        <a:pt x="54" y="134"/>
                      </a:cubicBezTo>
                      <a:cubicBezTo>
                        <a:pt x="55" y="125"/>
                        <a:pt x="60" y="117"/>
                        <a:pt x="62" y="109"/>
                      </a:cubicBezTo>
                      <a:close/>
                      <a:moveTo>
                        <a:pt x="73" y="109"/>
                      </a:moveTo>
                      <a:cubicBezTo>
                        <a:pt x="74" y="109"/>
                        <a:pt x="76" y="109"/>
                        <a:pt x="78" y="110"/>
                      </a:cubicBezTo>
                      <a:cubicBezTo>
                        <a:pt x="73" y="121"/>
                        <a:pt x="69" y="138"/>
                        <a:pt x="61" y="148"/>
                      </a:cubicBezTo>
                      <a:cubicBezTo>
                        <a:pt x="63" y="135"/>
                        <a:pt x="70" y="122"/>
                        <a:pt x="73" y="109"/>
                      </a:cubicBezTo>
                      <a:close/>
                      <a:moveTo>
                        <a:pt x="84" y="110"/>
                      </a:moveTo>
                      <a:cubicBezTo>
                        <a:pt x="85" y="110"/>
                        <a:pt x="86" y="110"/>
                        <a:pt x="87" y="110"/>
                      </a:cubicBezTo>
                      <a:cubicBezTo>
                        <a:pt x="85" y="113"/>
                        <a:pt x="84" y="116"/>
                        <a:pt x="83" y="119"/>
                      </a:cubicBezTo>
                      <a:cubicBezTo>
                        <a:pt x="84" y="116"/>
                        <a:pt x="84" y="113"/>
                        <a:pt x="84" y="110"/>
                      </a:cubicBezTo>
                      <a:close/>
                      <a:moveTo>
                        <a:pt x="113" y="111"/>
                      </a:moveTo>
                      <a:cubicBezTo>
                        <a:pt x="114" y="111"/>
                        <a:pt x="116" y="111"/>
                        <a:pt x="117" y="111"/>
                      </a:cubicBezTo>
                      <a:cubicBezTo>
                        <a:pt x="116" y="119"/>
                        <a:pt x="114" y="127"/>
                        <a:pt x="113" y="135"/>
                      </a:cubicBezTo>
                      <a:cubicBezTo>
                        <a:pt x="111" y="143"/>
                        <a:pt x="109" y="154"/>
                        <a:pt x="105" y="162"/>
                      </a:cubicBezTo>
                      <a:cubicBezTo>
                        <a:pt x="106" y="145"/>
                        <a:pt x="114" y="129"/>
                        <a:pt x="113" y="111"/>
                      </a:cubicBezTo>
                      <a:close/>
                      <a:moveTo>
                        <a:pt x="140" y="169"/>
                      </a:moveTo>
                      <a:cubicBezTo>
                        <a:pt x="139" y="152"/>
                        <a:pt x="143" y="135"/>
                        <a:pt x="142" y="118"/>
                      </a:cubicBezTo>
                      <a:cubicBezTo>
                        <a:pt x="144" y="118"/>
                        <a:pt x="145" y="117"/>
                        <a:pt x="147" y="116"/>
                      </a:cubicBezTo>
                      <a:cubicBezTo>
                        <a:pt x="147" y="123"/>
                        <a:pt x="147" y="130"/>
                        <a:pt x="146" y="137"/>
                      </a:cubicBezTo>
                      <a:cubicBezTo>
                        <a:pt x="146" y="140"/>
                        <a:pt x="146" y="142"/>
                        <a:pt x="145" y="145"/>
                      </a:cubicBezTo>
                      <a:cubicBezTo>
                        <a:pt x="144" y="152"/>
                        <a:pt x="144" y="162"/>
                        <a:pt x="140" y="169"/>
                      </a:cubicBezTo>
                      <a:close/>
                      <a:moveTo>
                        <a:pt x="182" y="194"/>
                      </a:moveTo>
                      <a:cubicBezTo>
                        <a:pt x="182" y="190"/>
                        <a:pt x="182" y="186"/>
                        <a:pt x="182" y="182"/>
                      </a:cubicBezTo>
                      <a:cubicBezTo>
                        <a:pt x="182" y="181"/>
                        <a:pt x="182" y="180"/>
                        <a:pt x="182" y="179"/>
                      </a:cubicBezTo>
                      <a:cubicBezTo>
                        <a:pt x="183" y="184"/>
                        <a:pt x="183" y="189"/>
                        <a:pt x="184" y="194"/>
                      </a:cubicBezTo>
                      <a:cubicBezTo>
                        <a:pt x="183" y="194"/>
                        <a:pt x="183" y="194"/>
                        <a:pt x="182" y="194"/>
                      </a:cubicBezTo>
                      <a:close/>
                      <a:moveTo>
                        <a:pt x="176" y="101"/>
                      </a:moveTo>
                      <a:cubicBezTo>
                        <a:pt x="175" y="101"/>
                        <a:pt x="175" y="101"/>
                        <a:pt x="175" y="101"/>
                      </a:cubicBezTo>
                      <a:cubicBezTo>
                        <a:pt x="175" y="100"/>
                        <a:pt x="175" y="100"/>
                        <a:pt x="175" y="99"/>
                      </a:cubicBezTo>
                      <a:cubicBezTo>
                        <a:pt x="175" y="99"/>
                        <a:pt x="176" y="99"/>
                        <a:pt x="176" y="99"/>
                      </a:cubicBezTo>
                      <a:cubicBezTo>
                        <a:pt x="176" y="99"/>
                        <a:pt x="176" y="100"/>
                        <a:pt x="176" y="101"/>
                      </a:cubicBezTo>
                      <a:close/>
                      <a:moveTo>
                        <a:pt x="180" y="94"/>
                      </a:moveTo>
                      <a:cubicBezTo>
                        <a:pt x="179" y="94"/>
                        <a:pt x="177" y="95"/>
                        <a:pt x="177" y="96"/>
                      </a:cubicBezTo>
                      <a:cubicBezTo>
                        <a:pt x="162" y="99"/>
                        <a:pt x="146" y="99"/>
                        <a:pt x="130" y="99"/>
                      </a:cubicBezTo>
                      <a:cubicBezTo>
                        <a:pt x="130" y="98"/>
                        <a:pt x="130" y="96"/>
                        <a:pt x="129" y="94"/>
                      </a:cubicBezTo>
                      <a:cubicBezTo>
                        <a:pt x="146" y="94"/>
                        <a:pt x="163" y="94"/>
                        <a:pt x="179" y="93"/>
                      </a:cubicBezTo>
                      <a:cubicBezTo>
                        <a:pt x="179" y="93"/>
                        <a:pt x="179" y="93"/>
                        <a:pt x="179" y="93"/>
                      </a:cubicBezTo>
                      <a:cubicBezTo>
                        <a:pt x="179" y="93"/>
                        <a:pt x="179" y="93"/>
                        <a:pt x="179" y="93"/>
                      </a:cubicBezTo>
                      <a:cubicBezTo>
                        <a:pt x="179" y="93"/>
                        <a:pt x="180" y="94"/>
                        <a:pt x="180" y="94"/>
                      </a:cubicBezTo>
                      <a:close/>
                      <a:moveTo>
                        <a:pt x="44" y="107"/>
                      </a:moveTo>
                      <a:cubicBezTo>
                        <a:pt x="45" y="107"/>
                        <a:pt x="47" y="107"/>
                        <a:pt x="48" y="108"/>
                      </a:cubicBezTo>
                      <a:cubicBezTo>
                        <a:pt x="48" y="108"/>
                        <a:pt x="48" y="108"/>
                        <a:pt x="48" y="109"/>
                      </a:cubicBezTo>
                      <a:cubicBezTo>
                        <a:pt x="46" y="109"/>
                        <a:pt x="45" y="110"/>
                        <a:pt x="45" y="110"/>
                      </a:cubicBezTo>
                      <a:cubicBezTo>
                        <a:pt x="43" y="114"/>
                        <a:pt x="42" y="116"/>
                        <a:pt x="42" y="120"/>
                      </a:cubicBezTo>
                      <a:cubicBezTo>
                        <a:pt x="41" y="115"/>
                        <a:pt x="40" y="111"/>
                        <a:pt x="40" y="107"/>
                      </a:cubicBezTo>
                      <a:cubicBezTo>
                        <a:pt x="41" y="107"/>
                        <a:pt x="43" y="107"/>
                        <a:pt x="44" y="107"/>
                      </a:cubicBezTo>
                      <a:close/>
                      <a:moveTo>
                        <a:pt x="45" y="122"/>
                      </a:moveTo>
                      <a:cubicBezTo>
                        <a:pt x="45" y="123"/>
                        <a:pt x="45" y="123"/>
                        <a:pt x="45" y="123"/>
                      </a:cubicBezTo>
                      <a:cubicBezTo>
                        <a:pt x="45" y="126"/>
                        <a:pt x="49" y="125"/>
                        <a:pt x="50" y="124"/>
                      </a:cubicBezTo>
                      <a:cubicBezTo>
                        <a:pt x="51" y="124"/>
                        <a:pt x="51" y="124"/>
                        <a:pt x="51" y="124"/>
                      </a:cubicBezTo>
                      <a:cubicBezTo>
                        <a:pt x="49" y="129"/>
                        <a:pt x="48" y="134"/>
                        <a:pt x="48" y="140"/>
                      </a:cubicBezTo>
                      <a:cubicBezTo>
                        <a:pt x="48" y="142"/>
                        <a:pt x="52" y="141"/>
                        <a:pt x="52" y="141"/>
                      </a:cubicBezTo>
                      <a:cubicBezTo>
                        <a:pt x="54" y="140"/>
                        <a:pt x="56" y="139"/>
                        <a:pt x="58" y="137"/>
                      </a:cubicBezTo>
                      <a:cubicBezTo>
                        <a:pt x="56" y="143"/>
                        <a:pt x="55" y="149"/>
                        <a:pt x="55" y="155"/>
                      </a:cubicBezTo>
                      <a:cubicBezTo>
                        <a:pt x="55" y="157"/>
                        <a:pt x="59" y="157"/>
                        <a:pt x="60" y="156"/>
                      </a:cubicBezTo>
                      <a:cubicBezTo>
                        <a:pt x="62" y="154"/>
                        <a:pt x="63" y="153"/>
                        <a:pt x="65" y="151"/>
                      </a:cubicBezTo>
                      <a:cubicBezTo>
                        <a:pt x="62" y="158"/>
                        <a:pt x="61" y="165"/>
                        <a:pt x="60" y="172"/>
                      </a:cubicBezTo>
                      <a:cubicBezTo>
                        <a:pt x="60" y="175"/>
                        <a:pt x="65" y="173"/>
                        <a:pt x="66" y="172"/>
                      </a:cubicBezTo>
                      <a:cubicBezTo>
                        <a:pt x="82" y="159"/>
                        <a:pt x="84" y="132"/>
                        <a:pt x="92" y="113"/>
                      </a:cubicBezTo>
                      <a:cubicBezTo>
                        <a:pt x="92" y="125"/>
                        <a:pt x="88" y="137"/>
                        <a:pt x="84" y="148"/>
                      </a:cubicBezTo>
                      <a:cubicBezTo>
                        <a:pt x="81" y="158"/>
                        <a:pt x="74" y="171"/>
                        <a:pt x="78" y="181"/>
                      </a:cubicBezTo>
                      <a:cubicBezTo>
                        <a:pt x="79" y="184"/>
                        <a:pt x="82" y="183"/>
                        <a:pt x="83" y="181"/>
                      </a:cubicBezTo>
                      <a:cubicBezTo>
                        <a:pt x="98" y="164"/>
                        <a:pt x="99" y="141"/>
                        <a:pt x="106" y="120"/>
                      </a:cubicBezTo>
                      <a:cubicBezTo>
                        <a:pt x="105" y="137"/>
                        <a:pt x="98" y="153"/>
                        <a:pt x="98" y="171"/>
                      </a:cubicBezTo>
                      <a:cubicBezTo>
                        <a:pt x="98" y="173"/>
                        <a:pt x="102" y="173"/>
                        <a:pt x="103" y="172"/>
                      </a:cubicBezTo>
                      <a:cubicBezTo>
                        <a:pt x="111" y="165"/>
                        <a:pt x="114" y="155"/>
                        <a:pt x="116" y="145"/>
                      </a:cubicBezTo>
                      <a:cubicBezTo>
                        <a:pt x="119" y="134"/>
                        <a:pt x="121" y="122"/>
                        <a:pt x="123" y="111"/>
                      </a:cubicBezTo>
                      <a:cubicBezTo>
                        <a:pt x="123" y="111"/>
                        <a:pt x="123" y="111"/>
                        <a:pt x="123" y="111"/>
                      </a:cubicBezTo>
                      <a:cubicBezTo>
                        <a:pt x="122" y="117"/>
                        <a:pt x="120" y="124"/>
                        <a:pt x="120" y="130"/>
                      </a:cubicBezTo>
                      <a:cubicBezTo>
                        <a:pt x="118" y="145"/>
                        <a:pt x="113" y="160"/>
                        <a:pt x="115" y="175"/>
                      </a:cubicBezTo>
                      <a:cubicBezTo>
                        <a:pt x="115" y="177"/>
                        <a:pt x="120" y="176"/>
                        <a:pt x="121" y="175"/>
                      </a:cubicBezTo>
                      <a:cubicBezTo>
                        <a:pt x="133" y="161"/>
                        <a:pt x="132" y="140"/>
                        <a:pt x="136" y="121"/>
                      </a:cubicBezTo>
                      <a:cubicBezTo>
                        <a:pt x="136" y="140"/>
                        <a:pt x="132" y="158"/>
                        <a:pt x="135" y="177"/>
                      </a:cubicBezTo>
                      <a:cubicBezTo>
                        <a:pt x="135" y="179"/>
                        <a:pt x="139" y="178"/>
                        <a:pt x="140" y="177"/>
                      </a:cubicBezTo>
                      <a:cubicBezTo>
                        <a:pt x="146" y="173"/>
                        <a:pt x="148" y="166"/>
                        <a:pt x="149" y="159"/>
                      </a:cubicBezTo>
                      <a:cubicBezTo>
                        <a:pt x="149" y="159"/>
                        <a:pt x="149" y="159"/>
                        <a:pt x="150" y="159"/>
                      </a:cubicBezTo>
                      <a:cubicBezTo>
                        <a:pt x="151" y="161"/>
                        <a:pt x="155" y="160"/>
                        <a:pt x="155" y="158"/>
                      </a:cubicBezTo>
                      <a:cubicBezTo>
                        <a:pt x="157" y="154"/>
                        <a:pt x="158" y="150"/>
                        <a:pt x="159" y="146"/>
                      </a:cubicBezTo>
                      <a:cubicBezTo>
                        <a:pt x="159" y="145"/>
                        <a:pt x="159" y="145"/>
                        <a:pt x="160" y="145"/>
                      </a:cubicBezTo>
                      <a:cubicBezTo>
                        <a:pt x="163" y="145"/>
                        <a:pt x="164" y="141"/>
                        <a:pt x="160" y="141"/>
                      </a:cubicBezTo>
                      <a:cubicBezTo>
                        <a:pt x="163" y="141"/>
                        <a:pt x="162" y="124"/>
                        <a:pt x="162" y="113"/>
                      </a:cubicBezTo>
                      <a:cubicBezTo>
                        <a:pt x="162" y="113"/>
                        <a:pt x="162" y="113"/>
                        <a:pt x="162" y="113"/>
                      </a:cubicBezTo>
                      <a:cubicBezTo>
                        <a:pt x="162" y="113"/>
                        <a:pt x="162" y="113"/>
                        <a:pt x="162" y="113"/>
                      </a:cubicBezTo>
                      <a:cubicBezTo>
                        <a:pt x="162" y="123"/>
                        <a:pt x="163" y="132"/>
                        <a:pt x="166" y="141"/>
                      </a:cubicBezTo>
                      <a:cubicBezTo>
                        <a:pt x="166" y="143"/>
                        <a:pt x="168" y="143"/>
                        <a:pt x="170" y="143"/>
                      </a:cubicBezTo>
                      <a:cubicBezTo>
                        <a:pt x="170" y="150"/>
                        <a:pt x="170" y="157"/>
                        <a:pt x="170" y="165"/>
                      </a:cubicBezTo>
                      <a:cubicBezTo>
                        <a:pt x="171" y="174"/>
                        <a:pt x="169" y="184"/>
                        <a:pt x="171" y="193"/>
                      </a:cubicBezTo>
                      <a:cubicBezTo>
                        <a:pt x="154" y="193"/>
                        <a:pt x="137" y="193"/>
                        <a:pt x="120" y="193"/>
                      </a:cubicBezTo>
                      <a:cubicBezTo>
                        <a:pt x="108" y="193"/>
                        <a:pt x="94" y="195"/>
                        <a:pt x="80" y="195"/>
                      </a:cubicBezTo>
                      <a:cubicBezTo>
                        <a:pt x="77" y="195"/>
                        <a:pt x="74" y="194"/>
                        <a:pt x="72" y="194"/>
                      </a:cubicBezTo>
                      <a:cubicBezTo>
                        <a:pt x="68" y="194"/>
                        <a:pt x="64" y="193"/>
                        <a:pt x="60" y="193"/>
                      </a:cubicBezTo>
                      <a:cubicBezTo>
                        <a:pt x="71" y="192"/>
                        <a:pt x="81" y="193"/>
                        <a:pt x="92" y="193"/>
                      </a:cubicBezTo>
                      <a:cubicBezTo>
                        <a:pt x="94" y="193"/>
                        <a:pt x="99" y="190"/>
                        <a:pt x="94" y="190"/>
                      </a:cubicBezTo>
                      <a:cubicBezTo>
                        <a:pt x="80" y="190"/>
                        <a:pt x="65" y="189"/>
                        <a:pt x="51" y="190"/>
                      </a:cubicBezTo>
                      <a:cubicBezTo>
                        <a:pt x="51" y="190"/>
                        <a:pt x="50" y="190"/>
                        <a:pt x="49" y="190"/>
                      </a:cubicBezTo>
                      <a:cubicBezTo>
                        <a:pt x="49" y="176"/>
                        <a:pt x="48" y="162"/>
                        <a:pt x="47" y="148"/>
                      </a:cubicBezTo>
                      <a:cubicBezTo>
                        <a:pt x="46" y="139"/>
                        <a:pt x="44" y="131"/>
                        <a:pt x="42" y="122"/>
                      </a:cubicBezTo>
                      <a:cubicBezTo>
                        <a:pt x="43" y="123"/>
                        <a:pt x="44" y="123"/>
                        <a:pt x="45" y="122"/>
                      </a:cubicBezTo>
                      <a:close/>
                      <a:moveTo>
                        <a:pt x="78" y="134"/>
                      </a:moveTo>
                      <a:cubicBezTo>
                        <a:pt x="75" y="142"/>
                        <a:pt x="73" y="154"/>
                        <a:pt x="68" y="162"/>
                      </a:cubicBezTo>
                      <a:cubicBezTo>
                        <a:pt x="70" y="152"/>
                        <a:pt x="74" y="143"/>
                        <a:pt x="78" y="134"/>
                      </a:cubicBezTo>
                      <a:close/>
                      <a:moveTo>
                        <a:pt x="212" y="197"/>
                      </a:moveTo>
                      <a:cubicBezTo>
                        <a:pt x="211" y="197"/>
                        <a:pt x="210" y="198"/>
                        <a:pt x="209" y="198"/>
                      </a:cubicBezTo>
                      <a:cubicBezTo>
                        <a:pt x="208" y="198"/>
                        <a:pt x="207" y="198"/>
                        <a:pt x="206" y="198"/>
                      </a:cubicBezTo>
                      <a:cubicBezTo>
                        <a:pt x="206" y="198"/>
                        <a:pt x="206" y="198"/>
                        <a:pt x="206" y="197"/>
                      </a:cubicBezTo>
                      <a:cubicBezTo>
                        <a:pt x="207" y="197"/>
                        <a:pt x="207" y="197"/>
                        <a:pt x="207" y="197"/>
                      </a:cubicBezTo>
                      <a:cubicBezTo>
                        <a:pt x="207" y="197"/>
                        <a:pt x="207" y="197"/>
                        <a:pt x="207" y="197"/>
                      </a:cubicBezTo>
                      <a:cubicBezTo>
                        <a:pt x="209" y="197"/>
                        <a:pt x="210" y="197"/>
                        <a:pt x="212" y="197"/>
                      </a:cubicBezTo>
                      <a:close/>
                      <a:moveTo>
                        <a:pt x="193" y="191"/>
                      </a:moveTo>
                      <a:cubicBezTo>
                        <a:pt x="192" y="190"/>
                        <a:pt x="191" y="191"/>
                        <a:pt x="190" y="191"/>
                      </a:cubicBezTo>
                      <a:cubicBezTo>
                        <a:pt x="186" y="165"/>
                        <a:pt x="188" y="137"/>
                        <a:pt x="185" y="110"/>
                      </a:cubicBezTo>
                      <a:cubicBezTo>
                        <a:pt x="185" y="108"/>
                        <a:pt x="185" y="106"/>
                        <a:pt x="186" y="104"/>
                      </a:cubicBezTo>
                      <a:cubicBezTo>
                        <a:pt x="186" y="103"/>
                        <a:pt x="186" y="102"/>
                        <a:pt x="186" y="102"/>
                      </a:cubicBezTo>
                      <a:cubicBezTo>
                        <a:pt x="186" y="100"/>
                        <a:pt x="186" y="99"/>
                        <a:pt x="186" y="98"/>
                      </a:cubicBezTo>
                      <a:cubicBezTo>
                        <a:pt x="186" y="98"/>
                        <a:pt x="184" y="98"/>
                        <a:pt x="182" y="98"/>
                      </a:cubicBezTo>
                      <a:cubicBezTo>
                        <a:pt x="182" y="98"/>
                        <a:pt x="182" y="97"/>
                        <a:pt x="182" y="97"/>
                      </a:cubicBezTo>
                      <a:cubicBezTo>
                        <a:pt x="182" y="97"/>
                        <a:pt x="182" y="97"/>
                        <a:pt x="183" y="97"/>
                      </a:cubicBezTo>
                      <a:cubicBezTo>
                        <a:pt x="184" y="98"/>
                        <a:pt x="187" y="97"/>
                        <a:pt x="188" y="96"/>
                      </a:cubicBezTo>
                      <a:cubicBezTo>
                        <a:pt x="188" y="96"/>
                        <a:pt x="188" y="96"/>
                        <a:pt x="188" y="96"/>
                      </a:cubicBezTo>
                      <a:cubicBezTo>
                        <a:pt x="188" y="112"/>
                        <a:pt x="190" y="128"/>
                        <a:pt x="191" y="143"/>
                      </a:cubicBezTo>
                      <a:cubicBezTo>
                        <a:pt x="191" y="153"/>
                        <a:pt x="192" y="163"/>
                        <a:pt x="193" y="173"/>
                      </a:cubicBezTo>
                      <a:cubicBezTo>
                        <a:pt x="193" y="179"/>
                        <a:pt x="192" y="185"/>
                        <a:pt x="193" y="191"/>
                      </a:cubicBezTo>
                      <a:close/>
                      <a:moveTo>
                        <a:pt x="181" y="212"/>
                      </a:moveTo>
                      <a:cubicBezTo>
                        <a:pt x="184" y="212"/>
                        <a:pt x="187" y="211"/>
                        <a:pt x="190" y="211"/>
                      </a:cubicBezTo>
                      <a:cubicBezTo>
                        <a:pt x="186" y="212"/>
                        <a:pt x="182" y="212"/>
                        <a:pt x="179" y="213"/>
                      </a:cubicBezTo>
                      <a:cubicBezTo>
                        <a:pt x="180" y="213"/>
                        <a:pt x="180" y="213"/>
                        <a:pt x="181" y="212"/>
                      </a:cubicBezTo>
                      <a:close/>
                      <a:moveTo>
                        <a:pt x="226" y="190"/>
                      </a:moveTo>
                      <a:cubicBezTo>
                        <a:pt x="227" y="188"/>
                        <a:pt x="228" y="185"/>
                        <a:pt x="229" y="183"/>
                      </a:cubicBezTo>
                      <a:cubicBezTo>
                        <a:pt x="229" y="185"/>
                        <a:pt x="229" y="186"/>
                        <a:pt x="230" y="188"/>
                      </a:cubicBezTo>
                      <a:cubicBezTo>
                        <a:pt x="229" y="189"/>
                        <a:pt x="228" y="189"/>
                        <a:pt x="227" y="189"/>
                      </a:cubicBezTo>
                      <a:cubicBezTo>
                        <a:pt x="227" y="189"/>
                        <a:pt x="227" y="190"/>
                        <a:pt x="226" y="190"/>
                      </a:cubicBezTo>
                      <a:close/>
                      <a:moveTo>
                        <a:pt x="209" y="193"/>
                      </a:moveTo>
                      <a:cubicBezTo>
                        <a:pt x="209" y="193"/>
                        <a:pt x="209" y="193"/>
                        <a:pt x="209" y="193"/>
                      </a:cubicBezTo>
                      <a:cubicBezTo>
                        <a:pt x="209" y="193"/>
                        <a:pt x="209" y="193"/>
                        <a:pt x="209" y="193"/>
                      </a:cubicBezTo>
                      <a:cubicBezTo>
                        <a:pt x="209" y="193"/>
                        <a:pt x="209" y="193"/>
                        <a:pt x="209" y="193"/>
                      </a:cubicBezTo>
                      <a:cubicBezTo>
                        <a:pt x="209" y="193"/>
                        <a:pt x="209" y="193"/>
                        <a:pt x="209" y="193"/>
                      </a:cubicBezTo>
                      <a:close/>
                      <a:moveTo>
                        <a:pt x="201" y="194"/>
                      </a:moveTo>
                      <a:cubicBezTo>
                        <a:pt x="201" y="194"/>
                        <a:pt x="201" y="194"/>
                        <a:pt x="201" y="194"/>
                      </a:cubicBezTo>
                      <a:cubicBezTo>
                        <a:pt x="200" y="193"/>
                        <a:pt x="200" y="192"/>
                        <a:pt x="200" y="190"/>
                      </a:cubicBezTo>
                      <a:cubicBezTo>
                        <a:pt x="200" y="187"/>
                        <a:pt x="199" y="184"/>
                        <a:pt x="199" y="181"/>
                      </a:cubicBezTo>
                      <a:cubicBezTo>
                        <a:pt x="199" y="181"/>
                        <a:pt x="200" y="182"/>
                        <a:pt x="200" y="183"/>
                      </a:cubicBezTo>
                      <a:cubicBezTo>
                        <a:pt x="200" y="187"/>
                        <a:pt x="200" y="190"/>
                        <a:pt x="201" y="194"/>
                      </a:cubicBezTo>
                      <a:close/>
                      <a:moveTo>
                        <a:pt x="193" y="85"/>
                      </a:moveTo>
                      <a:cubicBezTo>
                        <a:pt x="192" y="85"/>
                        <a:pt x="189" y="85"/>
                        <a:pt x="188" y="87"/>
                      </a:cubicBezTo>
                      <a:cubicBezTo>
                        <a:pt x="188" y="86"/>
                        <a:pt x="187" y="86"/>
                        <a:pt x="187" y="85"/>
                      </a:cubicBezTo>
                      <a:cubicBezTo>
                        <a:pt x="189" y="85"/>
                        <a:pt x="191" y="83"/>
                        <a:pt x="190" y="82"/>
                      </a:cubicBezTo>
                      <a:cubicBezTo>
                        <a:pt x="187" y="76"/>
                        <a:pt x="182" y="71"/>
                        <a:pt x="178" y="67"/>
                      </a:cubicBezTo>
                      <a:cubicBezTo>
                        <a:pt x="178" y="66"/>
                        <a:pt x="178" y="66"/>
                        <a:pt x="177" y="66"/>
                      </a:cubicBezTo>
                      <a:cubicBezTo>
                        <a:pt x="177" y="66"/>
                        <a:pt x="177" y="66"/>
                        <a:pt x="177" y="65"/>
                      </a:cubicBezTo>
                      <a:cubicBezTo>
                        <a:pt x="178" y="65"/>
                        <a:pt x="179" y="64"/>
                        <a:pt x="179" y="64"/>
                      </a:cubicBezTo>
                      <a:cubicBezTo>
                        <a:pt x="184" y="71"/>
                        <a:pt x="190" y="78"/>
                        <a:pt x="193" y="85"/>
                      </a:cubicBezTo>
                      <a:close/>
                      <a:moveTo>
                        <a:pt x="169" y="38"/>
                      </a:moveTo>
                      <a:cubicBezTo>
                        <a:pt x="169" y="38"/>
                        <a:pt x="169" y="38"/>
                        <a:pt x="169" y="39"/>
                      </a:cubicBezTo>
                      <a:cubicBezTo>
                        <a:pt x="169" y="39"/>
                        <a:pt x="169" y="40"/>
                        <a:pt x="169" y="40"/>
                      </a:cubicBezTo>
                      <a:cubicBezTo>
                        <a:pt x="168" y="40"/>
                        <a:pt x="167" y="40"/>
                        <a:pt x="166" y="40"/>
                      </a:cubicBezTo>
                      <a:cubicBezTo>
                        <a:pt x="167" y="39"/>
                        <a:pt x="168" y="39"/>
                        <a:pt x="169" y="38"/>
                      </a:cubicBezTo>
                      <a:cubicBezTo>
                        <a:pt x="169" y="38"/>
                        <a:pt x="169" y="38"/>
                        <a:pt x="169" y="38"/>
                      </a:cubicBezTo>
                      <a:close/>
                      <a:moveTo>
                        <a:pt x="145" y="48"/>
                      </a:moveTo>
                      <a:cubicBezTo>
                        <a:pt x="147" y="48"/>
                        <a:pt x="150" y="48"/>
                        <a:pt x="153" y="48"/>
                      </a:cubicBezTo>
                      <a:cubicBezTo>
                        <a:pt x="149" y="49"/>
                        <a:pt x="145" y="49"/>
                        <a:pt x="141" y="49"/>
                      </a:cubicBezTo>
                      <a:cubicBezTo>
                        <a:pt x="142" y="48"/>
                        <a:pt x="143" y="48"/>
                        <a:pt x="145" y="48"/>
                      </a:cubicBezTo>
                      <a:close/>
                      <a:moveTo>
                        <a:pt x="154" y="46"/>
                      </a:moveTo>
                      <a:cubicBezTo>
                        <a:pt x="158" y="45"/>
                        <a:pt x="161" y="43"/>
                        <a:pt x="165" y="41"/>
                      </a:cubicBezTo>
                      <a:cubicBezTo>
                        <a:pt x="165" y="41"/>
                        <a:pt x="165" y="41"/>
                        <a:pt x="164" y="41"/>
                      </a:cubicBezTo>
                      <a:cubicBezTo>
                        <a:pt x="163" y="43"/>
                        <a:pt x="161" y="45"/>
                        <a:pt x="159" y="46"/>
                      </a:cubicBezTo>
                      <a:cubicBezTo>
                        <a:pt x="157" y="46"/>
                        <a:pt x="155" y="46"/>
                        <a:pt x="154" y="46"/>
                      </a:cubicBezTo>
                      <a:close/>
                      <a:moveTo>
                        <a:pt x="164" y="17"/>
                      </a:moveTo>
                      <a:cubicBezTo>
                        <a:pt x="166" y="21"/>
                        <a:pt x="168" y="26"/>
                        <a:pt x="168" y="31"/>
                      </a:cubicBezTo>
                      <a:cubicBezTo>
                        <a:pt x="166" y="36"/>
                        <a:pt x="160" y="40"/>
                        <a:pt x="156" y="42"/>
                      </a:cubicBezTo>
                      <a:cubicBezTo>
                        <a:pt x="152" y="44"/>
                        <a:pt x="148" y="45"/>
                        <a:pt x="143" y="45"/>
                      </a:cubicBezTo>
                      <a:cubicBezTo>
                        <a:pt x="142" y="45"/>
                        <a:pt x="141" y="45"/>
                        <a:pt x="140" y="46"/>
                      </a:cubicBezTo>
                      <a:cubicBezTo>
                        <a:pt x="140" y="46"/>
                        <a:pt x="139" y="46"/>
                        <a:pt x="138" y="46"/>
                      </a:cubicBezTo>
                      <a:cubicBezTo>
                        <a:pt x="135" y="47"/>
                        <a:pt x="132" y="47"/>
                        <a:pt x="130" y="47"/>
                      </a:cubicBezTo>
                      <a:cubicBezTo>
                        <a:pt x="126" y="48"/>
                        <a:pt x="123" y="48"/>
                        <a:pt x="120" y="48"/>
                      </a:cubicBezTo>
                      <a:cubicBezTo>
                        <a:pt x="109" y="48"/>
                        <a:pt x="97" y="48"/>
                        <a:pt x="86" y="48"/>
                      </a:cubicBezTo>
                      <a:cubicBezTo>
                        <a:pt x="78" y="47"/>
                        <a:pt x="70" y="47"/>
                        <a:pt x="62" y="47"/>
                      </a:cubicBezTo>
                      <a:cubicBezTo>
                        <a:pt x="61" y="47"/>
                        <a:pt x="60" y="47"/>
                        <a:pt x="60" y="47"/>
                      </a:cubicBezTo>
                      <a:cubicBezTo>
                        <a:pt x="61" y="47"/>
                        <a:pt x="62" y="47"/>
                        <a:pt x="62" y="46"/>
                      </a:cubicBezTo>
                      <a:cubicBezTo>
                        <a:pt x="64" y="42"/>
                        <a:pt x="64" y="39"/>
                        <a:pt x="65" y="35"/>
                      </a:cubicBezTo>
                      <a:cubicBezTo>
                        <a:pt x="65" y="39"/>
                        <a:pt x="66" y="42"/>
                        <a:pt x="68" y="45"/>
                      </a:cubicBezTo>
                      <a:cubicBezTo>
                        <a:pt x="70" y="47"/>
                        <a:pt x="73" y="46"/>
                        <a:pt x="74" y="44"/>
                      </a:cubicBezTo>
                      <a:cubicBezTo>
                        <a:pt x="77" y="39"/>
                        <a:pt x="78" y="33"/>
                        <a:pt x="79" y="27"/>
                      </a:cubicBezTo>
                      <a:cubicBezTo>
                        <a:pt x="79" y="33"/>
                        <a:pt x="79" y="38"/>
                        <a:pt x="80" y="44"/>
                      </a:cubicBezTo>
                      <a:cubicBezTo>
                        <a:pt x="80" y="47"/>
                        <a:pt x="85" y="45"/>
                        <a:pt x="86" y="43"/>
                      </a:cubicBezTo>
                      <a:cubicBezTo>
                        <a:pt x="88" y="40"/>
                        <a:pt x="89" y="35"/>
                        <a:pt x="91" y="31"/>
                      </a:cubicBezTo>
                      <a:cubicBezTo>
                        <a:pt x="91" y="33"/>
                        <a:pt x="91" y="35"/>
                        <a:pt x="92" y="37"/>
                      </a:cubicBezTo>
                      <a:cubicBezTo>
                        <a:pt x="93" y="39"/>
                        <a:pt x="96" y="38"/>
                        <a:pt x="97" y="37"/>
                      </a:cubicBezTo>
                      <a:cubicBezTo>
                        <a:pt x="99" y="35"/>
                        <a:pt x="101" y="33"/>
                        <a:pt x="102" y="30"/>
                      </a:cubicBezTo>
                      <a:cubicBezTo>
                        <a:pt x="102" y="35"/>
                        <a:pt x="102" y="40"/>
                        <a:pt x="103" y="44"/>
                      </a:cubicBezTo>
                      <a:cubicBezTo>
                        <a:pt x="104" y="46"/>
                        <a:pt x="108" y="44"/>
                        <a:pt x="109" y="43"/>
                      </a:cubicBezTo>
                      <a:cubicBezTo>
                        <a:pt x="112" y="40"/>
                        <a:pt x="114" y="36"/>
                        <a:pt x="116" y="32"/>
                      </a:cubicBezTo>
                      <a:cubicBezTo>
                        <a:pt x="116" y="35"/>
                        <a:pt x="116" y="37"/>
                        <a:pt x="117" y="40"/>
                      </a:cubicBezTo>
                      <a:cubicBezTo>
                        <a:pt x="118" y="42"/>
                        <a:pt x="123" y="40"/>
                        <a:pt x="123" y="38"/>
                      </a:cubicBezTo>
                      <a:cubicBezTo>
                        <a:pt x="124" y="37"/>
                        <a:pt x="124" y="36"/>
                        <a:pt x="124" y="35"/>
                      </a:cubicBezTo>
                      <a:cubicBezTo>
                        <a:pt x="124" y="34"/>
                        <a:pt x="123" y="34"/>
                        <a:pt x="122" y="34"/>
                      </a:cubicBezTo>
                      <a:cubicBezTo>
                        <a:pt x="122" y="30"/>
                        <a:pt x="122" y="26"/>
                        <a:pt x="122" y="21"/>
                      </a:cubicBezTo>
                      <a:cubicBezTo>
                        <a:pt x="122" y="20"/>
                        <a:pt x="115" y="21"/>
                        <a:pt x="115" y="23"/>
                      </a:cubicBezTo>
                      <a:cubicBezTo>
                        <a:pt x="115" y="23"/>
                        <a:pt x="115" y="24"/>
                        <a:pt x="115" y="24"/>
                      </a:cubicBezTo>
                      <a:cubicBezTo>
                        <a:pt x="114" y="25"/>
                        <a:pt x="113" y="25"/>
                        <a:pt x="113" y="26"/>
                      </a:cubicBezTo>
                      <a:cubicBezTo>
                        <a:pt x="111" y="29"/>
                        <a:pt x="110" y="33"/>
                        <a:pt x="108" y="36"/>
                      </a:cubicBezTo>
                      <a:cubicBezTo>
                        <a:pt x="108" y="31"/>
                        <a:pt x="109" y="26"/>
                        <a:pt x="109" y="21"/>
                      </a:cubicBezTo>
                      <a:cubicBezTo>
                        <a:pt x="110" y="18"/>
                        <a:pt x="104" y="19"/>
                        <a:pt x="103" y="21"/>
                      </a:cubicBezTo>
                      <a:cubicBezTo>
                        <a:pt x="103" y="23"/>
                        <a:pt x="103" y="25"/>
                        <a:pt x="103" y="27"/>
                      </a:cubicBezTo>
                      <a:cubicBezTo>
                        <a:pt x="101" y="26"/>
                        <a:pt x="98" y="26"/>
                        <a:pt x="97" y="28"/>
                      </a:cubicBezTo>
                      <a:cubicBezTo>
                        <a:pt x="97" y="28"/>
                        <a:pt x="97" y="28"/>
                        <a:pt x="97" y="29"/>
                      </a:cubicBezTo>
                      <a:cubicBezTo>
                        <a:pt x="96" y="25"/>
                        <a:pt x="96" y="20"/>
                        <a:pt x="96" y="16"/>
                      </a:cubicBezTo>
                      <a:cubicBezTo>
                        <a:pt x="96" y="16"/>
                        <a:pt x="96" y="15"/>
                        <a:pt x="96" y="15"/>
                      </a:cubicBezTo>
                      <a:cubicBezTo>
                        <a:pt x="97" y="15"/>
                        <a:pt x="99" y="15"/>
                        <a:pt x="100" y="15"/>
                      </a:cubicBezTo>
                      <a:cubicBezTo>
                        <a:pt x="101" y="15"/>
                        <a:pt x="102" y="14"/>
                        <a:pt x="103" y="13"/>
                      </a:cubicBezTo>
                      <a:cubicBezTo>
                        <a:pt x="112" y="13"/>
                        <a:pt x="122" y="13"/>
                        <a:pt x="131" y="13"/>
                      </a:cubicBezTo>
                      <a:cubicBezTo>
                        <a:pt x="132" y="13"/>
                        <a:pt x="134" y="12"/>
                        <a:pt x="135" y="11"/>
                      </a:cubicBezTo>
                      <a:cubicBezTo>
                        <a:pt x="145" y="11"/>
                        <a:pt x="156" y="12"/>
                        <a:pt x="164" y="17"/>
                      </a:cubicBezTo>
                      <a:close/>
                      <a:moveTo>
                        <a:pt x="76" y="16"/>
                      </a:moveTo>
                      <a:cubicBezTo>
                        <a:pt x="76" y="16"/>
                        <a:pt x="76" y="17"/>
                        <a:pt x="76" y="17"/>
                      </a:cubicBezTo>
                      <a:cubicBezTo>
                        <a:pt x="74" y="17"/>
                        <a:pt x="71" y="17"/>
                        <a:pt x="69" y="17"/>
                      </a:cubicBezTo>
                      <a:cubicBezTo>
                        <a:pt x="69" y="15"/>
                        <a:pt x="65" y="16"/>
                        <a:pt x="64" y="18"/>
                      </a:cubicBezTo>
                      <a:cubicBezTo>
                        <a:pt x="62" y="18"/>
                        <a:pt x="61" y="18"/>
                        <a:pt x="60" y="18"/>
                      </a:cubicBezTo>
                      <a:cubicBezTo>
                        <a:pt x="60" y="17"/>
                        <a:pt x="60" y="17"/>
                        <a:pt x="60" y="16"/>
                      </a:cubicBezTo>
                      <a:cubicBezTo>
                        <a:pt x="60" y="16"/>
                        <a:pt x="61" y="16"/>
                        <a:pt x="61" y="16"/>
                      </a:cubicBezTo>
                      <a:cubicBezTo>
                        <a:pt x="66" y="16"/>
                        <a:pt x="71" y="16"/>
                        <a:pt x="76" y="16"/>
                      </a:cubicBezTo>
                      <a:close/>
                      <a:moveTo>
                        <a:pt x="53" y="17"/>
                      </a:moveTo>
                      <a:cubicBezTo>
                        <a:pt x="53" y="17"/>
                        <a:pt x="53" y="17"/>
                        <a:pt x="53" y="18"/>
                      </a:cubicBezTo>
                      <a:cubicBezTo>
                        <a:pt x="53" y="18"/>
                        <a:pt x="52" y="18"/>
                        <a:pt x="52" y="17"/>
                      </a:cubicBezTo>
                      <a:cubicBezTo>
                        <a:pt x="52" y="17"/>
                        <a:pt x="53" y="17"/>
                        <a:pt x="53" y="17"/>
                      </a:cubicBezTo>
                      <a:close/>
                      <a:moveTo>
                        <a:pt x="62" y="12"/>
                      </a:moveTo>
                      <a:cubicBezTo>
                        <a:pt x="61" y="12"/>
                        <a:pt x="60" y="12"/>
                        <a:pt x="59" y="12"/>
                      </a:cubicBezTo>
                      <a:cubicBezTo>
                        <a:pt x="59" y="12"/>
                        <a:pt x="59" y="12"/>
                        <a:pt x="59" y="12"/>
                      </a:cubicBezTo>
                      <a:cubicBezTo>
                        <a:pt x="62" y="11"/>
                        <a:pt x="66" y="11"/>
                        <a:pt x="69" y="12"/>
                      </a:cubicBezTo>
                      <a:cubicBezTo>
                        <a:pt x="67" y="12"/>
                        <a:pt x="65" y="12"/>
                        <a:pt x="62" y="12"/>
                      </a:cubicBezTo>
                      <a:close/>
                      <a:moveTo>
                        <a:pt x="55" y="12"/>
                      </a:moveTo>
                      <a:cubicBezTo>
                        <a:pt x="55" y="12"/>
                        <a:pt x="54" y="12"/>
                        <a:pt x="54" y="12"/>
                      </a:cubicBezTo>
                      <a:cubicBezTo>
                        <a:pt x="55" y="12"/>
                        <a:pt x="55" y="12"/>
                        <a:pt x="56" y="12"/>
                      </a:cubicBezTo>
                      <a:cubicBezTo>
                        <a:pt x="56" y="12"/>
                        <a:pt x="55" y="12"/>
                        <a:pt x="55" y="12"/>
                      </a:cubicBezTo>
                      <a:close/>
                      <a:moveTo>
                        <a:pt x="53" y="37"/>
                      </a:moveTo>
                      <a:cubicBezTo>
                        <a:pt x="52" y="36"/>
                        <a:pt x="52" y="35"/>
                        <a:pt x="52" y="34"/>
                      </a:cubicBezTo>
                      <a:cubicBezTo>
                        <a:pt x="52" y="31"/>
                        <a:pt x="52" y="27"/>
                        <a:pt x="53" y="24"/>
                      </a:cubicBezTo>
                      <a:cubicBezTo>
                        <a:pt x="53" y="23"/>
                        <a:pt x="53" y="23"/>
                        <a:pt x="53" y="23"/>
                      </a:cubicBezTo>
                      <a:cubicBezTo>
                        <a:pt x="53" y="23"/>
                        <a:pt x="53" y="23"/>
                        <a:pt x="53" y="23"/>
                      </a:cubicBezTo>
                      <a:cubicBezTo>
                        <a:pt x="53" y="26"/>
                        <a:pt x="53" y="29"/>
                        <a:pt x="53" y="32"/>
                      </a:cubicBezTo>
                      <a:cubicBezTo>
                        <a:pt x="53" y="34"/>
                        <a:pt x="53" y="35"/>
                        <a:pt x="53" y="37"/>
                      </a:cubicBezTo>
                      <a:close/>
                      <a:moveTo>
                        <a:pt x="60" y="32"/>
                      </a:moveTo>
                      <a:cubicBezTo>
                        <a:pt x="59" y="31"/>
                        <a:pt x="59" y="30"/>
                        <a:pt x="59" y="29"/>
                      </a:cubicBezTo>
                      <a:cubicBezTo>
                        <a:pt x="59" y="28"/>
                        <a:pt x="59" y="26"/>
                        <a:pt x="59" y="24"/>
                      </a:cubicBezTo>
                      <a:cubicBezTo>
                        <a:pt x="60" y="24"/>
                        <a:pt x="60" y="23"/>
                        <a:pt x="60" y="23"/>
                      </a:cubicBezTo>
                      <a:cubicBezTo>
                        <a:pt x="60" y="23"/>
                        <a:pt x="61" y="22"/>
                        <a:pt x="62" y="22"/>
                      </a:cubicBezTo>
                      <a:cubicBezTo>
                        <a:pt x="61" y="26"/>
                        <a:pt x="60" y="29"/>
                        <a:pt x="60" y="32"/>
                      </a:cubicBezTo>
                      <a:close/>
                      <a:moveTo>
                        <a:pt x="71" y="36"/>
                      </a:moveTo>
                      <a:cubicBezTo>
                        <a:pt x="70" y="31"/>
                        <a:pt x="70" y="27"/>
                        <a:pt x="70" y="22"/>
                      </a:cubicBezTo>
                      <a:cubicBezTo>
                        <a:pt x="71" y="22"/>
                        <a:pt x="73" y="22"/>
                        <a:pt x="74" y="22"/>
                      </a:cubicBezTo>
                      <a:cubicBezTo>
                        <a:pt x="73" y="27"/>
                        <a:pt x="73" y="31"/>
                        <a:pt x="71" y="36"/>
                      </a:cubicBezTo>
                      <a:close/>
                      <a:moveTo>
                        <a:pt x="85" y="29"/>
                      </a:moveTo>
                      <a:cubicBezTo>
                        <a:pt x="85" y="26"/>
                        <a:pt x="85" y="23"/>
                        <a:pt x="85" y="21"/>
                      </a:cubicBezTo>
                      <a:cubicBezTo>
                        <a:pt x="86" y="21"/>
                        <a:pt x="87" y="21"/>
                        <a:pt x="88" y="21"/>
                      </a:cubicBezTo>
                      <a:cubicBezTo>
                        <a:pt x="88" y="21"/>
                        <a:pt x="88" y="21"/>
                        <a:pt x="88" y="21"/>
                      </a:cubicBezTo>
                      <a:cubicBezTo>
                        <a:pt x="87" y="23"/>
                        <a:pt x="86" y="26"/>
                        <a:pt x="85" y="29"/>
                      </a:cubicBezTo>
                      <a:close/>
                      <a:moveTo>
                        <a:pt x="90" y="16"/>
                      </a:moveTo>
                      <a:cubicBezTo>
                        <a:pt x="88" y="16"/>
                        <a:pt x="87" y="16"/>
                        <a:pt x="85" y="17"/>
                      </a:cubicBezTo>
                      <a:cubicBezTo>
                        <a:pt x="85" y="16"/>
                        <a:pt x="85" y="16"/>
                        <a:pt x="85" y="15"/>
                      </a:cubicBezTo>
                      <a:cubicBezTo>
                        <a:pt x="87" y="15"/>
                        <a:pt x="89" y="15"/>
                        <a:pt x="91" y="15"/>
                      </a:cubicBezTo>
                      <a:cubicBezTo>
                        <a:pt x="90" y="16"/>
                        <a:pt x="90" y="16"/>
                        <a:pt x="90" y="16"/>
                      </a:cubicBezTo>
                      <a:close/>
                      <a:moveTo>
                        <a:pt x="39" y="15"/>
                      </a:moveTo>
                      <a:cubicBezTo>
                        <a:pt x="39" y="15"/>
                        <a:pt x="40" y="15"/>
                        <a:pt x="40" y="15"/>
                      </a:cubicBezTo>
                      <a:cubicBezTo>
                        <a:pt x="40" y="16"/>
                        <a:pt x="40" y="16"/>
                        <a:pt x="40" y="16"/>
                      </a:cubicBezTo>
                      <a:cubicBezTo>
                        <a:pt x="39" y="17"/>
                        <a:pt x="39" y="17"/>
                        <a:pt x="39" y="18"/>
                      </a:cubicBezTo>
                      <a:cubicBezTo>
                        <a:pt x="39" y="19"/>
                        <a:pt x="38" y="19"/>
                        <a:pt x="39" y="20"/>
                      </a:cubicBezTo>
                      <a:cubicBezTo>
                        <a:pt x="38" y="22"/>
                        <a:pt x="38" y="25"/>
                        <a:pt x="37" y="27"/>
                      </a:cubicBezTo>
                      <a:cubicBezTo>
                        <a:pt x="37" y="25"/>
                        <a:pt x="37" y="22"/>
                        <a:pt x="37" y="20"/>
                      </a:cubicBezTo>
                      <a:cubicBezTo>
                        <a:pt x="37" y="18"/>
                        <a:pt x="35" y="18"/>
                        <a:pt x="33" y="19"/>
                      </a:cubicBezTo>
                      <a:cubicBezTo>
                        <a:pt x="33" y="19"/>
                        <a:pt x="34" y="18"/>
                        <a:pt x="34" y="18"/>
                      </a:cubicBezTo>
                      <a:cubicBezTo>
                        <a:pt x="34" y="18"/>
                        <a:pt x="34" y="18"/>
                        <a:pt x="34" y="18"/>
                      </a:cubicBezTo>
                      <a:cubicBezTo>
                        <a:pt x="34" y="17"/>
                        <a:pt x="34" y="17"/>
                        <a:pt x="35" y="17"/>
                      </a:cubicBezTo>
                      <a:cubicBezTo>
                        <a:pt x="36" y="16"/>
                        <a:pt x="38" y="16"/>
                        <a:pt x="39" y="15"/>
                      </a:cubicBezTo>
                      <a:close/>
                      <a:moveTo>
                        <a:pt x="43" y="45"/>
                      </a:moveTo>
                      <a:cubicBezTo>
                        <a:pt x="44" y="45"/>
                        <a:pt x="44" y="45"/>
                        <a:pt x="44" y="45"/>
                      </a:cubicBezTo>
                      <a:cubicBezTo>
                        <a:pt x="44" y="42"/>
                        <a:pt x="45" y="40"/>
                        <a:pt x="45" y="37"/>
                      </a:cubicBezTo>
                      <a:cubicBezTo>
                        <a:pt x="45" y="38"/>
                        <a:pt x="45" y="39"/>
                        <a:pt x="45" y="39"/>
                      </a:cubicBezTo>
                      <a:cubicBezTo>
                        <a:pt x="45" y="40"/>
                        <a:pt x="46" y="40"/>
                        <a:pt x="47" y="41"/>
                      </a:cubicBezTo>
                      <a:cubicBezTo>
                        <a:pt x="48" y="42"/>
                        <a:pt x="48" y="44"/>
                        <a:pt x="49" y="45"/>
                      </a:cubicBezTo>
                      <a:cubicBezTo>
                        <a:pt x="50" y="47"/>
                        <a:pt x="54" y="46"/>
                        <a:pt x="55" y="44"/>
                      </a:cubicBezTo>
                      <a:cubicBezTo>
                        <a:pt x="55" y="44"/>
                        <a:pt x="55" y="44"/>
                        <a:pt x="55" y="43"/>
                      </a:cubicBezTo>
                      <a:cubicBezTo>
                        <a:pt x="56" y="44"/>
                        <a:pt x="56" y="45"/>
                        <a:pt x="56" y="46"/>
                      </a:cubicBezTo>
                      <a:cubicBezTo>
                        <a:pt x="57" y="47"/>
                        <a:pt x="58" y="47"/>
                        <a:pt x="58" y="47"/>
                      </a:cubicBezTo>
                      <a:cubicBezTo>
                        <a:pt x="55" y="47"/>
                        <a:pt x="52" y="47"/>
                        <a:pt x="49" y="47"/>
                      </a:cubicBezTo>
                      <a:cubicBezTo>
                        <a:pt x="47" y="47"/>
                        <a:pt x="45" y="46"/>
                        <a:pt x="43" y="45"/>
                      </a:cubicBezTo>
                      <a:close/>
                      <a:moveTo>
                        <a:pt x="91" y="8"/>
                      </a:moveTo>
                      <a:cubicBezTo>
                        <a:pt x="99" y="8"/>
                        <a:pt x="107" y="8"/>
                        <a:pt x="114" y="8"/>
                      </a:cubicBezTo>
                      <a:cubicBezTo>
                        <a:pt x="108" y="8"/>
                        <a:pt x="101" y="9"/>
                        <a:pt x="95" y="9"/>
                      </a:cubicBezTo>
                      <a:cubicBezTo>
                        <a:pt x="91" y="9"/>
                        <a:pt x="87" y="8"/>
                        <a:pt x="84" y="8"/>
                      </a:cubicBezTo>
                      <a:cubicBezTo>
                        <a:pt x="83" y="8"/>
                        <a:pt x="83" y="8"/>
                        <a:pt x="83" y="8"/>
                      </a:cubicBezTo>
                      <a:cubicBezTo>
                        <a:pt x="71" y="7"/>
                        <a:pt x="57" y="7"/>
                        <a:pt x="45" y="9"/>
                      </a:cubicBezTo>
                      <a:cubicBezTo>
                        <a:pt x="45" y="8"/>
                        <a:pt x="41" y="8"/>
                        <a:pt x="40" y="9"/>
                      </a:cubicBezTo>
                      <a:cubicBezTo>
                        <a:pt x="38" y="10"/>
                        <a:pt x="36" y="11"/>
                        <a:pt x="34" y="13"/>
                      </a:cubicBezTo>
                      <a:cubicBezTo>
                        <a:pt x="32" y="13"/>
                        <a:pt x="30" y="14"/>
                        <a:pt x="29" y="15"/>
                      </a:cubicBezTo>
                      <a:cubicBezTo>
                        <a:pt x="27" y="16"/>
                        <a:pt x="27" y="17"/>
                        <a:pt x="27" y="17"/>
                      </a:cubicBezTo>
                      <a:cubicBezTo>
                        <a:pt x="24" y="21"/>
                        <a:pt x="21" y="25"/>
                        <a:pt x="20" y="30"/>
                      </a:cubicBezTo>
                      <a:cubicBezTo>
                        <a:pt x="20" y="33"/>
                        <a:pt x="21" y="36"/>
                        <a:pt x="24" y="39"/>
                      </a:cubicBezTo>
                      <a:cubicBezTo>
                        <a:pt x="25" y="42"/>
                        <a:pt x="26" y="45"/>
                        <a:pt x="29" y="46"/>
                      </a:cubicBezTo>
                      <a:cubicBezTo>
                        <a:pt x="36" y="51"/>
                        <a:pt x="44" y="52"/>
                        <a:pt x="53" y="52"/>
                      </a:cubicBezTo>
                      <a:cubicBezTo>
                        <a:pt x="72" y="56"/>
                        <a:pt x="92" y="54"/>
                        <a:pt x="112" y="52"/>
                      </a:cubicBezTo>
                      <a:cubicBezTo>
                        <a:pt x="121" y="52"/>
                        <a:pt x="130" y="53"/>
                        <a:pt x="139" y="53"/>
                      </a:cubicBezTo>
                      <a:cubicBezTo>
                        <a:pt x="149" y="54"/>
                        <a:pt x="158" y="53"/>
                        <a:pt x="166" y="47"/>
                      </a:cubicBezTo>
                      <a:cubicBezTo>
                        <a:pt x="167" y="47"/>
                        <a:pt x="168" y="46"/>
                        <a:pt x="170" y="46"/>
                      </a:cubicBezTo>
                      <a:cubicBezTo>
                        <a:pt x="176" y="42"/>
                        <a:pt x="176" y="35"/>
                        <a:pt x="175" y="28"/>
                      </a:cubicBezTo>
                      <a:cubicBezTo>
                        <a:pt x="175" y="27"/>
                        <a:pt x="175" y="25"/>
                        <a:pt x="175" y="23"/>
                      </a:cubicBezTo>
                      <a:cubicBezTo>
                        <a:pt x="175" y="14"/>
                        <a:pt x="165" y="10"/>
                        <a:pt x="154" y="9"/>
                      </a:cubicBezTo>
                      <a:cubicBezTo>
                        <a:pt x="156" y="9"/>
                        <a:pt x="159" y="9"/>
                        <a:pt x="162" y="9"/>
                      </a:cubicBezTo>
                      <a:cubicBezTo>
                        <a:pt x="164" y="9"/>
                        <a:pt x="167" y="6"/>
                        <a:pt x="165" y="5"/>
                      </a:cubicBezTo>
                      <a:cubicBezTo>
                        <a:pt x="167" y="5"/>
                        <a:pt x="169" y="5"/>
                        <a:pt x="170" y="6"/>
                      </a:cubicBezTo>
                      <a:cubicBezTo>
                        <a:pt x="170" y="6"/>
                        <a:pt x="171" y="6"/>
                        <a:pt x="171" y="6"/>
                      </a:cubicBezTo>
                      <a:cubicBezTo>
                        <a:pt x="172" y="6"/>
                        <a:pt x="173" y="6"/>
                        <a:pt x="174" y="6"/>
                      </a:cubicBezTo>
                      <a:cubicBezTo>
                        <a:pt x="174" y="7"/>
                        <a:pt x="175" y="8"/>
                        <a:pt x="176" y="10"/>
                      </a:cubicBezTo>
                      <a:cubicBezTo>
                        <a:pt x="177" y="11"/>
                        <a:pt x="180" y="10"/>
                        <a:pt x="181" y="9"/>
                      </a:cubicBezTo>
                      <a:cubicBezTo>
                        <a:pt x="189" y="12"/>
                        <a:pt x="193" y="19"/>
                        <a:pt x="194" y="28"/>
                      </a:cubicBezTo>
                      <a:cubicBezTo>
                        <a:pt x="194" y="33"/>
                        <a:pt x="193" y="38"/>
                        <a:pt x="191" y="43"/>
                      </a:cubicBezTo>
                      <a:cubicBezTo>
                        <a:pt x="182" y="64"/>
                        <a:pt x="150" y="61"/>
                        <a:pt x="131" y="62"/>
                      </a:cubicBezTo>
                      <a:cubicBezTo>
                        <a:pt x="91" y="63"/>
                        <a:pt x="51" y="63"/>
                        <a:pt x="12" y="52"/>
                      </a:cubicBezTo>
                      <a:cubicBezTo>
                        <a:pt x="12" y="52"/>
                        <a:pt x="12" y="52"/>
                        <a:pt x="12" y="52"/>
                      </a:cubicBezTo>
                      <a:cubicBezTo>
                        <a:pt x="11" y="51"/>
                        <a:pt x="10" y="50"/>
                        <a:pt x="10" y="48"/>
                      </a:cubicBezTo>
                      <a:cubicBezTo>
                        <a:pt x="10" y="48"/>
                        <a:pt x="10" y="48"/>
                        <a:pt x="10" y="47"/>
                      </a:cubicBezTo>
                      <a:cubicBezTo>
                        <a:pt x="9" y="42"/>
                        <a:pt x="7" y="36"/>
                        <a:pt x="9" y="30"/>
                      </a:cubicBezTo>
                      <a:cubicBezTo>
                        <a:pt x="9" y="27"/>
                        <a:pt x="11" y="25"/>
                        <a:pt x="13" y="23"/>
                      </a:cubicBezTo>
                      <a:cubicBezTo>
                        <a:pt x="15" y="23"/>
                        <a:pt x="16" y="22"/>
                        <a:pt x="17" y="22"/>
                      </a:cubicBezTo>
                      <a:cubicBezTo>
                        <a:pt x="18" y="20"/>
                        <a:pt x="20" y="19"/>
                        <a:pt x="22" y="17"/>
                      </a:cubicBezTo>
                      <a:cubicBezTo>
                        <a:pt x="22" y="17"/>
                        <a:pt x="22" y="17"/>
                        <a:pt x="23" y="17"/>
                      </a:cubicBezTo>
                      <a:cubicBezTo>
                        <a:pt x="23" y="16"/>
                        <a:pt x="24" y="16"/>
                        <a:pt x="24" y="16"/>
                      </a:cubicBezTo>
                      <a:cubicBezTo>
                        <a:pt x="24" y="16"/>
                        <a:pt x="24" y="15"/>
                        <a:pt x="25" y="15"/>
                      </a:cubicBezTo>
                      <a:cubicBezTo>
                        <a:pt x="26" y="15"/>
                        <a:pt x="26" y="13"/>
                        <a:pt x="25" y="13"/>
                      </a:cubicBezTo>
                      <a:cubicBezTo>
                        <a:pt x="24" y="12"/>
                        <a:pt x="22" y="12"/>
                        <a:pt x="21" y="13"/>
                      </a:cubicBezTo>
                      <a:cubicBezTo>
                        <a:pt x="21" y="13"/>
                        <a:pt x="21" y="13"/>
                        <a:pt x="21" y="12"/>
                      </a:cubicBezTo>
                      <a:cubicBezTo>
                        <a:pt x="22" y="12"/>
                        <a:pt x="22" y="12"/>
                        <a:pt x="22" y="12"/>
                      </a:cubicBezTo>
                      <a:cubicBezTo>
                        <a:pt x="44" y="6"/>
                        <a:pt x="68" y="7"/>
                        <a:pt x="91" y="8"/>
                      </a:cubicBezTo>
                      <a:close/>
                      <a:moveTo>
                        <a:pt x="126" y="73"/>
                      </a:moveTo>
                      <a:cubicBezTo>
                        <a:pt x="105" y="73"/>
                        <a:pt x="85" y="72"/>
                        <a:pt x="64" y="71"/>
                      </a:cubicBezTo>
                      <a:cubicBezTo>
                        <a:pt x="48" y="70"/>
                        <a:pt x="23" y="72"/>
                        <a:pt x="13" y="56"/>
                      </a:cubicBezTo>
                      <a:cubicBezTo>
                        <a:pt x="61" y="68"/>
                        <a:pt x="115" y="68"/>
                        <a:pt x="164" y="63"/>
                      </a:cubicBezTo>
                      <a:cubicBezTo>
                        <a:pt x="172" y="62"/>
                        <a:pt x="179" y="60"/>
                        <a:pt x="185" y="56"/>
                      </a:cubicBezTo>
                      <a:cubicBezTo>
                        <a:pt x="184" y="57"/>
                        <a:pt x="183" y="58"/>
                        <a:pt x="182" y="59"/>
                      </a:cubicBezTo>
                      <a:cubicBezTo>
                        <a:pt x="180" y="59"/>
                        <a:pt x="178" y="60"/>
                        <a:pt x="178" y="62"/>
                      </a:cubicBezTo>
                      <a:cubicBezTo>
                        <a:pt x="177" y="63"/>
                        <a:pt x="176" y="64"/>
                        <a:pt x="175" y="65"/>
                      </a:cubicBezTo>
                      <a:cubicBezTo>
                        <a:pt x="174" y="65"/>
                        <a:pt x="174" y="65"/>
                        <a:pt x="174" y="65"/>
                      </a:cubicBezTo>
                      <a:cubicBezTo>
                        <a:pt x="173" y="65"/>
                        <a:pt x="172" y="65"/>
                        <a:pt x="172" y="66"/>
                      </a:cubicBezTo>
                      <a:cubicBezTo>
                        <a:pt x="158" y="73"/>
                        <a:pt x="140" y="72"/>
                        <a:pt x="126" y="73"/>
                      </a:cubicBezTo>
                      <a:close/>
                      <a:moveTo>
                        <a:pt x="178" y="81"/>
                      </a:moveTo>
                      <a:cubicBezTo>
                        <a:pt x="177" y="82"/>
                        <a:pt x="176" y="83"/>
                        <a:pt x="176" y="83"/>
                      </a:cubicBezTo>
                      <a:cubicBezTo>
                        <a:pt x="176" y="83"/>
                        <a:pt x="176" y="83"/>
                        <a:pt x="176" y="83"/>
                      </a:cubicBezTo>
                      <a:cubicBezTo>
                        <a:pt x="176" y="83"/>
                        <a:pt x="176" y="83"/>
                        <a:pt x="175" y="83"/>
                      </a:cubicBezTo>
                      <a:cubicBezTo>
                        <a:pt x="175" y="81"/>
                        <a:pt x="175" y="79"/>
                        <a:pt x="175" y="77"/>
                      </a:cubicBezTo>
                      <a:cubicBezTo>
                        <a:pt x="176" y="78"/>
                        <a:pt x="177" y="80"/>
                        <a:pt x="178" y="81"/>
                      </a:cubicBezTo>
                      <a:close/>
                      <a:moveTo>
                        <a:pt x="169" y="84"/>
                      </a:moveTo>
                      <a:cubicBezTo>
                        <a:pt x="169" y="84"/>
                        <a:pt x="169" y="84"/>
                        <a:pt x="169" y="84"/>
                      </a:cubicBezTo>
                      <a:cubicBezTo>
                        <a:pt x="169" y="84"/>
                        <a:pt x="168" y="84"/>
                        <a:pt x="168" y="84"/>
                      </a:cubicBezTo>
                      <a:cubicBezTo>
                        <a:pt x="168" y="84"/>
                        <a:pt x="168" y="84"/>
                        <a:pt x="168" y="84"/>
                      </a:cubicBezTo>
                      <a:cubicBezTo>
                        <a:pt x="168" y="84"/>
                        <a:pt x="169" y="84"/>
                        <a:pt x="169" y="84"/>
                      </a:cubicBezTo>
                      <a:close/>
                      <a:moveTo>
                        <a:pt x="77" y="92"/>
                      </a:moveTo>
                      <a:cubicBezTo>
                        <a:pt x="92" y="92"/>
                        <a:pt x="107" y="93"/>
                        <a:pt x="121" y="94"/>
                      </a:cubicBezTo>
                      <a:cubicBezTo>
                        <a:pt x="121" y="96"/>
                        <a:pt x="120" y="97"/>
                        <a:pt x="120" y="99"/>
                      </a:cubicBezTo>
                      <a:cubicBezTo>
                        <a:pt x="115" y="99"/>
                        <a:pt x="110" y="99"/>
                        <a:pt x="105" y="99"/>
                      </a:cubicBezTo>
                      <a:cubicBezTo>
                        <a:pt x="102" y="99"/>
                        <a:pt x="98" y="99"/>
                        <a:pt x="95" y="99"/>
                      </a:cubicBezTo>
                      <a:cubicBezTo>
                        <a:pt x="82" y="99"/>
                        <a:pt x="69" y="99"/>
                        <a:pt x="57" y="98"/>
                      </a:cubicBezTo>
                      <a:cubicBezTo>
                        <a:pt x="49" y="98"/>
                        <a:pt x="41" y="96"/>
                        <a:pt x="33" y="93"/>
                      </a:cubicBezTo>
                      <a:cubicBezTo>
                        <a:pt x="31" y="92"/>
                        <a:pt x="26" y="95"/>
                        <a:pt x="28" y="96"/>
                      </a:cubicBezTo>
                      <a:cubicBezTo>
                        <a:pt x="32" y="97"/>
                        <a:pt x="37" y="99"/>
                        <a:pt x="42" y="100"/>
                      </a:cubicBezTo>
                      <a:cubicBezTo>
                        <a:pt x="40" y="100"/>
                        <a:pt x="38" y="99"/>
                        <a:pt x="37" y="99"/>
                      </a:cubicBezTo>
                      <a:cubicBezTo>
                        <a:pt x="37" y="99"/>
                        <a:pt x="36" y="99"/>
                        <a:pt x="36" y="99"/>
                      </a:cubicBezTo>
                      <a:cubicBezTo>
                        <a:pt x="35" y="99"/>
                        <a:pt x="34" y="98"/>
                        <a:pt x="32" y="98"/>
                      </a:cubicBezTo>
                      <a:cubicBezTo>
                        <a:pt x="30" y="97"/>
                        <a:pt x="25" y="100"/>
                        <a:pt x="28" y="101"/>
                      </a:cubicBezTo>
                      <a:cubicBezTo>
                        <a:pt x="29" y="102"/>
                        <a:pt x="31" y="103"/>
                        <a:pt x="32" y="103"/>
                      </a:cubicBezTo>
                      <a:cubicBezTo>
                        <a:pt x="30" y="103"/>
                        <a:pt x="28" y="103"/>
                        <a:pt x="26" y="103"/>
                      </a:cubicBezTo>
                      <a:cubicBezTo>
                        <a:pt x="26" y="101"/>
                        <a:pt x="26" y="99"/>
                        <a:pt x="26" y="97"/>
                      </a:cubicBezTo>
                      <a:cubicBezTo>
                        <a:pt x="26" y="97"/>
                        <a:pt x="26" y="96"/>
                        <a:pt x="26" y="96"/>
                      </a:cubicBezTo>
                      <a:cubicBezTo>
                        <a:pt x="26" y="95"/>
                        <a:pt x="26" y="93"/>
                        <a:pt x="26" y="92"/>
                      </a:cubicBezTo>
                      <a:cubicBezTo>
                        <a:pt x="43" y="93"/>
                        <a:pt x="60" y="92"/>
                        <a:pt x="77" y="92"/>
                      </a:cubicBezTo>
                      <a:close/>
                      <a:moveTo>
                        <a:pt x="112" y="209"/>
                      </a:moveTo>
                      <a:cubicBezTo>
                        <a:pt x="90" y="209"/>
                        <a:pt x="68" y="210"/>
                        <a:pt x="46" y="209"/>
                      </a:cubicBezTo>
                      <a:cubicBezTo>
                        <a:pt x="72" y="209"/>
                        <a:pt x="98" y="208"/>
                        <a:pt x="124" y="208"/>
                      </a:cubicBezTo>
                      <a:cubicBezTo>
                        <a:pt x="141" y="207"/>
                        <a:pt x="159" y="208"/>
                        <a:pt x="177" y="207"/>
                      </a:cubicBezTo>
                      <a:cubicBezTo>
                        <a:pt x="176" y="208"/>
                        <a:pt x="176" y="208"/>
                        <a:pt x="176" y="208"/>
                      </a:cubicBezTo>
                      <a:cubicBezTo>
                        <a:pt x="155" y="210"/>
                        <a:pt x="133" y="208"/>
                        <a:pt x="112" y="209"/>
                      </a:cubicBezTo>
                      <a:close/>
                      <a:moveTo>
                        <a:pt x="200" y="211"/>
                      </a:moveTo>
                      <a:cubicBezTo>
                        <a:pt x="200" y="211"/>
                        <a:pt x="199" y="211"/>
                        <a:pt x="199" y="211"/>
                      </a:cubicBezTo>
                      <a:cubicBezTo>
                        <a:pt x="198" y="212"/>
                        <a:pt x="197" y="212"/>
                        <a:pt x="197" y="212"/>
                      </a:cubicBezTo>
                      <a:cubicBezTo>
                        <a:pt x="198" y="211"/>
                        <a:pt x="199" y="211"/>
                        <a:pt x="200" y="211"/>
                      </a:cubicBezTo>
                      <a:close/>
                      <a:moveTo>
                        <a:pt x="187" y="222"/>
                      </a:moveTo>
                      <a:cubicBezTo>
                        <a:pt x="185" y="222"/>
                        <a:pt x="183" y="223"/>
                        <a:pt x="181" y="223"/>
                      </a:cubicBezTo>
                      <a:cubicBezTo>
                        <a:pt x="176" y="225"/>
                        <a:pt x="154" y="229"/>
                        <a:pt x="170" y="224"/>
                      </a:cubicBezTo>
                      <a:cubicBezTo>
                        <a:pt x="174" y="223"/>
                        <a:pt x="178" y="222"/>
                        <a:pt x="183" y="221"/>
                      </a:cubicBezTo>
                      <a:cubicBezTo>
                        <a:pt x="184" y="221"/>
                        <a:pt x="186" y="221"/>
                        <a:pt x="187" y="222"/>
                      </a:cubicBezTo>
                      <a:close/>
                      <a:moveTo>
                        <a:pt x="210" y="207"/>
                      </a:moveTo>
                      <a:cubicBezTo>
                        <a:pt x="217" y="206"/>
                        <a:pt x="223" y="205"/>
                        <a:pt x="229" y="205"/>
                      </a:cubicBezTo>
                      <a:cubicBezTo>
                        <a:pt x="222" y="207"/>
                        <a:pt x="215" y="208"/>
                        <a:pt x="208" y="210"/>
                      </a:cubicBezTo>
                      <a:cubicBezTo>
                        <a:pt x="209" y="209"/>
                        <a:pt x="210" y="208"/>
                        <a:pt x="210" y="207"/>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6" name="Google Shape;326;g75c63f5ab6_0_69"/>
                <p:cNvSpPr/>
                <p:nvPr/>
              </p:nvSpPr>
              <p:spPr>
                <a:xfrm>
                  <a:off x="10018714" y="4802188"/>
                  <a:ext cx="33338" cy="55563"/>
                </a:xfrm>
                <a:custGeom>
                  <a:rect b="b" l="l" r="r" t="t"/>
                  <a:pathLst>
                    <a:path extrusionOk="0" h="25" w="15">
                      <a:moveTo>
                        <a:pt x="10" y="21"/>
                      </a:moveTo>
                      <a:cubicBezTo>
                        <a:pt x="7" y="15"/>
                        <a:pt x="6" y="9"/>
                        <a:pt x="6" y="2"/>
                      </a:cubicBezTo>
                      <a:cubicBezTo>
                        <a:pt x="6" y="0"/>
                        <a:pt x="0" y="2"/>
                        <a:pt x="0" y="4"/>
                      </a:cubicBezTo>
                      <a:cubicBezTo>
                        <a:pt x="0" y="11"/>
                        <a:pt x="2" y="18"/>
                        <a:pt x="5" y="24"/>
                      </a:cubicBezTo>
                      <a:cubicBezTo>
                        <a:pt x="5" y="25"/>
                        <a:pt x="6" y="25"/>
                        <a:pt x="7" y="25"/>
                      </a:cubicBezTo>
                      <a:cubicBezTo>
                        <a:pt x="9" y="25"/>
                        <a:pt x="11" y="24"/>
                        <a:pt x="12" y="23"/>
                      </a:cubicBezTo>
                      <a:cubicBezTo>
                        <a:pt x="15" y="21"/>
                        <a:pt x="12" y="20"/>
                        <a:pt x="10"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7" name="Google Shape;327;g75c63f5ab6_0_69"/>
                <p:cNvSpPr/>
                <p:nvPr/>
              </p:nvSpPr>
              <p:spPr>
                <a:xfrm>
                  <a:off x="10050464" y="4818063"/>
                  <a:ext cx="25400" cy="36513"/>
                </a:xfrm>
                <a:custGeom>
                  <a:rect b="b" l="l" r="r" t="t"/>
                  <a:pathLst>
                    <a:path extrusionOk="0" h="17" w="12">
                      <a:moveTo>
                        <a:pt x="10" y="9"/>
                      </a:moveTo>
                      <a:cubicBezTo>
                        <a:pt x="9" y="9"/>
                        <a:pt x="8" y="9"/>
                        <a:pt x="7" y="9"/>
                      </a:cubicBezTo>
                      <a:cubicBezTo>
                        <a:pt x="7" y="7"/>
                        <a:pt x="7" y="5"/>
                        <a:pt x="7" y="3"/>
                      </a:cubicBezTo>
                      <a:cubicBezTo>
                        <a:pt x="7" y="0"/>
                        <a:pt x="0" y="1"/>
                        <a:pt x="1" y="4"/>
                      </a:cubicBezTo>
                      <a:cubicBezTo>
                        <a:pt x="1" y="8"/>
                        <a:pt x="1" y="12"/>
                        <a:pt x="2" y="15"/>
                      </a:cubicBezTo>
                      <a:cubicBezTo>
                        <a:pt x="2" y="17"/>
                        <a:pt x="5" y="17"/>
                        <a:pt x="6" y="16"/>
                      </a:cubicBezTo>
                      <a:cubicBezTo>
                        <a:pt x="9" y="15"/>
                        <a:pt x="10" y="13"/>
                        <a:pt x="11" y="11"/>
                      </a:cubicBezTo>
                      <a:cubicBezTo>
                        <a:pt x="12" y="10"/>
                        <a:pt x="11" y="9"/>
                        <a:pt x="10" y="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8" name="Google Shape;328;g75c63f5ab6_0_69"/>
                <p:cNvSpPr/>
                <p:nvPr/>
              </p:nvSpPr>
              <p:spPr>
                <a:xfrm>
                  <a:off x="10075864" y="4811713"/>
                  <a:ext cx="19050" cy="46038"/>
                </a:xfrm>
                <a:custGeom>
                  <a:rect b="b" l="l" r="r" t="t"/>
                  <a:pathLst>
                    <a:path extrusionOk="0" h="21" w="9">
                      <a:moveTo>
                        <a:pt x="0" y="4"/>
                      </a:moveTo>
                      <a:cubicBezTo>
                        <a:pt x="0" y="9"/>
                        <a:pt x="0" y="14"/>
                        <a:pt x="2" y="18"/>
                      </a:cubicBezTo>
                      <a:cubicBezTo>
                        <a:pt x="3" y="21"/>
                        <a:pt x="9" y="19"/>
                        <a:pt x="8" y="17"/>
                      </a:cubicBezTo>
                      <a:cubicBezTo>
                        <a:pt x="6" y="12"/>
                        <a:pt x="6" y="8"/>
                        <a:pt x="6" y="3"/>
                      </a:cubicBezTo>
                      <a:cubicBezTo>
                        <a:pt x="6" y="0"/>
                        <a:pt x="0" y="2"/>
                        <a:pt x="0" y="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9" name="Google Shape;329;g75c63f5ab6_0_69"/>
                <p:cNvSpPr/>
                <p:nvPr/>
              </p:nvSpPr>
              <p:spPr>
                <a:xfrm>
                  <a:off x="10099677" y="4802188"/>
                  <a:ext cx="50800" cy="57150"/>
                </a:xfrm>
                <a:custGeom>
                  <a:rect b="b" l="l" r="r" t="t"/>
                  <a:pathLst>
                    <a:path extrusionOk="0" h="26" w="23">
                      <a:moveTo>
                        <a:pt x="16" y="10"/>
                      </a:moveTo>
                      <a:cubicBezTo>
                        <a:pt x="16" y="11"/>
                        <a:pt x="16" y="12"/>
                        <a:pt x="15" y="13"/>
                      </a:cubicBezTo>
                      <a:cubicBezTo>
                        <a:pt x="15" y="13"/>
                        <a:pt x="14" y="13"/>
                        <a:pt x="13" y="13"/>
                      </a:cubicBezTo>
                      <a:cubicBezTo>
                        <a:pt x="13" y="10"/>
                        <a:pt x="13" y="7"/>
                        <a:pt x="13" y="3"/>
                      </a:cubicBezTo>
                      <a:cubicBezTo>
                        <a:pt x="13" y="0"/>
                        <a:pt x="7" y="1"/>
                        <a:pt x="7" y="4"/>
                      </a:cubicBezTo>
                      <a:cubicBezTo>
                        <a:pt x="7" y="9"/>
                        <a:pt x="7" y="14"/>
                        <a:pt x="7" y="19"/>
                      </a:cubicBezTo>
                      <a:cubicBezTo>
                        <a:pt x="7" y="19"/>
                        <a:pt x="7" y="19"/>
                        <a:pt x="7" y="19"/>
                      </a:cubicBezTo>
                      <a:cubicBezTo>
                        <a:pt x="6" y="20"/>
                        <a:pt x="4" y="21"/>
                        <a:pt x="2" y="21"/>
                      </a:cubicBezTo>
                      <a:cubicBezTo>
                        <a:pt x="1" y="22"/>
                        <a:pt x="0" y="23"/>
                        <a:pt x="1" y="24"/>
                      </a:cubicBezTo>
                      <a:cubicBezTo>
                        <a:pt x="2" y="26"/>
                        <a:pt x="4" y="26"/>
                        <a:pt x="5" y="25"/>
                      </a:cubicBezTo>
                      <a:cubicBezTo>
                        <a:pt x="13" y="22"/>
                        <a:pt x="21" y="19"/>
                        <a:pt x="22" y="9"/>
                      </a:cubicBezTo>
                      <a:cubicBezTo>
                        <a:pt x="23" y="6"/>
                        <a:pt x="16" y="7"/>
                        <a:pt x="16" y="1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0" name="Google Shape;330;g75c63f5ab6_0_69"/>
                <p:cNvSpPr/>
                <p:nvPr/>
              </p:nvSpPr>
              <p:spPr>
                <a:xfrm>
                  <a:off x="9650414" y="3700463"/>
                  <a:ext cx="192088" cy="68263"/>
                </a:xfrm>
                <a:custGeom>
                  <a:rect b="b" l="l" r="r" t="t"/>
                  <a:pathLst>
                    <a:path extrusionOk="0" h="31" w="88">
                      <a:moveTo>
                        <a:pt x="83" y="0"/>
                      </a:moveTo>
                      <a:cubicBezTo>
                        <a:pt x="55" y="5"/>
                        <a:pt x="24" y="8"/>
                        <a:pt x="3" y="29"/>
                      </a:cubicBezTo>
                      <a:cubicBezTo>
                        <a:pt x="0" y="31"/>
                        <a:pt x="6" y="31"/>
                        <a:pt x="7" y="30"/>
                      </a:cubicBezTo>
                      <a:cubicBezTo>
                        <a:pt x="28" y="10"/>
                        <a:pt x="56" y="8"/>
                        <a:pt x="83" y="4"/>
                      </a:cubicBezTo>
                      <a:cubicBezTo>
                        <a:pt x="85" y="3"/>
                        <a:pt x="88" y="0"/>
                        <a:pt x="83" y="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1" name="Google Shape;331;g75c63f5ab6_0_69"/>
                <p:cNvSpPr/>
                <p:nvPr/>
              </p:nvSpPr>
              <p:spPr>
                <a:xfrm>
                  <a:off x="9699627" y="3981451"/>
                  <a:ext cx="219075" cy="63500"/>
                </a:xfrm>
                <a:custGeom>
                  <a:rect b="b" l="l" r="r" t="t"/>
                  <a:pathLst>
                    <a:path extrusionOk="0" h="29" w="101">
                      <a:moveTo>
                        <a:pt x="94" y="2"/>
                      </a:moveTo>
                      <a:cubicBezTo>
                        <a:pt x="70" y="23"/>
                        <a:pt x="37" y="23"/>
                        <a:pt x="6" y="26"/>
                      </a:cubicBezTo>
                      <a:cubicBezTo>
                        <a:pt x="5" y="26"/>
                        <a:pt x="0" y="29"/>
                        <a:pt x="4" y="29"/>
                      </a:cubicBezTo>
                      <a:cubicBezTo>
                        <a:pt x="37" y="25"/>
                        <a:pt x="73" y="24"/>
                        <a:pt x="100" y="1"/>
                      </a:cubicBezTo>
                      <a:cubicBezTo>
                        <a:pt x="101" y="0"/>
                        <a:pt x="95" y="1"/>
                        <a:pt x="9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2" name="Google Shape;332;g75c63f5ab6_0_69"/>
                <p:cNvSpPr/>
                <p:nvPr/>
              </p:nvSpPr>
              <p:spPr>
                <a:xfrm>
                  <a:off x="9783764" y="3795713"/>
                  <a:ext cx="280988" cy="101600"/>
                </a:xfrm>
                <a:custGeom>
                  <a:rect b="b" l="l" r="r" t="t"/>
                  <a:pathLst>
                    <a:path extrusionOk="0" h="46" w="129">
                      <a:moveTo>
                        <a:pt x="4" y="46"/>
                      </a:moveTo>
                      <a:cubicBezTo>
                        <a:pt x="44" y="45"/>
                        <a:pt x="92" y="44"/>
                        <a:pt x="119" y="11"/>
                      </a:cubicBezTo>
                      <a:cubicBezTo>
                        <a:pt x="119" y="10"/>
                        <a:pt x="119" y="10"/>
                        <a:pt x="119" y="10"/>
                      </a:cubicBezTo>
                      <a:cubicBezTo>
                        <a:pt x="122" y="8"/>
                        <a:pt x="124" y="6"/>
                        <a:pt x="127" y="3"/>
                      </a:cubicBezTo>
                      <a:cubicBezTo>
                        <a:pt x="129" y="1"/>
                        <a:pt x="124" y="0"/>
                        <a:pt x="122" y="2"/>
                      </a:cubicBezTo>
                      <a:cubicBezTo>
                        <a:pt x="97" y="26"/>
                        <a:pt x="64" y="37"/>
                        <a:pt x="30" y="37"/>
                      </a:cubicBezTo>
                      <a:cubicBezTo>
                        <a:pt x="26" y="37"/>
                        <a:pt x="25" y="41"/>
                        <a:pt x="29" y="41"/>
                      </a:cubicBezTo>
                      <a:cubicBezTo>
                        <a:pt x="32" y="41"/>
                        <a:pt x="35" y="41"/>
                        <a:pt x="38" y="41"/>
                      </a:cubicBezTo>
                      <a:cubicBezTo>
                        <a:pt x="27" y="42"/>
                        <a:pt x="16" y="42"/>
                        <a:pt x="5" y="43"/>
                      </a:cubicBezTo>
                      <a:cubicBezTo>
                        <a:pt x="2" y="43"/>
                        <a:pt x="0" y="46"/>
                        <a:pt x="4" y="46"/>
                      </a:cubicBezTo>
                      <a:close/>
                      <a:moveTo>
                        <a:pt x="75" y="34"/>
                      </a:moveTo>
                      <a:cubicBezTo>
                        <a:pt x="74" y="35"/>
                        <a:pt x="73" y="35"/>
                        <a:pt x="72" y="35"/>
                      </a:cubicBezTo>
                      <a:cubicBezTo>
                        <a:pt x="73" y="35"/>
                        <a:pt x="74" y="35"/>
                        <a:pt x="75" y="34"/>
                      </a:cubicBezTo>
                      <a:close/>
                      <a:moveTo>
                        <a:pt x="85" y="31"/>
                      </a:moveTo>
                      <a:cubicBezTo>
                        <a:pt x="84" y="31"/>
                        <a:pt x="84" y="31"/>
                        <a:pt x="83" y="32"/>
                      </a:cubicBezTo>
                      <a:cubicBezTo>
                        <a:pt x="84" y="31"/>
                        <a:pt x="84" y="31"/>
                        <a:pt x="85" y="31"/>
                      </a:cubicBezTo>
                      <a:close/>
                      <a:moveTo>
                        <a:pt x="82" y="32"/>
                      </a:moveTo>
                      <a:cubicBezTo>
                        <a:pt x="80" y="33"/>
                        <a:pt x="78" y="34"/>
                        <a:pt x="76" y="34"/>
                      </a:cubicBezTo>
                      <a:cubicBezTo>
                        <a:pt x="78" y="34"/>
                        <a:pt x="80" y="33"/>
                        <a:pt x="82" y="3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3" name="Google Shape;333;g75c63f5ab6_0_69"/>
                <p:cNvSpPr/>
                <p:nvPr/>
              </p:nvSpPr>
              <p:spPr>
                <a:xfrm>
                  <a:off x="9848852" y="3167063"/>
                  <a:ext cx="596900" cy="671513"/>
                </a:xfrm>
                <a:custGeom>
                  <a:rect b="b" l="l" r="r" t="t"/>
                  <a:pathLst>
                    <a:path extrusionOk="0" h="308" w="274">
                      <a:moveTo>
                        <a:pt x="241" y="163"/>
                      </a:moveTo>
                      <a:cubicBezTo>
                        <a:pt x="241" y="164"/>
                        <a:pt x="241" y="164"/>
                        <a:pt x="241" y="164"/>
                      </a:cubicBezTo>
                      <a:cubicBezTo>
                        <a:pt x="271" y="109"/>
                        <a:pt x="274" y="46"/>
                        <a:pt x="218" y="1"/>
                      </a:cubicBezTo>
                      <a:cubicBezTo>
                        <a:pt x="217" y="0"/>
                        <a:pt x="212" y="3"/>
                        <a:pt x="213" y="3"/>
                      </a:cubicBezTo>
                      <a:cubicBezTo>
                        <a:pt x="225" y="14"/>
                        <a:pt x="235" y="25"/>
                        <a:pt x="242" y="37"/>
                      </a:cubicBezTo>
                      <a:cubicBezTo>
                        <a:pt x="242" y="37"/>
                        <a:pt x="242" y="37"/>
                        <a:pt x="241" y="37"/>
                      </a:cubicBezTo>
                      <a:cubicBezTo>
                        <a:pt x="225" y="69"/>
                        <a:pt x="194" y="85"/>
                        <a:pt x="166" y="105"/>
                      </a:cubicBezTo>
                      <a:cubicBezTo>
                        <a:pt x="163" y="107"/>
                        <a:pt x="169" y="106"/>
                        <a:pt x="170" y="106"/>
                      </a:cubicBezTo>
                      <a:cubicBezTo>
                        <a:pt x="199" y="92"/>
                        <a:pt x="228" y="79"/>
                        <a:pt x="251" y="58"/>
                      </a:cubicBezTo>
                      <a:cubicBezTo>
                        <a:pt x="251" y="58"/>
                        <a:pt x="251" y="58"/>
                        <a:pt x="251" y="58"/>
                      </a:cubicBezTo>
                      <a:cubicBezTo>
                        <a:pt x="251" y="59"/>
                        <a:pt x="250" y="59"/>
                        <a:pt x="250" y="60"/>
                      </a:cubicBezTo>
                      <a:cubicBezTo>
                        <a:pt x="251" y="66"/>
                        <a:pt x="250" y="72"/>
                        <a:pt x="248" y="78"/>
                      </a:cubicBezTo>
                      <a:cubicBezTo>
                        <a:pt x="247" y="79"/>
                        <a:pt x="253" y="79"/>
                        <a:pt x="254" y="77"/>
                      </a:cubicBezTo>
                      <a:cubicBezTo>
                        <a:pt x="254" y="76"/>
                        <a:pt x="254" y="75"/>
                        <a:pt x="255" y="74"/>
                      </a:cubicBezTo>
                      <a:cubicBezTo>
                        <a:pt x="260" y="109"/>
                        <a:pt x="247" y="147"/>
                        <a:pt x="225" y="181"/>
                      </a:cubicBezTo>
                      <a:cubicBezTo>
                        <a:pt x="200" y="205"/>
                        <a:pt x="168" y="219"/>
                        <a:pt x="135" y="230"/>
                      </a:cubicBezTo>
                      <a:cubicBezTo>
                        <a:pt x="131" y="231"/>
                        <a:pt x="132" y="235"/>
                        <a:pt x="136" y="233"/>
                      </a:cubicBezTo>
                      <a:cubicBezTo>
                        <a:pt x="164" y="224"/>
                        <a:pt x="192" y="213"/>
                        <a:pt x="215" y="195"/>
                      </a:cubicBezTo>
                      <a:cubicBezTo>
                        <a:pt x="185" y="235"/>
                        <a:pt x="142" y="267"/>
                        <a:pt x="101" y="278"/>
                      </a:cubicBezTo>
                      <a:cubicBezTo>
                        <a:pt x="99" y="278"/>
                        <a:pt x="99" y="279"/>
                        <a:pt x="99" y="279"/>
                      </a:cubicBezTo>
                      <a:cubicBezTo>
                        <a:pt x="83" y="288"/>
                        <a:pt x="65" y="294"/>
                        <a:pt x="46" y="296"/>
                      </a:cubicBezTo>
                      <a:cubicBezTo>
                        <a:pt x="44" y="297"/>
                        <a:pt x="41" y="300"/>
                        <a:pt x="46" y="299"/>
                      </a:cubicBezTo>
                      <a:cubicBezTo>
                        <a:pt x="58" y="298"/>
                        <a:pt x="70" y="295"/>
                        <a:pt x="81" y="290"/>
                      </a:cubicBezTo>
                      <a:cubicBezTo>
                        <a:pt x="58" y="301"/>
                        <a:pt x="33" y="305"/>
                        <a:pt x="7" y="304"/>
                      </a:cubicBezTo>
                      <a:cubicBezTo>
                        <a:pt x="5" y="304"/>
                        <a:pt x="0" y="307"/>
                        <a:pt x="4" y="307"/>
                      </a:cubicBezTo>
                      <a:cubicBezTo>
                        <a:pt x="39" y="308"/>
                        <a:pt x="72" y="300"/>
                        <a:pt x="102" y="283"/>
                      </a:cubicBezTo>
                      <a:cubicBezTo>
                        <a:pt x="104" y="282"/>
                        <a:pt x="104" y="281"/>
                        <a:pt x="103" y="281"/>
                      </a:cubicBezTo>
                      <a:cubicBezTo>
                        <a:pt x="103" y="281"/>
                        <a:pt x="104" y="281"/>
                        <a:pt x="104" y="281"/>
                      </a:cubicBezTo>
                      <a:cubicBezTo>
                        <a:pt x="106" y="280"/>
                        <a:pt x="105" y="279"/>
                        <a:pt x="105" y="279"/>
                      </a:cubicBezTo>
                      <a:cubicBezTo>
                        <a:pt x="149" y="266"/>
                        <a:pt x="196" y="230"/>
                        <a:pt x="227" y="185"/>
                      </a:cubicBezTo>
                      <a:cubicBezTo>
                        <a:pt x="234" y="179"/>
                        <a:pt x="240" y="173"/>
                        <a:pt x="246" y="165"/>
                      </a:cubicBezTo>
                      <a:cubicBezTo>
                        <a:pt x="249" y="162"/>
                        <a:pt x="243" y="161"/>
                        <a:pt x="241" y="163"/>
                      </a:cubicBezTo>
                      <a:close/>
                      <a:moveTo>
                        <a:pt x="188" y="94"/>
                      </a:moveTo>
                      <a:cubicBezTo>
                        <a:pt x="210" y="80"/>
                        <a:pt x="231" y="65"/>
                        <a:pt x="245" y="42"/>
                      </a:cubicBezTo>
                      <a:cubicBezTo>
                        <a:pt x="247" y="46"/>
                        <a:pt x="248" y="50"/>
                        <a:pt x="250" y="54"/>
                      </a:cubicBezTo>
                      <a:cubicBezTo>
                        <a:pt x="232" y="72"/>
                        <a:pt x="210" y="83"/>
                        <a:pt x="188" y="9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4" name="Google Shape;334;g75c63f5ab6_0_69"/>
                <p:cNvSpPr/>
                <p:nvPr/>
              </p:nvSpPr>
              <p:spPr>
                <a:xfrm>
                  <a:off x="10028239" y="3335338"/>
                  <a:ext cx="192088" cy="117475"/>
                </a:xfrm>
                <a:custGeom>
                  <a:rect b="b" l="l" r="r" t="t"/>
                  <a:pathLst>
                    <a:path extrusionOk="0" h="54" w="88">
                      <a:moveTo>
                        <a:pt x="81" y="2"/>
                      </a:moveTo>
                      <a:cubicBezTo>
                        <a:pt x="57" y="20"/>
                        <a:pt x="31" y="37"/>
                        <a:pt x="4" y="52"/>
                      </a:cubicBezTo>
                      <a:cubicBezTo>
                        <a:pt x="0" y="54"/>
                        <a:pt x="6" y="54"/>
                        <a:pt x="8" y="53"/>
                      </a:cubicBezTo>
                      <a:cubicBezTo>
                        <a:pt x="35" y="38"/>
                        <a:pt x="61" y="21"/>
                        <a:pt x="86" y="2"/>
                      </a:cubicBezTo>
                      <a:cubicBezTo>
                        <a:pt x="88" y="0"/>
                        <a:pt x="82" y="1"/>
                        <a:pt x="81"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335" name="Google Shape;335;g75c63f5ab6_0_69"/>
            <p:cNvSpPr/>
            <p:nvPr/>
          </p:nvSpPr>
          <p:spPr>
            <a:xfrm>
              <a:off x="1096925" y="315925"/>
              <a:ext cx="97698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rgbClr val="1A5595"/>
                  </a:solidFill>
                  <a:latin typeface="Impact"/>
                  <a:ea typeface="Impact"/>
                  <a:cs typeface="Impact"/>
                  <a:sym typeface="Impact"/>
                </a:rPr>
                <a:t>04 Snort IDS Module</a:t>
              </a:r>
              <a:endParaRPr>
                <a:solidFill>
                  <a:schemeClr val="dk1"/>
                </a:solidFill>
              </a:endParaRPr>
            </a:p>
            <a:p>
              <a:pPr indent="0" lvl="0" marL="0" marR="0" rtl="0" algn="l">
                <a:lnSpc>
                  <a:spcPct val="100000"/>
                </a:lnSpc>
                <a:spcBef>
                  <a:spcPts val="0"/>
                </a:spcBef>
                <a:spcAft>
                  <a:spcPts val="0"/>
                </a:spcAft>
                <a:buClr>
                  <a:srgbClr val="000000"/>
                </a:buClr>
                <a:buSzPts val="2800"/>
                <a:buFont typeface="Arial"/>
                <a:buNone/>
              </a:pPr>
              <a:r>
                <a:t/>
              </a:r>
              <a:endParaRPr sz="2800">
                <a:solidFill>
                  <a:srgbClr val="1A5595"/>
                </a:solidFill>
                <a:latin typeface="Impact"/>
                <a:ea typeface="Impact"/>
                <a:cs typeface="Impact"/>
                <a:sym typeface="Impact"/>
              </a:endParaRPr>
            </a:p>
          </p:txBody>
        </p:sp>
      </p:grpSp>
      <p:pic>
        <p:nvPicPr>
          <p:cNvPr id="336" name="Google Shape;336;g75c63f5ab6_0_69"/>
          <p:cNvPicPr preferRelativeResize="0"/>
          <p:nvPr/>
        </p:nvPicPr>
        <p:blipFill>
          <a:blip r:embed="rId3">
            <a:alphaModFix/>
          </a:blip>
          <a:stretch>
            <a:fillRect/>
          </a:stretch>
        </p:blipFill>
        <p:spPr>
          <a:xfrm>
            <a:off x="4091138" y="1401750"/>
            <a:ext cx="4009727" cy="1841325"/>
          </a:xfrm>
          <a:prstGeom prst="rect">
            <a:avLst/>
          </a:prstGeom>
          <a:noFill/>
          <a:ln>
            <a:noFill/>
          </a:ln>
        </p:spPr>
      </p:pic>
      <p:sp>
        <p:nvSpPr>
          <p:cNvPr id="337" name="Google Shape;337;g75c63f5ab6_0_69"/>
          <p:cNvSpPr txBox="1"/>
          <p:nvPr/>
        </p:nvSpPr>
        <p:spPr>
          <a:xfrm>
            <a:off x="2871025" y="1921425"/>
            <a:ext cx="2160000" cy="11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    Host A</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(10.0.2.15)</a:t>
            </a:r>
            <a:endParaRPr sz="1800">
              <a:latin typeface="Calibri"/>
              <a:ea typeface="Calibri"/>
              <a:cs typeface="Calibri"/>
              <a:sym typeface="Calibri"/>
            </a:endParaRPr>
          </a:p>
        </p:txBody>
      </p:sp>
      <p:sp>
        <p:nvSpPr>
          <p:cNvPr id="338" name="Google Shape;338;g75c63f5ab6_0_69"/>
          <p:cNvSpPr txBox="1"/>
          <p:nvPr/>
        </p:nvSpPr>
        <p:spPr>
          <a:xfrm>
            <a:off x="5117275" y="1401750"/>
            <a:ext cx="2160000" cy="3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Ping</a:t>
            </a:r>
            <a:endParaRPr sz="1800">
              <a:latin typeface="Calibri"/>
              <a:ea typeface="Calibri"/>
              <a:cs typeface="Calibri"/>
              <a:sym typeface="Calibri"/>
            </a:endParaRPr>
          </a:p>
        </p:txBody>
      </p:sp>
      <p:sp>
        <p:nvSpPr>
          <p:cNvPr id="339" name="Google Shape;339;g75c63f5ab6_0_69"/>
          <p:cNvSpPr txBox="1"/>
          <p:nvPr/>
        </p:nvSpPr>
        <p:spPr>
          <a:xfrm>
            <a:off x="8139250" y="1921425"/>
            <a:ext cx="2160000" cy="11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    Host B</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(192.168.56.101)</a:t>
            </a:r>
            <a:endParaRPr sz="1800">
              <a:latin typeface="Calibri"/>
              <a:ea typeface="Calibri"/>
              <a:cs typeface="Calibri"/>
              <a:sym typeface="Calibri"/>
            </a:endParaRPr>
          </a:p>
        </p:txBody>
      </p:sp>
      <p:pic>
        <p:nvPicPr>
          <p:cNvPr id="340" name="Google Shape;340;g75c63f5ab6_0_69"/>
          <p:cNvPicPr preferRelativeResize="0"/>
          <p:nvPr/>
        </p:nvPicPr>
        <p:blipFill>
          <a:blip r:embed="rId4">
            <a:alphaModFix/>
          </a:blip>
          <a:stretch>
            <a:fillRect/>
          </a:stretch>
        </p:blipFill>
        <p:spPr>
          <a:xfrm>
            <a:off x="2557463" y="5366938"/>
            <a:ext cx="7077075" cy="942975"/>
          </a:xfrm>
          <a:prstGeom prst="rect">
            <a:avLst/>
          </a:prstGeom>
          <a:noFill/>
          <a:ln>
            <a:noFill/>
          </a:ln>
        </p:spPr>
      </p:pic>
      <p:pic>
        <p:nvPicPr>
          <p:cNvPr id="341" name="Google Shape;341;g75c63f5ab6_0_69"/>
          <p:cNvPicPr preferRelativeResize="0"/>
          <p:nvPr/>
        </p:nvPicPr>
        <p:blipFill>
          <a:blip r:embed="rId5">
            <a:alphaModFix/>
          </a:blip>
          <a:stretch>
            <a:fillRect/>
          </a:stretch>
        </p:blipFill>
        <p:spPr>
          <a:xfrm>
            <a:off x="2566975" y="3633813"/>
            <a:ext cx="7058025" cy="885825"/>
          </a:xfrm>
          <a:prstGeom prst="rect">
            <a:avLst/>
          </a:prstGeom>
          <a:noFill/>
          <a:ln>
            <a:noFill/>
          </a:ln>
        </p:spPr>
      </p:pic>
      <p:sp>
        <p:nvSpPr>
          <p:cNvPr id="342" name="Google Shape;342;g75c63f5ab6_0_69"/>
          <p:cNvSpPr/>
          <p:nvPr/>
        </p:nvSpPr>
        <p:spPr>
          <a:xfrm>
            <a:off x="6087175" y="4544150"/>
            <a:ext cx="220200" cy="798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75c63f5ab6_0_69"/>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grpSp>
        <p:nvGrpSpPr>
          <p:cNvPr id="349" name="Google Shape;349;g73357ede5c_0_17"/>
          <p:cNvGrpSpPr/>
          <p:nvPr/>
        </p:nvGrpSpPr>
        <p:grpSpPr>
          <a:xfrm>
            <a:off x="405199" y="206615"/>
            <a:ext cx="10461526" cy="714049"/>
            <a:chOff x="405199" y="206615"/>
            <a:chExt cx="10461526" cy="714049"/>
          </a:xfrm>
        </p:grpSpPr>
        <p:grpSp>
          <p:nvGrpSpPr>
            <p:cNvPr id="350" name="Google Shape;350;g73357ede5c_0_17"/>
            <p:cNvGrpSpPr/>
            <p:nvPr/>
          </p:nvGrpSpPr>
          <p:grpSpPr>
            <a:xfrm>
              <a:off x="405199" y="206615"/>
              <a:ext cx="3811366" cy="714049"/>
              <a:chOff x="1068598" y="1136602"/>
              <a:chExt cx="4313940" cy="808205"/>
            </a:xfrm>
          </p:grpSpPr>
          <p:sp>
            <p:nvSpPr>
              <p:cNvPr id="351" name="Google Shape;351;g73357ede5c_0_17"/>
              <p:cNvSpPr/>
              <p:nvPr/>
            </p:nvSpPr>
            <p:spPr>
              <a:xfrm>
                <a:off x="1068598" y="1893060"/>
                <a:ext cx="4313940" cy="51747"/>
              </a:xfrm>
              <a:custGeom>
                <a:rect b="b" l="l" r="r" t="t"/>
                <a:pathLst>
                  <a:path extrusionOk="0" h="21" w="2209">
                    <a:moveTo>
                      <a:pt x="134" y="21"/>
                    </a:moveTo>
                    <a:cubicBezTo>
                      <a:pt x="117" y="21"/>
                      <a:pt x="108" y="20"/>
                      <a:pt x="100" y="20"/>
                    </a:cubicBezTo>
                    <a:cubicBezTo>
                      <a:pt x="91" y="19"/>
                      <a:pt x="83" y="18"/>
                      <a:pt x="67" y="18"/>
                    </a:cubicBezTo>
                    <a:cubicBezTo>
                      <a:pt x="50" y="18"/>
                      <a:pt x="41" y="18"/>
                      <a:pt x="33" y="17"/>
                    </a:cubicBezTo>
                    <a:cubicBezTo>
                      <a:pt x="25" y="17"/>
                      <a:pt x="16" y="17"/>
                      <a:pt x="0" y="17"/>
                    </a:cubicBezTo>
                    <a:cubicBezTo>
                      <a:pt x="0" y="0"/>
                      <a:pt x="0" y="0"/>
                      <a:pt x="0" y="0"/>
                    </a:cubicBezTo>
                    <a:cubicBezTo>
                      <a:pt x="17" y="0"/>
                      <a:pt x="26" y="0"/>
                      <a:pt x="34" y="1"/>
                    </a:cubicBezTo>
                    <a:cubicBezTo>
                      <a:pt x="42" y="1"/>
                      <a:pt x="50" y="2"/>
                      <a:pt x="67" y="2"/>
                    </a:cubicBezTo>
                    <a:cubicBezTo>
                      <a:pt x="84" y="2"/>
                      <a:pt x="93" y="2"/>
                      <a:pt x="101" y="3"/>
                    </a:cubicBezTo>
                    <a:cubicBezTo>
                      <a:pt x="109" y="4"/>
                      <a:pt x="117" y="4"/>
                      <a:pt x="134" y="4"/>
                    </a:cubicBezTo>
                    <a:cubicBezTo>
                      <a:pt x="150" y="4"/>
                      <a:pt x="158" y="3"/>
                      <a:pt x="166" y="2"/>
                    </a:cubicBezTo>
                    <a:cubicBezTo>
                      <a:pt x="175" y="1"/>
                      <a:pt x="184" y="1"/>
                      <a:pt x="201" y="1"/>
                    </a:cubicBezTo>
                    <a:cubicBezTo>
                      <a:pt x="218" y="1"/>
                      <a:pt x="226" y="1"/>
                      <a:pt x="234" y="1"/>
                    </a:cubicBezTo>
                    <a:cubicBezTo>
                      <a:pt x="243" y="1"/>
                      <a:pt x="251" y="1"/>
                      <a:pt x="268" y="1"/>
                    </a:cubicBezTo>
                    <a:cubicBezTo>
                      <a:pt x="285" y="1"/>
                      <a:pt x="293" y="1"/>
                      <a:pt x="301" y="1"/>
                    </a:cubicBezTo>
                    <a:cubicBezTo>
                      <a:pt x="310" y="2"/>
                      <a:pt x="318" y="2"/>
                      <a:pt x="335" y="2"/>
                    </a:cubicBezTo>
                    <a:cubicBezTo>
                      <a:pt x="351" y="2"/>
                      <a:pt x="360" y="1"/>
                      <a:pt x="368" y="1"/>
                    </a:cubicBezTo>
                    <a:cubicBezTo>
                      <a:pt x="376" y="1"/>
                      <a:pt x="385" y="1"/>
                      <a:pt x="402" y="1"/>
                    </a:cubicBezTo>
                    <a:cubicBezTo>
                      <a:pt x="418" y="1"/>
                      <a:pt x="427" y="1"/>
                      <a:pt x="435" y="1"/>
                    </a:cubicBezTo>
                    <a:cubicBezTo>
                      <a:pt x="444" y="1"/>
                      <a:pt x="452" y="1"/>
                      <a:pt x="469" y="1"/>
                    </a:cubicBezTo>
                    <a:cubicBezTo>
                      <a:pt x="485" y="1"/>
                      <a:pt x="493" y="1"/>
                      <a:pt x="502" y="1"/>
                    </a:cubicBezTo>
                    <a:cubicBezTo>
                      <a:pt x="510" y="0"/>
                      <a:pt x="519" y="0"/>
                      <a:pt x="536" y="0"/>
                    </a:cubicBezTo>
                    <a:cubicBezTo>
                      <a:pt x="553" y="0"/>
                      <a:pt x="561" y="1"/>
                      <a:pt x="570" y="2"/>
                    </a:cubicBezTo>
                    <a:cubicBezTo>
                      <a:pt x="578" y="2"/>
                      <a:pt x="586" y="3"/>
                      <a:pt x="602" y="3"/>
                    </a:cubicBezTo>
                    <a:cubicBezTo>
                      <a:pt x="619" y="3"/>
                      <a:pt x="627" y="2"/>
                      <a:pt x="635" y="2"/>
                    </a:cubicBezTo>
                    <a:cubicBezTo>
                      <a:pt x="644" y="2"/>
                      <a:pt x="652" y="1"/>
                      <a:pt x="669" y="1"/>
                    </a:cubicBezTo>
                    <a:cubicBezTo>
                      <a:pt x="686" y="1"/>
                      <a:pt x="694" y="1"/>
                      <a:pt x="703" y="1"/>
                    </a:cubicBezTo>
                    <a:cubicBezTo>
                      <a:pt x="711" y="1"/>
                      <a:pt x="720" y="2"/>
                      <a:pt x="736" y="2"/>
                    </a:cubicBezTo>
                    <a:cubicBezTo>
                      <a:pt x="753" y="2"/>
                      <a:pt x="762" y="2"/>
                      <a:pt x="770" y="2"/>
                    </a:cubicBezTo>
                    <a:cubicBezTo>
                      <a:pt x="779" y="3"/>
                      <a:pt x="787" y="3"/>
                      <a:pt x="803" y="3"/>
                    </a:cubicBezTo>
                    <a:cubicBezTo>
                      <a:pt x="820" y="3"/>
                      <a:pt x="828" y="3"/>
                      <a:pt x="836" y="3"/>
                    </a:cubicBezTo>
                    <a:cubicBezTo>
                      <a:pt x="845" y="2"/>
                      <a:pt x="853" y="2"/>
                      <a:pt x="870" y="2"/>
                    </a:cubicBezTo>
                    <a:cubicBezTo>
                      <a:pt x="887" y="2"/>
                      <a:pt x="895" y="2"/>
                      <a:pt x="904" y="2"/>
                    </a:cubicBezTo>
                    <a:cubicBezTo>
                      <a:pt x="912" y="2"/>
                      <a:pt x="920" y="3"/>
                      <a:pt x="937" y="3"/>
                    </a:cubicBezTo>
                    <a:cubicBezTo>
                      <a:pt x="954" y="3"/>
                      <a:pt x="962" y="3"/>
                      <a:pt x="971" y="3"/>
                    </a:cubicBezTo>
                    <a:cubicBezTo>
                      <a:pt x="979" y="3"/>
                      <a:pt x="987" y="3"/>
                      <a:pt x="1004" y="3"/>
                    </a:cubicBezTo>
                    <a:cubicBezTo>
                      <a:pt x="1020" y="3"/>
                      <a:pt x="1028" y="3"/>
                      <a:pt x="1037" y="2"/>
                    </a:cubicBezTo>
                    <a:cubicBezTo>
                      <a:pt x="1045" y="1"/>
                      <a:pt x="1054" y="1"/>
                      <a:pt x="1071" y="1"/>
                    </a:cubicBezTo>
                    <a:cubicBezTo>
                      <a:pt x="1088" y="1"/>
                      <a:pt x="1097" y="2"/>
                      <a:pt x="1105" y="2"/>
                    </a:cubicBezTo>
                    <a:cubicBezTo>
                      <a:pt x="1114" y="3"/>
                      <a:pt x="1122" y="4"/>
                      <a:pt x="1138" y="4"/>
                    </a:cubicBezTo>
                    <a:cubicBezTo>
                      <a:pt x="1154" y="4"/>
                      <a:pt x="1163" y="4"/>
                      <a:pt x="1171" y="3"/>
                    </a:cubicBezTo>
                    <a:cubicBezTo>
                      <a:pt x="1180" y="3"/>
                      <a:pt x="1188" y="3"/>
                      <a:pt x="1205" y="3"/>
                    </a:cubicBezTo>
                    <a:cubicBezTo>
                      <a:pt x="1222" y="3"/>
                      <a:pt x="1230" y="3"/>
                      <a:pt x="1238" y="3"/>
                    </a:cubicBezTo>
                    <a:cubicBezTo>
                      <a:pt x="1247" y="3"/>
                      <a:pt x="1255" y="4"/>
                      <a:pt x="1272" y="4"/>
                    </a:cubicBezTo>
                    <a:cubicBezTo>
                      <a:pt x="1288" y="4"/>
                      <a:pt x="1296" y="3"/>
                      <a:pt x="1304" y="2"/>
                    </a:cubicBezTo>
                    <a:cubicBezTo>
                      <a:pt x="1313" y="1"/>
                      <a:pt x="1322" y="0"/>
                      <a:pt x="1339" y="0"/>
                    </a:cubicBezTo>
                    <a:cubicBezTo>
                      <a:pt x="1356" y="0"/>
                      <a:pt x="1364" y="0"/>
                      <a:pt x="1372" y="0"/>
                    </a:cubicBezTo>
                    <a:cubicBezTo>
                      <a:pt x="1381" y="0"/>
                      <a:pt x="1389" y="0"/>
                      <a:pt x="1406" y="0"/>
                    </a:cubicBezTo>
                    <a:cubicBezTo>
                      <a:pt x="1423" y="0"/>
                      <a:pt x="1431" y="1"/>
                      <a:pt x="1439" y="1"/>
                    </a:cubicBezTo>
                    <a:cubicBezTo>
                      <a:pt x="1448" y="1"/>
                      <a:pt x="1456" y="1"/>
                      <a:pt x="1473" y="1"/>
                    </a:cubicBezTo>
                    <a:cubicBezTo>
                      <a:pt x="1490" y="1"/>
                      <a:pt x="1498" y="2"/>
                      <a:pt x="1507" y="3"/>
                    </a:cubicBezTo>
                    <a:cubicBezTo>
                      <a:pt x="1515" y="3"/>
                      <a:pt x="1523" y="4"/>
                      <a:pt x="1540" y="4"/>
                    </a:cubicBezTo>
                    <a:cubicBezTo>
                      <a:pt x="1607" y="4"/>
                      <a:pt x="1607" y="4"/>
                      <a:pt x="1607" y="4"/>
                    </a:cubicBezTo>
                    <a:cubicBezTo>
                      <a:pt x="1623" y="4"/>
                      <a:pt x="1631" y="3"/>
                      <a:pt x="1639" y="2"/>
                    </a:cubicBezTo>
                    <a:cubicBezTo>
                      <a:pt x="1648" y="2"/>
                      <a:pt x="1656" y="1"/>
                      <a:pt x="1674" y="1"/>
                    </a:cubicBezTo>
                    <a:cubicBezTo>
                      <a:pt x="1690" y="1"/>
                      <a:pt x="1699" y="1"/>
                      <a:pt x="1707" y="1"/>
                    </a:cubicBezTo>
                    <a:cubicBezTo>
                      <a:pt x="1715" y="1"/>
                      <a:pt x="1724" y="1"/>
                      <a:pt x="1741" y="1"/>
                    </a:cubicBezTo>
                    <a:cubicBezTo>
                      <a:pt x="1757" y="1"/>
                      <a:pt x="1766" y="2"/>
                      <a:pt x="1774" y="2"/>
                    </a:cubicBezTo>
                    <a:cubicBezTo>
                      <a:pt x="1782" y="3"/>
                      <a:pt x="1791" y="3"/>
                      <a:pt x="1807" y="3"/>
                    </a:cubicBezTo>
                    <a:cubicBezTo>
                      <a:pt x="1824" y="3"/>
                      <a:pt x="1832" y="3"/>
                      <a:pt x="1841" y="3"/>
                    </a:cubicBezTo>
                    <a:cubicBezTo>
                      <a:pt x="1849" y="2"/>
                      <a:pt x="1858" y="2"/>
                      <a:pt x="1874" y="2"/>
                    </a:cubicBezTo>
                    <a:cubicBezTo>
                      <a:pt x="1891" y="2"/>
                      <a:pt x="1900" y="3"/>
                      <a:pt x="1908" y="3"/>
                    </a:cubicBezTo>
                    <a:cubicBezTo>
                      <a:pt x="1916" y="3"/>
                      <a:pt x="1925" y="3"/>
                      <a:pt x="1941" y="3"/>
                    </a:cubicBezTo>
                    <a:cubicBezTo>
                      <a:pt x="1958" y="3"/>
                      <a:pt x="1966" y="3"/>
                      <a:pt x="1974" y="2"/>
                    </a:cubicBezTo>
                    <a:cubicBezTo>
                      <a:pt x="1982" y="1"/>
                      <a:pt x="1991" y="0"/>
                      <a:pt x="2008" y="0"/>
                    </a:cubicBezTo>
                    <a:cubicBezTo>
                      <a:pt x="2026" y="0"/>
                      <a:pt x="2034" y="1"/>
                      <a:pt x="2043" y="2"/>
                    </a:cubicBezTo>
                    <a:cubicBezTo>
                      <a:pt x="2051" y="2"/>
                      <a:pt x="2059" y="3"/>
                      <a:pt x="2075" y="3"/>
                    </a:cubicBezTo>
                    <a:cubicBezTo>
                      <a:pt x="2092" y="3"/>
                      <a:pt x="2100" y="3"/>
                      <a:pt x="2108" y="2"/>
                    </a:cubicBezTo>
                    <a:cubicBezTo>
                      <a:pt x="2117" y="1"/>
                      <a:pt x="2125" y="1"/>
                      <a:pt x="2142" y="1"/>
                    </a:cubicBezTo>
                    <a:cubicBezTo>
                      <a:pt x="2159" y="1"/>
                      <a:pt x="2168" y="1"/>
                      <a:pt x="2176" y="2"/>
                    </a:cubicBezTo>
                    <a:cubicBezTo>
                      <a:pt x="2185" y="2"/>
                      <a:pt x="2193" y="3"/>
                      <a:pt x="2209" y="3"/>
                    </a:cubicBezTo>
                    <a:cubicBezTo>
                      <a:pt x="2209" y="19"/>
                      <a:pt x="2209" y="19"/>
                      <a:pt x="2209" y="19"/>
                    </a:cubicBezTo>
                    <a:cubicBezTo>
                      <a:pt x="2192" y="19"/>
                      <a:pt x="2184" y="19"/>
                      <a:pt x="2175" y="18"/>
                    </a:cubicBezTo>
                    <a:cubicBezTo>
                      <a:pt x="2167" y="18"/>
                      <a:pt x="2159" y="17"/>
                      <a:pt x="2142" y="17"/>
                    </a:cubicBezTo>
                    <a:cubicBezTo>
                      <a:pt x="2126" y="17"/>
                      <a:pt x="2118" y="18"/>
                      <a:pt x="2110" y="19"/>
                    </a:cubicBezTo>
                    <a:cubicBezTo>
                      <a:pt x="2101" y="19"/>
                      <a:pt x="2092" y="20"/>
                      <a:pt x="2075" y="20"/>
                    </a:cubicBezTo>
                    <a:cubicBezTo>
                      <a:pt x="2058" y="20"/>
                      <a:pt x="2049" y="19"/>
                      <a:pt x="2041" y="18"/>
                    </a:cubicBezTo>
                    <a:cubicBezTo>
                      <a:pt x="2033" y="17"/>
                      <a:pt x="2025" y="17"/>
                      <a:pt x="2008" y="17"/>
                    </a:cubicBezTo>
                    <a:cubicBezTo>
                      <a:pt x="1992" y="17"/>
                      <a:pt x="1984" y="17"/>
                      <a:pt x="1976" y="18"/>
                    </a:cubicBezTo>
                    <a:cubicBezTo>
                      <a:pt x="1967" y="19"/>
                      <a:pt x="1959" y="20"/>
                      <a:pt x="1941" y="20"/>
                    </a:cubicBezTo>
                    <a:cubicBezTo>
                      <a:pt x="1925" y="20"/>
                      <a:pt x="1916" y="20"/>
                      <a:pt x="1908" y="19"/>
                    </a:cubicBezTo>
                    <a:cubicBezTo>
                      <a:pt x="1899" y="19"/>
                      <a:pt x="1891" y="19"/>
                      <a:pt x="1874" y="19"/>
                    </a:cubicBezTo>
                    <a:cubicBezTo>
                      <a:pt x="1858" y="19"/>
                      <a:pt x="1849" y="19"/>
                      <a:pt x="1841" y="19"/>
                    </a:cubicBezTo>
                    <a:cubicBezTo>
                      <a:pt x="1833" y="19"/>
                      <a:pt x="1824" y="20"/>
                      <a:pt x="1807" y="20"/>
                    </a:cubicBezTo>
                    <a:cubicBezTo>
                      <a:pt x="1791" y="20"/>
                      <a:pt x="1782" y="19"/>
                      <a:pt x="1774" y="19"/>
                    </a:cubicBezTo>
                    <a:cubicBezTo>
                      <a:pt x="1765" y="18"/>
                      <a:pt x="1757" y="18"/>
                      <a:pt x="1741" y="18"/>
                    </a:cubicBezTo>
                    <a:cubicBezTo>
                      <a:pt x="1724" y="18"/>
                      <a:pt x="1715" y="18"/>
                      <a:pt x="1707" y="18"/>
                    </a:cubicBezTo>
                    <a:cubicBezTo>
                      <a:pt x="1699" y="18"/>
                      <a:pt x="1690" y="18"/>
                      <a:pt x="1674" y="18"/>
                    </a:cubicBezTo>
                    <a:cubicBezTo>
                      <a:pt x="1657" y="18"/>
                      <a:pt x="1649" y="18"/>
                      <a:pt x="1641" y="19"/>
                    </a:cubicBezTo>
                    <a:cubicBezTo>
                      <a:pt x="1632" y="20"/>
                      <a:pt x="1624" y="20"/>
                      <a:pt x="1607" y="20"/>
                    </a:cubicBezTo>
                    <a:cubicBezTo>
                      <a:pt x="1540" y="20"/>
                      <a:pt x="1540" y="20"/>
                      <a:pt x="1540" y="20"/>
                    </a:cubicBezTo>
                    <a:cubicBezTo>
                      <a:pt x="1523" y="20"/>
                      <a:pt x="1514" y="20"/>
                      <a:pt x="1506" y="19"/>
                    </a:cubicBezTo>
                    <a:cubicBezTo>
                      <a:pt x="1497" y="19"/>
                      <a:pt x="1489" y="18"/>
                      <a:pt x="1473" y="18"/>
                    </a:cubicBezTo>
                    <a:cubicBezTo>
                      <a:pt x="1456" y="18"/>
                      <a:pt x="1447" y="18"/>
                      <a:pt x="1439" y="18"/>
                    </a:cubicBezTo>
                    <a:cubicBezTo>
                      <a:pt x="1431" y="17"/>
                      <a:pt x="1422" y="17"/>
                      <a:pt x="1406" y="17"/>
                    </a:cubicBezTo>
                    <a:cubicBezTo>
                      <a:pt x="1389" y="17"/>
                      <a:pt x="1381" y="17"/>
                      <a:pt x="1372" y="17"/>
                    </a:cubicBezTo>
                    <a:cubicBezTo>
                      <a:pt x="1364" y="17"/>
                      <a:pt x="1355" y="17"/>
                      <a:pt x="1339" y="17"/>
                    </a:cubicBezTo>
                    <a:cubicBezTo>
                      <a:pt x="1322" y="17"/>
                      <a:pt x="1314" y="18"/>
                      <a:pt x="1306" y="19"/>
                    </a:cubicBezTo>
                    <a:cubicBezTo>
                      <a:pt x="1298" y="19"/>
                      <a:pt x="1289" y="20"/>
                      <a:pt x="1272" y="20"/>
                    </a:cubicBezTo>
                    <a:cubicBezTo>
                      <a:pt x="1255" y="20"/>
                      <a:pt x="1247" y="20"/>
                      <a:pt x="1238" y="20"/>
                    </a:cubicBezTo>
                    <a:cubicBezTo>
                      <a:pt x="1230" y="20"/>
                      <a:pt x="1221" y="20"/>
                      <a:pt x="1205" y="20"/>
                    </a:cubicBezTo>
                    <a:cubicBezTo>
                      <a:pt x="1188" y="20"/>
                      <a:pt x="1180" y="20"/>
                      <a:pt x="1172" y="20"/>
                    </a:cubicBezTo>
                    <a:cubicBezTo>
                      <a:pt x="1163" y="20"/>
                      <a:pt x="1155" y="21"/>
                      <a:pt x="1138" y="21"/>
                    </a:cubicBezTo>
                    <a:cubicBezTo>
                      <a:pt x="1121" y="21"/>
                      <a:pt x="1112" y="20"/>
                      <a:pt x="1104" y="19"/>
                    </a:cubicBezTo>
                    <a:cubicBezTo>
                      <a:pt x="1095" y="18"/>
                      <a:pt x="1087" y="17"/>
                      <a:pt x="1071" y="17"/>
                    </a:cubicBezTo>
                    <a:cubicBezTo>
                      <a:pt x="1055" y="17"/>
                      <a:pt x="1047" y="18"/>
                      <a:pt x="1038" y="19"/>
                    </a:cubicBezTo>
                    <a:cubicBezTo>
                      <a:pt x="1030" y="19"/>
                      <a:pt x="1021" y="20"/>
                      <a:pt x="1004" y="20"/>
                    </a:cubicBezTo>
                    <a:cubicBezTo>
                      <a:pt x="987" y="20"/>
                      <a:pt x="979" y="20"/>
                      <a:pt x="970" y="20"/>
                    </a:cubicBezTo>
                    <a:cubicBezTo>
                      <a:pt x="962" y="19"/>
                      <a:pt x="954" y="19"/>
                      <a:pt x="937" y="19"/>
                    </a:cubicBezTo>
                    <a:cubicBezTo>
                      <a:pt x="920" y="19"/>
                      <a:pt x="912" y="19"/>
                      <a:pt x="903" y="19"/>
                    </a:cubicBezTo>
                    <a:cubicBezTo>
                      <a:pt x="895" y="19"/>
                      <a:pt x="887" y="18"/>
                      <a:pt x="870" y="18"/>
                    </a:cubicBezTo>
                    <a:cubicBezTo>
                      <a:pt x="854" y="18"/>
                      <a:pt x="846" y="19"/>
                      <a:pt x="837" y="19"/>
                    </a:cubicBezTo>
                    <a:cubicBezTo>
                      <a:pt x="829" y="20"/>
                      <a:pt x="820" y="20"/>
                      <a:pt x="803" y="20"/>
                    </a:cubicBezTo>
                    <a:cubicBezTo>
                      <a:pt x="786" y="20"/>
                      <a:pt x="778" y="20"/>
                      <a:pt x="769" y="19"/>
                    </a:cubicBezTo>
                    <a:cubicBezTo>
                      <a:pt x="761" y="19"/>
                      <a:pt x="753" y="18"/>
                      <a:pt x="736" y="18"/>
                    </a:cubicBezTo>
                    <a:cubicBezTo>
                      <a:pt x="719" y="18"/>
                      <a:pt x="711" y="18"/>
                      <a:pt x="703" y="18"/>
                    </a:cubicBezTo>
                    <a:cubicBezTo>
                      <a:pt x="694" y="18"/>
                      <a:pt x="686" y="18"/>
                      <a:pt x="669" y="18"/>
                    </a:cubicBezTo>
                    <a:cubicBezTo>
                      <a:pt x="653" y="18"/>
                      <a:pt x="645" y="18"/>
                      <a:pt x="636" y="19"/>
                    </a:cubicBezTo>
                    <a:cubicBezTo>
                      <a:pt x="628" y="19"/>
                      <a:pt x="619" y="20"/>
                      <a:pt x="602" y="20"/>
                    </a:cubicBezTo>
                    <a:cubicBezTo>
                      <a:pt x="585" y="20"/>
                      <a:pt x="577" y="19"/>
                      <a:pt x="568" y="18"/>
                    </a:cubicBezTo>
                    <a:cubicBezTo>
                      <a:pt x="560" y="17"/>
                      <a:pt x="552" y="17"/>
                      <a:pt x="536" y="17"/>
                    </a:cubicBezTo>
                    <a:cubicBezTo>
                      <a:pt x="519" y="17"/>
                      <a:pt x="511" y="17"/>
                      <a:pt x="502" y="17"/>
                    </a:cubicBezTo>
                    <a:cubicBezTo>
                      <a:pt x="494" y="18"/>
                      <a:pt x="485" y="18"/>
                      <a:pt x="469" y="18"/>
                    </a:cubicBezTo>
                    <a:cubicBezTo>
                      <a:pt x="452" y="18"/>
                      <a:pt x="443" y="18"/>
                      <a:pt x="435" y="18"/>
                    </a:cubicBezTo>
                    <a:cubicBezTo>
                      <a:pt x="427" y="18"/>
                      <a:pt x="418" y="17"/>
                      <a:pt x="402" y="17"/>
                    </a:cubicBezTo>
                    <a:cubicBezTo>
                      <a:pt x="385" y="17"/>
                      <a:pt x="377" y="18"/>
                      <a:pt x="368" y="18"/>
                    </a:cubicBezTo>
                    <a:cubicBezTo>
                      <a:pt x="360" y="18"/>
                      <a:pt x="352" y="18"/>
                      <a:pt x="335" y="18"/>
                    </a:cubicBezTo>
                    <a:cubicBezTo>
                      <a:pt x="318" y="18"/>
                      <a:pt x="309" y="18"/>
                      <a:pt x="301" y="18"/>
                    </a:cubicBezTo>
                    <a:cubicBezTo>
                      <a:pt x="293" y="18"/>
                      <a:pt x="284" y="18"/>
                      <a:pt x="268" y="18"/>
                    </a:cubicBezTo>
                    <a:cubicBezTo>
                      <a:pt x="251" y="18"/>
                      <a:pt x="243" y="18"/>
                      <a:pt x="234" y="17"/>
                    </a:cubicBezTo>
                    <a:cubicBezTo>
                      <a:pt x="226" y="17"/>
                      <a:pt x="217" y="17"/>
                      <a:pt x="201" y="17"/>
                    </a:cubicBezTo>
                    <a:cubicBezTo>
                      <a:pt x="185" y="17"/>
                      <a:pt x="177" y="18"/>
                      <a:pt x="168" y="19"/>
                    </a:cubicBezTo>
                    <a:cubicBezTo>
                      <a:pt x="160" y="20"/>
                      <a:pt x="151" y="21"/>
                      <a:pt x="134"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52" name="Google Shape;352;g73357ede5c_0_17"/>
              <p:cNvGrpSpPr/>
              <p:nvPr/>
            </p:nvGrpSpPr>
            <p:grpSpPr>
              <a:xfrm>
                <a:off x="1085785" y="1136602"/>
                <a:ext cx="743238" cy="785140"/>
                <a:chOff x="8728077" y="3130551"/>
                <a:chExt cx="1717675" cy="1814513"/>
              </a:xfrm>
            </p:grpSpPr>
            <p:sp>
              <p:nvSpPr>
                <p:cNvPr id="353" name="Google Shape;353;g73357ede5c_0_17"/>
                <p:cNvSpPr/>
                <p:nvPr/>
              </p:nvSpPr>
              <p:spPr>
                <a:xfrm>
                  <a:off x="9250364" y="3771901"/>
                  <a:ext cx="65088" cy="46038"/>
                </a:xfrm>
                <a:custGeom>
                  <a:rect b="b" l="l" r="r" t="t"/>
                  <a:pathLst>
                    <a:path extrusionOk="0" h="21" w="30">
                      <a:moveTo>
                        <a:pt x="7" y="20"/>
                      </a:moveTo>
                      <a:cubicBezTo>
                        <a:pt x="16" y="17"/>
                        <a:pt x="24" y="8"/>
                        <a:pt x="30" y="0"/>
                      </a:cubicBezTo>
                      <a:cubicBezTo>
                        <a:pt x="30" y="0"/>
                        <a:pt x="25" y="0"/>
                        <a:pt x="24" y="1"/>
                      </a:cubicBezTo>
                      <a:cubicBezTo>
                        <a:pt x="19" y="8"/>
                        <a:pt x="12" y="16"/>
                        <a:pt x="5" y="19"/>
                      </a:cubicBezTo>
                      <a:cubicBezTo>
                        <a:pt x="0" y="21"/>
                        <a:pt x="4" y="21"/>
                        <a:pt x="7" y="2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4" name="Google Shape;354;g73357ede5c_0_17"/>
                <p:cNvSpPr/>
                <p:nvPr/>
              </p:nvSpPr>
              <p:spPr>
                <a:xfrm>
                  <a:off x="9320214" y="3681413"/>
                  <a:ext cx="17463" cy="12700"/>
                </a:xfrm>
                <a:custGeom>
                  <a:rect b="b" l="l" r="r" t="t"/>
                  <a:pathLst>
                    <a:path extrusionOk="0" h="6" w="8">
                      <a:moveTo>
                        <a:pt x="3" y="6"/>
                      </a:moveTo>
                      <a:cubicBezTo>
                        <a:pt x="5" y="6"/>
                        <a:pt x="6" y="6"/>
                        <a:pt x="8" y="5"/>
                      </a:cubicBezTo>
                      <a:cubicBezTo>
                        <a:pt x="8" y="4"/>
                        <a:pt x="8" y="3"/>
                        <a:pt x="7" y="3"/>
                      </a:cubicBezTo>
                      <a:cubicBezTo>
                        <a:pt x="6" y="3"/>
                        <a:pt x="6" y="3"/>
                        <a:pt x="6" y="2"/>
                      </a:cubicBezTo>
                      <a:cubicBezTo>
                        <a:pt x="6" y="0"/>
                        <a:pt x="0" y="1"/>
                        <a:pt x="0" y="3"/>
                      </a:cubicBezTo>
                      <a:cubicBezTo>
                        <a:pt x="0" y="5"/>
                        <a:pt x="2" y="6"/>
                        <a:pt x="3" y="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5" name="Google Shape;355;g73357ede5c_0_17"/>
                <p:cNvSpPr/>
                <p:nvPr/>
              </p:nvSpPr>
              <p:spPr>
                <a:xfrm>
                  <a:off x="9467852" y="3130551"/>
                  <a:ext cx="755650" cy="768350"/>
                </a:xfrm>
                <a:custGeom>
                  <a:rect b="b" l="l" r="r" t="t"/>
                  <a:pathLst>
                    <a:path extrusionOk="0" h="353" w="347">
                      <a:moveTo>
                        <a:pt x="18" y="208"/>
                      </a:moveTo>
                      <a:cubicBezTo>
                        <a:pt x="26" y="198"/>
                        <a:pt x="35" y="188"/>
                        <a:pt x="44" y="179"/>
                      </a:cubicBezTo>
                      <a:cubicBezTo>
                        <a:pt x="36" y="193"/>
                        <a:pt x="29" y="207"/>
                        <a:pt x="25" y="222"/>
                      </a:cubicBezTo>
                      <a:cubicBezTo>
                        <a:pt x="25" y="223"/>
                        <a:pt x="31" y="222"/>
                        <a:pt x="31" y="221"/>
                      </a:cubicBezTo>
                      <a:cubicBezTo>
                        <a:pt x="33" y="215"/>
                        <a:pt x="35" y="209"/>
                        <a:pt x="38" y="203"/>
                      </a:cubicBezTo>
                      <a:cubicBezTo>
                        <a:pt x="39" y="203"/>
                        <a:pt x="42" y="202"/>
                        <a:pt x="43" y="201"/>
                      </a:cubicBezTo>
                      <a:cubicBezTo>
                        <a:pt x="48" y="194"/>
                        <a:pt x="53" y="187"/>
                        <a:pt x="58" y="180"/>
                      </a:cubicBezTo>
                      <a:cubicBezTo>
                        <a:pt x="58" y="180"/>
                        <a:pt x="59" y="179"/>
                        <a:pt x="59" y="179"/>
                      </a:cubicBezTo>
                      <a:cubicBezTo>
                        <a:pt x="78" y="166"/>
                        <a:pt x="87" y="147"/>
                        <a:pt x="98" y="128"/>
                      </a:cubicBezTo>
                      <a:cubicBezTo>
                        <a:pt x="104" y="123"/>
                        <a:pt x="111" y="117"/>
                        <a:pt x="118" y="112"/>
                      </a:cubicBezTo>
                      <a:cubicBezTo>
                        <a:pt x="111" y="122"/>
                        <a:pt x="105" y="133"/>
                        <a:pt x="96" y="141"/>
                      </a:cubicBezTo>
                      <a:cubicBezTo>
                        <a:pt x="95" y="143"/>
                        <a:pt x="95" y="144"/>
                        <a:pt x="97" y="145"/>
                      </a:cubicBezTo>
                      <a:cubicBezTo>
                        <a:pt x="77" y="168"/>
                        <a:pt x="57" y="193"/>
                        <a:pt x="42" y="220"/>
                      </a:cubicBezTo>
                      <a:cubicBezTo>
                        <a:pt x="19" y="260"/>
                        <a:pt x="11" y="307"/>
                        <a:pt x="1" y="351"/>
                      </a:cubicBezTo>
                      <a:cubicBezTo>
                        <a:pt x="0" y="353"/>
                        <a:pt x="6" y="352"/>
                        <a:pt x="7" y="350"/>
                      </a:cubicBezTo>
                      <a:cubicBezTo>
                        <a:pt x="17" y="307"/>
                        <a:pt x="26" y="264"/>
                        <a:pt x="46" y="223"/>
                      </a:cubicBezTo>
                      <a:cubicBezTo>
                        <a:pt x="65" y="183"/>
                        <a:pt x="98" y="149"/>
                        <a:pt x="128" y="115"/>
                      </a:cubicBezTo>
                      <a:cubicBezTo>
                        <a:pt x="128" y="114"/>
                        <a:pt x="127" y="114"/>
                        <a:pt x="125" y="114"/>
                      </a:cubicBezTo>
                      <a:cubicBezTo>
                        <a:pt x="131" y="107"/>
                        <a:pt x="137" y="100"/>
                        <a:pt x="143" y="93"/>
                      </a:cubicBezTo>
                      <a:cubicBezTo>
                        <a:pt x="151" y="87"/>
                        <a:pt x="159" y="82"/>
                        <a:pt x="167" y="76"/>
                      </a:cubicBezTo>
                      <a:cubicBezTo>
                        <a:pt x="168" y="76"/>
                        <a:pt x="169" y="75"/>
                        <a:pt x="170" y="75"/>
                      </a:cubicBezTo>
                      <a:cubicBezTo>
                        <a:pt x="168" y="77"/>
                        <a:pt x="165" y="79"/>
                        <a:pt x="163" y="82"/>
                      </a:cubicBezTo>
                      <a:cubicBezTo>
                        <a:pt x="162" y="82"/>
                        <a:pt x="160" y="83"/>
                        <a:pt x="160" y="83"/>
                      </a:cubicBezTo>
                      <a:cubicBezTo>
                        <a:pt x="160" y="84"/>
                        <a:pt x="159" y="85"/>
                        <a:pt x="159" y="86"/>
                      </a:cubicBezTo>
                      <a:cubicBezTo>
                        <a:pt x="148" y="98"/>
                        <a:pt x="136" y="110"/>
                        <a:pt x="124" y="121"/>
                      </a:cubicBezTo>
                      <a:cubicBezTo>
                        <a:pt x="122" y="124"/>
                        <a:pt x="128" y="124"/>
                        <a:pt x="129" y="123"/>
                      </a:cubicBezTo>
                      <a:cubicBezTo>
                        <a:pt x="138" y="114"/>
                        <a:pt x="147" y="104"/>
                        <a:pt x="156" y="95"/>
                      </a:cubicBezTo>
                      <a:cubicBezTo>
                        <a:pt x="147" y="118"/>
                        <a:pt x="130" y="135"/>
                        <a:pt x="115" y="153"/>
                      </a:cubicBezTo>
                      <a:cubicBezTo>
                        <a:pt x="93" y="178"/>
                        <a:pt x="81" y="203"/>
                        <a:pt x="72" y="235"/>
                      </a:cubicBezTo>
                      <a:cubicBezTo>
                        <a:pt x="72" y="236"/>
                        <a:pt x="78" y="235"/>
                        <a:pt x="78" y="234"/>
                      </a:cubicBezTo>
                      <a:cubicBezTo>
                        <a:pt x="87" y="204"/>
                        <a:pt x="97" y="179"/>
                        <a:pt x="118" y="156"/>
                      </a:cubicBezTo>
                      <a:cubicBezTo>
                        <a:pt x="136" y="134"/>
                        <a:pt x="157" y="114"/>
                        <a:pt x="165" y="86"/>
                      </a:cubicBezTo>
                      <a:cubicBezTo>
                        <a:pt x="172" y="79"/>
                        <a:pt x="179" y="72"/>
                        <a:pt x="186" y="64"/>
                      </a:cubicBezTo>
                      <a:cubicBezTo>
                        <a:pt x="193" y="60"/>
                        <a:pt x="201" y="56"/>
                        <a:pt x="208" y="52"/>
                      </a:cubicBezTo>
                      <a:cubicBezTo>
                        <a:pt x="195" y="66"/>
                        <a:pt x="180" y="80"/>
                        <a:pt x="173" y="99"/>
                      </a:cubicBezTo>
                      <a:cubicBezTo>
                        <a:pt x="172" y="101"/>
                        <a:pt x="178" y="100"/>
                        <a:pt x="179" y="99"/>
                      </a:cubicBezTo>
                      <a:cubicBezTo>
                        <a:pt x="183" y="86"/>
                        <a:pt x="191" y="76"/>
                        <a:pt x="200" y="66"/>
                      </a:cubicBezTo>
                      <a:cubicBezTo>
                        <a:pt x="184" y="119"/>
                        <a:pt x="163" y="170"/>
                        <a:pt x="131" y="215"/>
                      </a:cubicBezTo>
                      <a:cubicBezTo>
                        <a:pt x="128" y="218"/>
                        <a:pt x="134" y="219"/>
                        <a:pt x="136" y="217"/>
                      </a:cubicBezTo>
                      <a:cubicBezTo>
                        <a:pt x="170" y="170"/>
                        <a:pt x="191" y="116"/>
                        <a:pt x="208" y="61"/>
                      </a:cubicBezTo>
                      <a:cubicBezTo>
                        <a:pt x="208" y="60"/>
                        <a:pt x="208" y="59"/>
                        <a:pt x="207" y="59"/>
                      </a:cubicBezTo>
                      <a:cubicBezTo>
                        <a:pt x="210" y="56"/>
                        <a:pt x="212" y="53"/>
                        <a:pt x="215" y="50"/>
                      </a:cubicBezTo>
                      <a:cubicBezTo>
                        <a:pt x="216" y="49"/>
                        <a:pt x="215" y="49"/>
                        <a:pt x="213" y="49"/>
                      </a:cubicBezTo>
                      <a:cubicBezTo>
                        <a:pt x="220" y="45"/>
                        <a:pt x="227" y="42"/>
                        <a:pt x="234" y="38"/>
                      </a:cubicBezTo>
                      <a:cubicBezTo>
                        <a:pt x="220" y="53"/>
                        <a:pt x="216" y="76"/>
                        <a:pt x="199" y="89"/>
                      </a:cubicBezTo>
                      <a:cubicBezTo>
                        <a:pt x="198" y="90"/>
                        <a:pt x="204" y="90"/>
                        <a:pt x="205" y="89"/>
                      </a:cubicBezTo>
                      <a:cubicBezTo>
                        <a:pt x="217" y="79"/>
                        <a:pt x="222" y="64"/>
                        <a:pt x="229" y="52"/>
                      </a:cubicBezTo>
                      <a:cubicBezTo>
                        <a:pt x="230" y="52"/>
                        <a:pt x="234" y="51"/>
                        <a:pt x="235" y="51"/>
                      </a:cubicBezTo>
                      <a:cubicBezTo>
                        <a:pt x="237" y="49"/>
                        <a:pt x="239" y="46"/>
                        <a:pt x="242" y="44"/>
                      </a:cubicBezTo>
                      <a:cubicBezTo>
                        <a:pt x="240" y="47"/>
                        <a:pt x="238" y="50"/>
                        <a:pt x="236" y="54"/>
                      </a:cubicBezTo>
                      <a:cubicBezTo>
                        <a:pt x="235" y="55"/>
                        <a:pt x="241" y="54"/>
                        <a:pt x="242" y="53"/>
                      </a:cubicBezTo>
                      <a:cubicBezTo>
                        <a:pt x="246" y="48"/>
                        <a:pt x="250" y="42"/>
                        <a:pt x="253" y="36"/>
                      </a:cubicBezTo>
                      <a:cubicBezTo>
                        <a:pt x="253" y="35"/>
                        <a:pt x="254" y="35"/>
                        <a:pt x="254" y="34"/>
                      </a:cubicBezTo>
                      <a:cubicBezTo>
                        <a:pt x="254" y="35"/>
                        <a:pt x="254" y="35"/>
                        <a:pt x="254" y="36"/>
                      </a:cubicBezTo>
                      <a:cubicBezTo>
                        <a:pt x="251" y="42"/>
                        <a:pt x="249" y="48"/>
                        <a:pt x="247" y="53"/>
                      </a:cubicBezTo>
                      <a:cubicBezTo>
                        <a:pt x="246" y="53"/>
                        <a:pt x="243" y="53"/>
                        <a:pt x="242" y="55"/>
                      </a:cubicBezTo>
                      <a:cubicBezTo>
                        <a:pt x="231" y="86"/>
                        <a:pt x="222" y="120"/>
                        <a:pt x="199" y="144"/>
                      </a:cubicBezTo>
                      <a:cubicBezTo>
                        <a:pt x="197" y="147"/>
                        <a:pt x="202" y="148"/>
                        <a:pt x="204" y="146"/>
                      </a:cubicBezTo>
                      <a:cubicBezTo>
                        <a:pt x="225" y="124"/>
                        <a:pt x="234" y="95"/>
                        <a:pt x="244" y="67"/>
                      </a:cubicBezTo>
                      <a:cubicBezTo>
                        <a:pt x="246" y="67"/>
                        <a:pt x="248" y="66"/>
                        <a:pt x="249" y="65"/>
                      </a:cubicBezTo>
                      <a:cubicBezTo>
                        <a:pt x="250" y="61"/>
                        <a:pt x="252" y="57"/>
                        <a:pt x="253" y="53"/>
                      </a:cubicBezTo>
                      <a:cubicBezTo>
                        <a:pt x="255" y="53"/>
                        <a:pt x="257" y="52"/>
                        <a:pt x="257" y="51"/>
                      </a:cubicBezTo>
                      <a:cubicBezTo>
                        <a:pt x="259" y="47"/>
                        <a:pt x="261" y="44"/>
                        <a:pt x="263" y="40"/>
                      </a:cubicBezTo>
                      <a:cubicBezTo>
                        <a:pt x="263" y="40"/>
                        <a:pt x="263" y="40"/>
                        <a:pt x="263" y="40"/>
                      </a:cubicBezTo>
                      <a:cubicBezTo>
                        <a:pt x="263" y="40"/>
                        <a:pt x="264" y="40"/>
                        <a:pt x="265" y="40"/>
                      </a:cubicBezTo>
                      <a:cubicBezTo>
                        <a:pt x="261" y="61"/>
                        <a:pt x="253" y="81"/>
                        <a:pt x="244" y="100"/>
                      </a:cubicBezTo>
                      <a:cubicBezTo>
                        <a:pt x="243" y="103"/>
                        <a:pt x="249" y="103"/>
                        <a:pt x="250" y="101"/>
                      </a:cubicBezTo>
                      <a:cubicBezTo>
                        <a:pt x="260" y="80"/>
                        <a:pt x="268" y="60"/>
                        <a:pt x="271" y="37"/>
                      </a:cubicBezTo>
                      <a:cubicBezTo>
                        <a:pt x="271" y="37"/>
                        <a:pt x="271" y="37"/>
                        <a:pt x="271" y="36"/>
                      </a:cubicBezTo>
                      <a:cubicBezTo>
                        <a:pt x="277" y="31"/>
                        <a:pt x="281" y="25"/>
                        <a:pt x="287" y="21"/>
                      </a:cubicBezTo>
                      <a:cubicBezTo>
                        <a:pt x="287" y="25"/>
                        <a:pt x="286" y="29"/>
                        <a:pt x="286" y="33"/>
                      </a:cubicBezTo>
                      <a:cubicBezTo>
                        <a:pt x="286" y="35"/>
                        <a:pt x="291" y="33"/>
                        <a:pt x="291" y="33"/>
                      </a:cubicBezTo>
                      <a:cubicBezTo>
                        <a:pt x="294" y="31"/>
                        <a:pt x="296" y="30"/>
                        <a:pt x="298" y="28"/>
                      </a:cubicBezTo>
                      <a:cubicBezTo>
                        <a:pt x="297" y="31"/>
                        <a:pt x="296" y="33"/>
                        <a:pt x="295" y="36"/>
                      </a:cubicBezTo>
                      <a:cubicBezTo>
                        <a:pt x="295" y="38"/>
                        <a:pt x="300" y="37"/>
                        <a:pt x="300" y="36"/>
                      </a:cubicBezTo>
                      <a:cubicBezTo>
                        <a:pt x="306" y="33"/>
                        <a:pt x="311" y="29"/>
                        <a:pt x="316" y="25"/>
                      </a:cubicBezTo>
                      <a:cubicBezTo>
                        <a:pt x="314" y="30"/>
                        <a:pt x="311" y="35"/>
                        <a:pt x="308" y="40"/>
                      </a:cubicBezTo>
                      <a:cubicBezTo>
                        <a:pt x="307" y="41"/>
                        <a:pt x="309" y="41"/>
                        <a:pt x="310" y="41"/>
                      </a:cubicBezTo>
                      <a:cubicBezTo>
                        <a:pt x="309" y="48"/>
                        <a:pt x="307" y="55"/>
                        <a:pt x="306" y="62"/>
                      </a:cubicBezTo>
                      <a:cubicBezTo>
                        <a:pt x="306" y="64"/>
                        <a:pt x="312" y="62"/>
                        <a:pt x="312" y="61"/>
                      </a:cubicBezTo>
                      <a:cubicBezTo>
                        <a:pt x="315" y="58"/>
                        <a:pt x="316" y="54"/>
                        <a:pt x="319" y="51"/>
                      </a:cubicBezTo>
                      <a:cubicBezTo>
                        <a:pt x="319" y="50"/>
                        <a:pt x="316" y="50"/>
                        <a:pt x="314" y="51"/>
                      </a:cubicBezTo>
                      <a:cubicBezTo>
                        <a:pt x="315" y="47"/>
                        <a:pt x="316" y="43"/>
                        <a:pt x="317" y="39"/>
                      </a:cubicBezTo>
                      <a:cubicBezTo>
                        <a:pt x="317" y="38"/>
                        <a:pt x="315" y="38"/>
                        <a:pt x="314" y="39"/>
                      </a:cubicBezTo>
                      <a:cubicBezTo>
                        <a:pt x="319" y="32"/>
                        <a:pt x="322" y="25"/>
                        <a:pt x="323" y="17"/>
                      </a:cubicBezTo>
                      <a:cubicBezTo>
                        <a:pt x="323" y="15"/>
                        <a:pt x="318" y="17"/>
                        <a:pt x="317" y="18"/>
                      </a:cubicBezTo>
                      <a:cubicBezTo>
                        <a:pt x="312" y="23"/>
                        <a:pt x="308" y="28"/>
                        <a:pt x="302" y="32"/>
                      </a:cubicBezTo>
                      <a:cubicBezTo>
                        <a:pt x="303" y="28"/>
                        <a:pt x="305" y="24"/>
                        <a:pt x="305" y="20"/>
                      </a:cubicBezTo>
                      <a:cubicBezTo>
                        <a:pt x="306" y="18"/>
                        <a:pt x="300" y="20"/>
                        <a:pt x="300" y="21"/>
                      </a:cubicBezTo>
                      <a:cubicBezTo>
                        <a:pt x="297" y="23"/>
                        <a:pt x="295" y="25"/>
                        <a:pt x="292" y="28"/>
                      </a:cubicBezTo>
                      <a:cubicBezTo>
                        <a:pt x="293" y="24"/>
                        <a:pt x="293" y="20"/>
                        <a:pt x="294" y="16"/>
                      </a:cubicBezTo>
                      <a:cubicBezTo>
                        <a:pt x="294" y="16"/>
                        <a:pt x="294" y="16"/>
                        <a:pt x="294" y="16"/>
                      </a:cubicBezTo>
                      <a:cubicBezTo>
                        <a:pt x="309" y="12"/>
                        <a:pt x="325" y="12"/>
                        <a:pt x="340" y="15"/>
                      </a:cubicBezTo>
                      <a:cubicBezTo>
                        <a:pt x="342" y="15"/>
                        <a:pt x="347" y="12"/>
                        <a:pt x="344" y="11"/>
                      </a:cubicBezTo>
                      <a:cubicBezTo>
                        <a:pt x="291" y="0"/>
                        <a:pt x="235" y="31"/>
                        <a:pt x="189" y="58"/>
                      </a:cubicBezTo>
                      <a:cubicBezTo>
                        <a:pt x="188" y="58"/>
                        <a:pt x="186" y="58"/>
                        <a:pt x="185" y="59"/>
                      </a:cubicBezTo>
                      <a:cubicBezTo>
                        <a:pt x="184" y="60"/>
                        <a:pt x="183" y="61"/>
                        <a:pt x="182" y="63"/>
                      </a:cubicBezTo>
                      <a:cubicBezTo>
                        <a:pt x="180" y="63"/>
                        <a:pt x="179" y="64"/>
                        <a:pt x="178" y="65"/>
                      </a:cubicBezTo>
                      <a:cubicBezTo>
                        <a:pt x="171" y="69"/>
                        <a:pt x="165" y="73"/>
                        <a:pt x="158" y="77"/>
                      </a:cubicBezTo>
                      <a:cubicBezTo>
                        <a:pt x="164" y="72"/>
                        <a:pt x="171" y="66"/>
                        <a:pt x="178" y="62"/>
                      </a:cubicBezTo>
                      <a:cubicBezTo>
                        <a:pt x="181" y="60"/>
                        <a:pt x="175" y="61"/>
                        <a:pt x="174" y="62"/>
                      </a:cubicBezTo>
                      <a:cubicBezTo>
                        <a:pt x="163" y="69"/>
                        <a:pt x="153" y="77"/>
                        <a:pt x="145" y="86"/>
                      </a:cubicBezTo>
                      <a:cubicBezTo>
                        <a:pt x="143" y="86"/>
                        <a:pt x="142" y="86"/>
                        <a:pt x="141" y="86"/>
                      </a:cubicBezTo>
                      <a:cubicBezTo>
                        <a:pt x="135" y="90"/>
                        <a:pt x="131" y="94"/>
                        <a:pt x="127" y="99"/>
                      </a:cubicBezTo>
                      <a:cubicBezTo>
                        <a:pt x="120" y="104"/>
                        <a:pt x="113" y="110"/>
                        <a:pt x="106" y="115"/>
                      </a:cubicBezTo>
                      <a:cubicBezTo>
                        <a:pt x="109" y="112"/>
                        <a:pt x="111" y="109"/>
                        <a:pt x="114" y="106"/>
                      </a:cubicBezTo>
                      <a:cubicBezTo>
                        <a:pt x="116" y="103"/>
                        <a:pt x="110" y="103"/>
                        <a:pt x="109" y="105"/>
                      </a:cubicBezTo>
                      <a:cubicBezTo>
                        <a:pt x="103" y="111"/>
                        <a:pt x="98" y="118"/>
                        <a:pt x="94" y="125"/>
                      </a:cubicBezTo>
                      <a:cubicBezTo>
                        <a:pt x="91" y="127"/>
                        <a:pt x="89" y="129"/>
                        <a:pt x="87" y="131"/>
                      </a:cubicBezTo>
                      <a:cubicBezTo>
                        <a:pt x="86" y="132"/>
                        <a:pt x="84" y="132"/>
                        <a:pt x="84" y="133"/>
                      </a:cubicBezTo>
                      <a:cubicBezTo>
                        <a:pt x="83" y="134"/>
                        <a:pt x="82" y="135"/>
                        <a:pt x="82" y="136"/>
                      </a:cubicBezTo>
                      <a:cubicBezTo>
                        <a:pt x="79" y="139"/>
                        <a:pt x="75" y="142"/>
                        <a:pt x="72" y="145"/>
                      </a:cubicBezTo>
                      <a:cubicBezTo>
                        <a:pt x="70" y="144"/>
                        <a:pt x="67" y="145"/>
                        <a:pt x="67" y="147"/>
                      </a:cubicBezTo>
                      <a:cubicBezTo>
                        <a:pt x="67" y="148"/>
                        <a:pt x="66" y="149"/>
                        <a:pt x="66" y="150"/>
                      </a:cubicBezTo>
                      <a:cubicBezTo>
                        <a:pt x="47" y="168"/>
                        <a:pt x="29" y="187"/>
                        <a:pt x="13" y="206"/>
                      </a:cubicBezTo>
                      <a:cubicBezTo>
                        <a:pt x="10" y="209"/>
                        <a:pt x="16" y="210"/>
                        <a:pt x="18" y="208"/>
                      </a:cubicBezTo>
                      <a:close/>
                      <a:moveTo>
                        <a:pt x="268" y="27"/>
                      </a:moveTo>
                      <a:cubicBezTo>
                        <a:pt x="268" y="26"/>
                        <a:pt x="268" y="26"/>
                        <a:pt x="268" y="25"/>
                      </a:cubicBezTo>
                      <a:cubicBezTo>
                        <a:pt x="269" y="24"/>
                        <a:pt x="268" y="24"/>
                        <a:pt x="267" y="24"/>
                      </a:cubicBezTo>
                      <a:cubicBezTo>
                        <a:pt x="267" y="24"/>
                        <a:pt x="267" y="24"/>
                        <a:pt x="267" y="24"/>
                      </a:cubicBezTo>
                      <a:cubicBezTo>
                        <a:pt x="267" y="24"/>
                        <a:pt x="267" y="24"/>
                        <a:pt x="267" y="24"/>
                      </a:cubicBezTo>
                      <a:cubicBezTo>
                        <a:pt x="268" y="23"/>
                        <a:pt x="269" y="23"/>
                        <a:pt x="271" y="22"/>
                      </a:cubicBezTo>
                      <a:cubicBezTo>
                        <a:pt x="270" y="24"/>
                        <a:pt x="269" y="25"/>
                        <a:pt x="268" y="27"/>
                      </a:cubicBezTo>
                      <a:close/>
                      <a:moveTo>
                        <a:pt x="259" y="27"/>
                      </a:moveTo>
                      <a:cubicBezTo>
                        <a:pt x="259" y="27"/>
                        <a:pt x="259" y="27"/>
                        <a:pt x="259" y="27"/>
                      </a:cubicBezTo>
                      <a:cubicBezTo>
                        <a:pt x="259" y="27"/>
                        <a:pt x="258" y="27"/>
                        <a:pt x="258" y="27"/>
                      </a:cubicBezTo>
                      <a:cubicBezTo>
                        <a:pt x="258" y="27"/>
                        <a:pt x="259" y="27"/>
                        <a:pt x="260" y="27"/>
                      </a:cubicBezTo>
                      <a:cubicBezTo>
                        <a:pt x="260" y="27"/>
                        <a:pt x="260" y="27"/>
                        <a:pt x="259" y="27"/>
                      </a:cubicBezTo>
                      <a:close/>
                      <a:moveTo>
                        <a:pt x="273" y="29"/>
                      </a:moveTo>
                      <a:cubicBezTo>
                        <a:pt x="275" y="26"/>
                        <a:pt x="277" y="23"/>
                        <a:pt x="278" y="20"/>
                      </a:cubicBezTo>
                      <a:cubicBezTo>
                        <a:pt x="281" y="19"/>
                        <a:pt x="284" y="18"/>
                        <a:pt x="287" y="17"/>
                      </a:cubicBezTo>
                      <a:cubicBezTo>
                        <a:pt x="282" y="21"/>
                        <a:pt x="277" y="25"/>
                        <a:pt x="273" y="29"/>
                      </a:cubicBezTo>
                      <a:close/>
                      <a:moveTo>
                        <a:pt x="247" y="32"/>
                      </a:moveTo>
                      <a:cubicBezTo>
                        <a:pt x="241" y="38"/>
                        <a:pt x="235" y="44"/>
                        <a:pt x="230" y="50"/>
                      </a:cubicBezTo>
                      <a:cubicBezTo>
                        <a:pt x="234" y="44"/>
                        <a:pt x="238" y="38"/>
                        <a:pt x="244" y="34"/>
                      </a:cubicBezTo>
                      <a:cubicBezTo>
                        <a:pt x="244" y="34"/>
                        <a:pt x="244" y="33"/>
                        <a:pt x="244" y="33"/>
                      </a:cubicBezTo>
                      <a:cubicBezTo>
                        <a:pt x="245" y="33"/>
                        <a:pt x="245" y="33"/>
                        <a:pt x="245" y="33"/>
                      </a:cubicBezTo>
                      <a:cubicBezTo>
                        <a:pt x="246" y="33"/>
                        <a:pt x="246" y="32"/>
                        <a:pt x="247" y="32"/>
                      </a:cubicBezTo>
                      <a:close/>
                      <a:moveTo>
                        <a:pt x="63" y="159"/>
                      </a:moveTo>
                      <a:cubicBezTo>
                        <a:pt x="58" y="171"/>
                        <a:pt x="50" y="180"/>
                        <a:pt x="43" y="190"/>
                      </a:cubicBezTo>
                      <a:cubicBezTo>
                        <a:pt x="46" y="185"/>
                        <a:pt x="48" y="180"/>
                        <a:pt x="51" y="175"/>
                      </a:cubicBezTo>
                      <a:cubicBezTo>
                        <a:pt x="51" y="175"/>
                        <a:pt x="49" y="175"/>
                        <a:pt x="47" y="175"/>
                      </a:cubicBezTo>
                      <a:cubicBezTo>
                        <a:pt x="52" y="170"/>
                        <a:pt x="58" y="165"/>
                        <a:pt x="63" y="15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6" name="Google Shape;356;g73357ede5c_0_17"/>
                <p:cNvSpPr/>
                <p:nvPr/>
              </p:nvSpPr>
              <p:spPr>
                <a:xfrm>
                  <a:off x="9029702" y="3970338"/>
                  <a:ext cx="90488" cy="449263"/>
                </a:xfrm>
                <a:custGeom>
                  <a:rect b="b" l="l" r="r" t="t"/>
                  <a:pathLst>
                    <a:path extrusionOk="0" h="206" w="41">
                      <a:moveTo>
                        <a:pt x="7" y="203"/>
                      </a:moveTo>
                      <a:cubicBezTo>
                        <a:pt x="10" y="173"/>
                        <a:pt x="9" y="143"/>
                        <a:pt x="16" y="114"/>
                      </a:cubicBezTo>
                      <a:cubicBezTo>
                        <a:pt x="17" y="109"/>
                        <a:pt x="18" y="104"/>
                        <a:pt x="20" y="98"/>
                      </a:cubicBezTo>
                      <a:cubicBezTo>
                        <a:pt x="16" y="126"/>
                        <a:pt x="22" y="154"/>
                        <a:pt x="16" y="182"/>
                      </a:cubicBezTo>
                      <a:cubicBezTo>
                        <a:pt x="16" y="184"/>
                        <a:pt x="22" y="183"/>
                        <a:pt x="23" y="181"/>
                      </a:cubicBezTo>
                      <a:cubicBezTo>
                        <a:pt x="29" y="151"/>
                        <a:pt x="22" y="121"/>
                        <a:pt x="27" y="92"/>
                      </a:cubicBezTo>
                      <a:cubicBezTo>
                        <a:pt x="32" y="62"/>
                        <a:pt x="41" y="32"/>
                        <a:pt x="35" y="2"/>
                      </a:cubicBezTo>
                      <a:cubicBezTo>
                        <a:pt x="35" y="0"/>
                        <a:pt x="29" y="1"/>
                        <a:pt x="29" y="3"/>
                      </a:cubicBezTo>
                      <a:cubicBezTo>
                        <a:pt x="30" y="7"/>
                        <a:pt x="30" y="11"/>
                        <a:pt x="31" y="15"/>
                      </a:cubicBezTo>
                      <a:cubicBezTo>
                        <a:pt x="29" y="16"/>
                        <a:pt x="28" y="16"/>
                        <a:pt x="28" y="17"/>
                      </a:cubicBezTo>
                      <a:cubicBezTo>
                        <a:pt x="24" y="48"/>
                        <a:pt x="18" y="79"/>
                        <a:pt x="11" y="109"/>
                      </a:cubicBezTo>
                      <a:cubicBezTo>
                        <a:pt x="8" y="124"/>
                        <a:pt x="4" y="138"/>
                        <a:pt x="3" y="153"/>
                      </a:cubicBezTo>
                      <a:cubicBezTo>
                        <a:pt x="2" y="170"/>
                        <a:pt x="2" y="187"/>
                        <a:pt x="1" y="204"/>
                      </a:cubicBezTo>
                      <a:cubicBezTo>
                        <a:pt x="0" y="206"/>
                        <a:pt x="7" y="205"/>
                        <a:pt x="7" y="20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7" name="Google Shape;357;g73357ede5c_0_17"/>
                <p:cNvSpPr/>
                <p:nvPr/>
              </p:nvSpPr>
              <p:spPr>
                <a:xfrm>
                  <a:off x="8728077" y="3165476"/>
                  <a:ext cx="1665288" cy="1711324"/>
                </a:xfrm>
                <a:custGeom>
                  <a:rect b="b" l="l" r="r" t="t"/>
                  <a:pathLst>
                    <a:path extrusionOk="0" h="786" w="765">
                      <a:moveTo>
                        <a:pt x="236" y="547"/>
                      </a:moveTo>
                      <a:cubicBezTo>
                        <a:pt x="268" y="530"/>
                        <a:pt x="307" y="527"/>
                        <a:pt x="342" y="518"/>
                      </a:cubicBezTo>
                      <a:cubicBezTo>
                        <a:pt x="346" y="517"/>
                        <a:pt x="345" y="514"/>
                        <a:pt x="341" y="514"/>
                      </a:cubicBezTo>
                      <a:cubicBezTo>
                        <a:pt x="341" y="515"/>
                        <a:pt x="341" y="515"/>
                        <a:pt x="341" y="515"/>
                      </a:cubicBezTo>
                      <a:cubicBezTo>
                        <a:pt x="341" y="514"/>
                        <a:pt x="340" y="514"/>
                        <a:pt x="339" y="514"/>
                      </a:cubicBezTo>
                      <a:cubicBezTo>
                        <a:pt x="303" y="516"/>
                        <a:pt x="266" y="520"/>
                        <a:pt x="232" y="532"/>
                      </a:cubicBezTo>
                      <a:cubicBezTo>
                        <a:pt x="235" y="531"/>
                        <a:pt x="237" y="529"/>
                        <a:pt x="240" y="527"/>
                      </a:cubicBezTo>
                      <a:cubicBezTo>
                        <a:pt x="243" y="526"/>
                        <a:pt x="246" y="524"/>
                        <a:pt x="249" y="523"/>
                      </a:cubicBezTo>
                      <a:cubicBezTo>
                        <a:pt x="335" y="496"/>
                        <a:pt x="439" y="517"/>
                        <a:pt x="507" y="445"/>
                      </a:cubicBezTo>
                      <a:cubicBezTo>
                        <a:pt x="510" y="442"/>
                        <a:pt x="504" y="441"/>
                        <a:pt x="502" y="443"/>
                      </a:cubicBezTo>
                      <a:cubicBezTo>
                        <a:pt x="441" y="507"/>
                        <a:pt x="350" y="496"/>
                        <a:pt x="269" y="513"/>
                      </a:cubicBezTo>
                      <a:cubicBezTo>
                        <a:pt x="277" y="510"/>
                        <a:pt x="284" y="506"/>
                        <a:pt x="291" y="502"/>
                      </a:cubicBezTo>
                      <a:cubicBezTo>
                        <a:pt x="294" y="500"/>
                        <a:pt x="290" y="500"/>
                        <a:pt x="289" y="500"/>
                      </a:cubicBezTo>
                      <a:cubicBezTo>
                        <a:pt x="281" y="502"/>
                        <a:pt x="274" y="504"/>
                        <a:pt x="267" y="507"/>
                      </a:cubicBezTo>
                      <a:cubicBezTo>
                        <a:pt x="267" y="507"/>
                        <a:pt x="267" y="506"/>
                        <a:pt x="268" y="506"/>
                      </a:cubicBezTo>
                      <a:cubicBezTo>
                        <a:pt x="270" y="504"/>
                        <a:pt x="264" y="505"/>
                        <a:pt x="263" y="506"/>
                      </a:cubicBezTo>
                      <a:cubicBezTo>
                        <a:pt x="261" y="507"/>
                        <a:pt x="260" y="508"/>
                        <a:pt x="259" y="509"/>
                      </a:cubicBezTo>
                      <a:cubicBezTo>
                        <a:pt x="252" y="511"/>
                        <a:pt x="244" y="514"/>
                        <a:pt x="241" y="515"/>
                      </a:cubicBezTo>
                      <a:cubicBezTo>
                        <a:pt x="245" y="512"/>
                        <a:pt x="250" y="510"/>
                        <a:pt x="254" y="508"/>
                      </a:cubicBezTo>
                      <a:cubicBezTo>
                        <a:pt x="255" y="508"/>
                        <a:pt x="255" y="508"/>
                        <a:pt x="255" y="507"/>
                      </a:cubicBezTo>
                      <a:cubicBezTo>
                        <a:pt x="335" y="478"/>
                        <a:pt x="430" y="493"/>
                        <a:pt x="498" y="434"/>
                      </a:cubicBezTo>
                      <a:cubicBezTo>
                        <a:pt x="505" y="431"/>
                        <a:pt x="512" y="427"/>
                        <a:pt x="518" y="422"/>
                      </a:cubicBezTo>
                      <a:cubicBezTo>
                        <a:pt x="517" y="424"/>
                        <a:pt x="515" y="426"/>
                        <a:pt x="513" y="428"/>
                      </a:cubicBezTo>
                      <a:cubicBezTo>
                        <a:pt x="510" y="431"/>
                        <a:pt x="516" y="433"/>
                        <a:pt x="518" y="430"/>
                      </a:cubicBezTo>
                      <a:cubicBezTo>
                        <a:pt x="529" y="418"/>
                        <a:pt x="539" y="405"/>
                        <a:pt x="550" y="392"/>
                      </a:cubicBezTo>
                      <a:cubicBezTo>
                        <a:pt x="552" y="389"/>
                        <a:pt x="546" y="388"/>
                        <a:pt x="544" y="390"/>
                      </a:cubicBezTo>
                      <a:cubicBezTo>
                        <a:pt x="544" y="391"/>
                        <a:pt x="543" y="392"/>
                        <a:pt x="543" y="392"/>
                      </a:cubicBezTo>
                      <a:cubicBezTo>
                        <a:pt x="542" y="392"/>
                        <a:pt x="542" y="393"/>
                        <a:pt x="541" y="393"/>
                      </a:cubicBezTo>
                      <a:cubicBezTo>
                        <a:pt x="533" y="402"/>
                        <a:pt x="525" y="410"/>
                        <a:pt x="516" y="418"/>
                      </a:cubicBezTo>
                      <a:cubicBezTo>
                        <a:pt x="510" y="423"/>
                        <a:pt x="505" y="426"/>
                        <a:pt x="499" y="429"/>
                      </a:cubicBezTo>
                      <a:cubicBezTo>
                        <a:pt x="498" y="429"/>
                        <a:pt x="498" y="430"/>
                        <a:pt x="497" y="430"/>
                      </a:cubicBezTo>
                      <a:cubicBezTo>
                        <a:pt x="497" y="430"/>
                        <a:pt x="497" y="430"/>
                        <a:pt x="497" y="430"/>
                      </a:cubicBezTo>
                      <a:cubicBezTo>
                        <a:pt x="484" y="436"/>
                        <a:pt x="470" y="437"/>
                        <a:pt x="455" y="437"/>
                      </a:cubicBezTo>
                      <a:cubicBezTo>
                        <a:pt x="428" y="437"/>
                        <a:pt x="402" y="438"/>
                        <a:pt x="375" y="441"/>
                      </a:cubicBezTo>
                      <a:cubicBezTo>
                        <a:pt x="351" y="444"/>
                        <a:pt x="329" y="452"/>
                        <a:pt x="307" y="458"/>
                      </a:cubicBezTo>
                      <a:cubicBezTo>
                        <a:pt x="301" y="460"/>
                        <a:pt x="294" y="461"/>
                        <a:pt x="288" y="463"/>
                      </a:cubicBezTo>
                      <a:cubicBezTo>
                        <a:pt x="304" y="455"/>
                        <a:pt x="318" y="445"/>
                        <a:pt x="331" y="433"/>
                      </a:cubicBezTo>
                      <a:cubicBezTo>
                        <a:pt x="364" y="422"/>
                        <a:pt x="398" y="418"/>
                        <a:pt x="434" y="418"/>
                      </a:cubicBezTo>
                      <a:cubicBezTo>
                        <a:pt x="450" y="418"/>
                        <a:pt x="467" y="419"/>
                        <a:pt x="482" y="417"/>
                      </a:cubicBezTo>
                      <a:cubicBezTo>
                        <a:pt x="469" y="422"/>
                        <a:pt x="456" y="426"/>
                        <a:pt x="443" y="426"/>
                      </a:cubicBezTo>
                      <a:cubicBezTo>
                        <a:pt x="440" y="426"/>
                        <a:pt x="439" y="428"/>
                        <a:pt x="440" y="429"/>
                      </a:cubicBezTo>
                      <a:cubicBezTo>
                        <a:pt x="436" y="429"/>
                        <a:pt x="433" y="429"/>
                        <a:pt x="429" y="430"/>
                      </a:cubicBezTo>
                      <a:cubicBezTo>
                        <a:pt x="428" y="430"/>
                        <a:pt x="423" y="432"/>
                        <a:pt x="427" y="432"/>
                      </a:cubicBezTo>
                      <a:cubicBezTo>
                        <a:pt x="459" y="431"/>
                        <a:pt x="498" y="431"/>
                        <a:pt x="520" y="405"/>
                      </a:cubicBezTo>
                      <a:cubicBezTo>
                        <a:pt x="521" y="404"/>
                        <a:pt x="520" y="404"/>
                        <a:pt x="520" y="404"/>
                      </a:cubicBezTo>
                      <a:cubicBezTo>
                        <a:pt x="523" y="402"/>
                        <a:pt x="526" y="399"/>
                        <a:pt x="530" y="396"/>
                      </a:cubicBezTo>
                      <a:cubicBezTo>
                        <a:pt x="532" y="394"/>
                        <a:pt x="526" y="393"/>
                        <a:pt x="525" y="395"/>
                      </a:cubicBezTo>
                      <a:cubicBezTo>
                        <a:pt x="517" y="402"/>
                        <a:pt x="509" y="407"/>
                        <a:pt x="500" y="410"/>
                      </a:cubicBezTo>
                      <a:cubicBezTo>
                        <a:pt x="499" y="410"/>
                        <a:pt x="499" y="410"/>
                        <a:pt x="498" y="410"/>
                      </a:cubicBezTo>
                      <a:cubicBezTo>
                        <a:pt x="497" y="410"/>
                        <a:pt x="497" y="411"/>
                        <a:pt x="496" y="411"/>
                      </a:cubicBezTo>
                      <a:cubicBezTo>
                        <a:pt x="467" y="419"/>
                        <a:pt x="432" y="413"/>
                        <a:pt x="403" y="415"/>
                      </a:cubicBezTo>
                      <a:cubicBezTo>
                        <a:pt x="381" y="416"/>
                        <a:pt x="360" y="420"/>
                        <a:pt x="339" y="426"/>
                      </a:cubicBezTo>
                      <a:cubicBezTo>
                        <a:pt x="346" y="421"/>
                        <a:pt x="353" y="416"/>
                        <a:pt x="358" y="410"/>
                      </a:cubicBezTo>
                      <a:cubicBezTo>
                        <a:pt x="360" y="408"/>
                        <a:pt x="357" y="408"/>
                        <a:pt x="356" y="408"/>
                      </a:cubicBezTo>
                      <a:cubicBezTo>
                        <a:pt x="352" y="408"/>
                        <a:pt x="348" y="409"/>
                        <a:pt x="345" y="410"/>
                      </a:cubicBezTo>
                      <a:cubicBezTo>
                        <a:pt x="348" y="408"/>
                        <a:pt x="351" y="404"/>
                        <a:pt x="354" y="401"/>
                      </a:cubicBezTo>
                      <a:cubicBezTo>
                        <a:pt x="355" y="399"/>
                        <a:pt x="352" y="399"/>
                        <a:pt x="351" y="399"/>
                      </a:cubicBezTo>
                      <a:cubicBezTo>
                        <a:pt x="385" y="387"/>
                        <a:pt x="420" y="385"/>
                        <a:pt x="456" y="386"/>
                      </a:cubicBezTo>
                      <a:cubicBezTo>
                        <a:pt x="490" y="386"/>
                        <a:pt x="520" y="383"/>
                        <a:pt x="551" y="369"/>
                      </a:cubicBezTo>
                      <a:cubicBezTo>
                        <a:pt x="546" y="378"/>
                        <a:pt x="539" y="385"/>
                        <a:pt x="533" y="394"/>
                      </a:cubicBezTo>
                      <a:cubicBezTo>
                        <a:pt x="533" y="395"/>
                        <a:pt x="539" y="394"/>
                        <a:pt x="539" y="393"/>
                      </a:cubicBezTo>
                      <a:cubicBezTo>
                        <a:pt x="546" y="383"/>
                        <a:pt x="554" y="374"/>
                        <a:pt x="561" y="363"/>
                      </a:cubicBezTo>
                      <a:cubicBezTo>
                        <a:pt x="561" y="363"/>
                        <a:pt x="555" y="363"/>
                        <a:pt x="555" y="365"/>
                      </a:cubicBezTo>
                      <a:cubicBezTo>
                        <a:pt x="554" y="365"/>
                        <a:pt x="554" y="365"/>
                        <a:pt x="554" y="366"/>
                      </a:cubicBezTo>
                      <a:cubicBezTo>
                        <a:pt x="553" y="365"/>
                        <a:pt x="552" y="365"/>
                        <a:pt x="551" y="366"/>
                      </a:cubicBezTo>
                      <a:cubicBezTo>
                        <a:pt x="533" y="374"/>
                        <a:pt x="514" y="380"/>
                        <a:pt x="494" y="382"/>
                      </a:cubicBezTo>
                      <a:cubicBezTo>
                        <a:pt x="472" y="384"/>
                        <a:pt x="449" y="382"/>
                        <a:pt x="427" y="382"/>
                      </a:cubicBezTo>
                      <a:cubicBezTo>
                        <a:pt x="398" y="383"/>
                        <a:pt x="371" y="388"/>
                        <a:pt x="345" y="398"/>
                      </a:cubicBezTo>
                      <a:cubicBezTo>
                        <a:pt x="350" y="395"/>
                        <a:pt x="353" y="391"/>
                        <a:pt x="357" y="388"/>
                      </a:cubicBezTo>
                      <a:cubicBezTo>
                        <a:pt x="357" y="388"/>
                        <a:pt x="358" y="387"/>
                        <a:pt x="358" y="387"/>
                      </a:cubicBezTo>
                      <a:cubicBezTo>
                        <a:pt x="392" y="364"/>
                        <a:pt x="437" y="366"/>
                        <a:pt x="476" y="366"/>
                      </a:cubicBezTo>
                      <a:cubicBezTo>
                        <a:pt x="507" y="366"/>
                        <a:pt x="541" y="372"/>
                        <a:pt x="569" y="355"/>
                      </a:cubicBezTo>
                      <a:cubicBezTo>
                        <a:pt x="573" y="353"/>
                        <a:pt x="567" y="352"/>
                        <a:pt x="565" y="354"/>
                      </a:cubicBezTo>
                      <a:cubicBezTo>
                        <a:pt x="544" y="366"/>
                        <a:pt x="520" y="363"/>
                        <a:pt x="496" y="362"/>
                      </a:cubicBezTo>
                      <a:cubicBezTo>
                        <a:pt x="478" y="362"/>
                        <a:pt x="459" y="362"/>
                        <a:pt x="441" y="363"/>
                      </a:cubicBezTo>
                      <a:cubicBezTo>
                        <a:pt x="414" y="364"/>
                        <a:pt x="386" y="367"/>
                        <a:pt x="362" y="380"/>
                      </a:cubicBezTo>
                      <a:cubicBezTo>
                        <a:pt x="363" y="379"/>
                        <a:pt x="362" y="379"/>
                        <a:pt x="361" y="379"/>
                      </a:cubicBezTo>
                      <a:cubicBezTo>
                        <a:pt x="372" y="372"/>
                        <a:pt x="384" y="366"/>
                        <a:pt x="396" y="361"/>
                      </a:cubicBezTo>
                      <a:cubicBezTo>
                        <a:pt x="422" y="356"/>
                        <a:pt x="449" y="354"/>
                        <a:pt x="477" y="355"/>
                      </a:cubicBezTo>
                      <a:cubicBezTo>
                        <a:pt x="483" y="355"/>
                        <a:pt x="489" y="356"/>
                        <a:pt x="496" y="356"/>
                      </a:cubicBezTo>
                      <a:cubicBezTo>
                        <a:pt x="492" y="357"/>
                        <a:pt x="489" y="357"/>
                        <a:pt x="486" y="357"/>
                      </a:cubicBezTo>
                      <a:cubicBezTo>
                        <a:pt x="484" y="357"/>
                        <a:pt x="479" y="360"/>
                        <a:pt x="483" y="359"/>
                      </a:cubicBezTo>
                      <a:cubicBezTo>
                        <a:pt x="490" y="359"/>
                        <a:pt x="497" y="358"/>
                        <a:pt x="504" y="358"/>
                      </a:cubicBezTo>
                      <a:cubicBezTo>
                        <a:pt x="517" y="359"/>
                        <a:pt x="529" y="361"/>
                        <a:pt x="542" y="359"/>
                      </a:cubicBezTo>
                      <a:cubicBezTo>
                        <a:pt x="544" y="359"/>
                        <a:pt x="547" y="357"/>
                        <a:pt x="545" y="356"/>
                      </a:cubicBezTo>
                      <a:cubicBezTo>
                        <a:pt x="546" y="356"/>
                        <a:pt x="547" y="356"/>
                        <a:pt x="548" y="356"/>
                      </a:cubicBezTo>
                      <a:cubicBezTo>
                        <a:pt x="553" y="355"/>
                        <a:pt x="557" y="354"/>
                        <a:pt x="562" y="352"/>
                      </a:cubicBezTo>
                      <a:cubicBezTo>
                        <a:pt x="565" y="351"/>
                        <a:pt x="565" y="349"/>
                        <a:pt x="564" y="349"/>
                      </a:cubicBezTo>
                      <a:cubicBezTo>
                        <a:pt x="589" y="335"/>
                        <a:pt x="609" y="313"/>
                        <a:pt x="626" y="290"/>
                      </a:cubicBezTo>
                      <a:cubicBezTo>
                        <a:pt x="627" y="288"/>
                        <a:pt x="621" y="289"/>
                        <a:pt x="620" y="290"/>
                      </a:cubicBezTo>
                      <a:cubicBezTo>
                        <a:pt x="603" y="313"/>
                        <a:pt x="584" y="336"/>
                        <a:pt x="558" y="348"/>
                      </a:cubicBezTo>
                      <a:cubicBezTo>
                        <a:pt x="559" y="347"/>
                        <a:pt x="558" y="346"/>
                        <a:pt x="555" y="347"/>
                      </a:cubicBezTo>
                      <a:cubicBezTo>
                        <a:pt x="553" y="348"/>
                        <a:pt x="550" y="348"/>
                        <a:pt x="548" y="349"/>
                      </a:cubicBezTo>
                      <a:cubicBezTo>
                        <a:pt x="561" y="344"/>
                        <a:pt x="574" y="338"/>
                        <a:pt x="584" y="329"/>
                      </a:cubicBezTo>
                      <a:cubicBezTo>
                        <a:pt x="585" y="328"/>
                        <a:pt x="580" y="328"/>
                        <a:pt x="579" y="329"/>
                      </a:cubicBezTo>
                      <a:cubicBezTo>
                        <a:pt x="566" y="340"/>
                        <a:pt x="550" y="347"/>
                        <a:pt x="534" y="351"/>
                      </a:cubicBezTo>
                      <a:cubicBezTo>
                        <a:pt x="525" y="352"/>
                        <a:pt x="515" y="352"/>
                        <a:pt x="505" y="352"/>
                      </a:cubicBezTo>
                      <a:cubicBezTo>
                        <a:pt x="477" y="349"/>
                        <a:pt x="449" y="342"/>
                        <a:pt x="422" y="347"/>
                      </a:cubicBezTo>
                      <a:cubicBezTo>
                        <a:pt x="430" y="342"/>
                        <a:pt x="438" y="337"/>
                        <a:pt x="446" y="331"/>
                      </a:cubicBezTo>
                      <a:cubicBezTo>
                        <a:pt x="449" y="329"/>
                        <a:pt x="444" y="328"/>
                        <a:pt x="442" y="330"/>
                      </a:cubicBezTo>
                      <a:cubicBezTo>
                        <a:pt x="431" y="337"/>
                        <a:pt x="420" y="344"/>
                        <a:pt x="408" y="350"/>
                      </a:cubicBezTo>
                      <a:cubicBezTo>
                        <a:pt x="407" y="351"/>
                        <a:pt x="405" y="351"/>
                        <a:pt x="404" y="352"/>
                      </a:cubicBezTo>
                      <a:cubicBezTo>
                        <a:pt x="393" y="354"/>
                        <a:pt x="383" y="357"/>
                        <a:pt x="373" y="363"/>
                      </a:cubicBezTo>
                      <a:cubicBezTo>
                        <a:pt x="374" y="362"/>
                        <a:pt x="376" y="360"/>
                        <a:pt x="377" y="359"/>
                      </a:cubicBezTo>
                      <a:cubicBezTo>
                        <a:pt x="378" y="359"/>
                        <a:pt x="380" y="359"/>
                        <a:pt x="381" y="358"/>
                      </a:cubicBezTo>
                      <a:cubicBezTo>
                        <a:pt x="396" y="344"/>
                        <a:pt x="413" y="333"/>
                        <a:pt x="433" y="330"/>
                      </a:cubicBezTo>
                      <a:cubicBezTo>
                        <a:pt x="435" y="330"/>
                        <a:pt x="437" y="329"/>
                        <a:pt x="436" y="328"/>
                      </a:cubicBezTo>
                      <a:cubicBezTo>
                        <a:pt x="462" y="322"/>
                        <a:pt x="488" y="324"/>
                        <a:pt x="515" y="321"/>
                      </a:cubicBezTo>
                      <a:cubicBezTo>
                        <a:pt x="518" y="321"/>
                        <a:pt x="520" y="318"/>
                        <a:pt x="516" y="318"/>
                      </a:cubicBezTo>
                      <a:cubicBezTo>
                        <a:pt x="499" y="320"/>
                        <a:pt x="482" y="318"/>
                        <a:pt x="464" y="320"/>
                      </a:cubicBezTo>
                      <a:cubicBezTo>
                        <a:pt x="448" y="321"/>
                        <a:pt x="433" y="326"/>
                        <a:pt x="418" y="330"/>
                      </a:cubicBezTo>
                      <a:cubicBezTo>
                        <a:pt x="413" y="332"/>
                        <a:pt x="408" y="333"/>
                        <a:pt x="403" y="334"/>
                      </a:cubicBezTo>
                      <a:cubicBezTo>
                        <a:pt x="408" y="330"/>
                        <a:pt x="414" y="325"/>
                        <a:pt x="420" y="321"/>
                      </a:cubicBezTo>
                      <a:cubicBezTo>
                        <a:pt x="439" y="315"/>
                        <a:pt x="460" y="311"/>
                        <a:pt x="480" y="308"/>
                      </a:cubicBezTo>
                      <a:cubicBezTo>
                        <a:pt x="484" y="308"/>
                        <a:pt x="485" y="303"/>
                        <a:pt x="481" y="304"/>
                      </a:cubicBezTo>
                      <a:cubicBezTo>
                        <a:pt x="465" y="306"/>
                        <a:pt x="450" y="309"/>
                        <a:pt x="434" y="313"/>
                      </a:cubicBezTo>
                      <a:cubicBezTo>
                        <a:pt x="437" y="311"/>
                        <a:pt x="434" y="308"/>
                        <a:pt x="431" y="310"/>
                      </a:cubicBezTo>
                      <a:cubicBezTo>
                        <a:pt x="425" y="312"/>
                        <a:pt x="420" y="315"/>
                        <a:pt x="416" y="319"/>
                      </a:cubicBezTo>
                      <a:cubicBezTo>
                        <a:pt x="412" y="320"/>
                        <a:pt x="409" y="321"/>
                        <a:pt x="405" y="323"/>
                      </a:cubicBezTo>
                      <a:cubicBezTo>
                        <a:pt x="417" y="313"/>
                        <a:pt x="430" y="304"/>
                        <a:pt x="443" y="294"/>
                      </a:cubicBezTo>
                      <a:cubicBezTo>
                        <a:pt x="443" y="294"/>
                        <a:pt x="443" y="294"/>
                        <a:pt x="443" y="294"/>
                      </a:cubicBezTo>
                      <a:cubicBezTo>
                        <a:pt x="450" y="293"/>
                        <a:pt x="456" y="291"/>
                        <a:pt x="462" y="290"/>
                      </a:cubicBezTo>
                      <a:cubicBezTo>
                        <a:pt x="481" y="288"/>
                        <a:pt x="500" y="287"/>
                        <a:pt x="519" y="288"/>
                      </a:cubicBezTo>
                      <a:cubicBezTo>
                        <a:pt x="550" y="290"/>
                        <a:pt x="581" y="291"/>
                        <a:pt x="610" y="279"/>
                      </a:cubicBezTo>
                      <a:cubicBezTo>
                        <a:pt x="614" y="277"/>
                        <a:pt x="608" y="277"/>
                        <a:pt x="607" y="278"/>
                      </a:cubicBezTo>
                      <a:cubicBezTo>
                        <a:pt x="570" y="294"/>
                        <a:pt x="528" y="286"/>
                        <a:pt x="489" y="285"/>
                      </a:cubicBezTo>
                      <a:cubicBezTo>
                        <a:pt x="490" y="285"/>
                        <a:pt x="492" y="285"/>
                        <a:pt x="494" y="285"/>
                      </a:cubicBezTo>
                      <a:cubicBezTo>
                        <a:pt x="497" y="284"/>
                        <a:pt x="499" y="280"/>
                        <a:pt x="495" y="281"/>
                      </a:cubicBezTo>
                      <a:cubicBezTo>
                        <a:pt x="482" y="283"/>
                        <a:pt x="469" y="285"/>
                        <a:pt x="457" y="288"/>
                      </a:cubicBezTo>
                      <a:cubicBezTo>
                        <a:pt x="446" y="289"/>
                        <a:pt x="436" y="292"/>
                        <a:pt x="426" y="296"/>
                      </a:cubicBezTo>
                      <a:cubicBezTo>
                        <a:pt x="431" y="291"/>
                        <a:pt x="436" y="286"/>
                        <a:pt x="442" y="282"/>
                      </a:cubicBezTo>
                      <a:cubicBezTo>
                        <a:pt x="461" y="279"/>
                        <a:pt x="482" y="280"/>
                        <a:pt x="500" y="278"/>
                      </a:cubicBezTo>
                      <a:cubicBezTo>
                        <a:pt x="504" y="277"/>
                        <a:pt x="505" y="273"/>
                        <a:pt x="501" y="273"/>
                      </a:cubicBezTo>
                      <a:cubicBezTo>
                        <a:pt x="484" y="276"/>
                        <a:pt x="466" y="275"/>
                        <a:pt x="448" y="277"/>
                      </a:cubicBezTo>
                      <a:cubicBezTo>
                        <a:pt x="474" y="268"/>
                        <a:pt x="507" y="271"/>
                        <a:pt x="533" y="271"/>
                      </a:cubicBezTo>
                      <a:cubicBezTo>
                        <a:pt x="572" y="272"/>
                        <a:pt x="610" y="275"/>
                        <a:pt x="645" y="255"/>
                      </a:cubicBezTo>
                      <a:cubicBezTo>
                        <a:pt x="649" y="253"/>
                        <a:pt x="643" y="252"/>
                        <a:pt x="641" y="253"/>
                      </a:cubicBezTo>
                      <a:cubicBezTo>
                        <a:pt x="600" y="276"/>
                        <a:pt x="551" y="268"/>
                        <a:pt x="505" y="268"/>
                      </a:cubicBezTo>
                      <a:cubicBezTo>
                        <a:pt x="489" y="267"/>
                        <a:pt x="471" y="268"/>
                        <a:pt x="454" y="272"/>
                      </a:cubicBezTo>
                      <a:cubicBezTo>
                        <a:pt x="456" y="271"/>
                        <a:pt x="458" y="270"/>
                        <a:pt x="459" y="268"/>
                      </a:cubicBezTo>
                      <a:cubicBezTo>
                        <a:pt x="463" y="266"/>
                        <a:pt x="458" y="265"/>
                        <a:pt x="455" y="266"/>
                      </a:cubicBezTo>
                      <a:cubicBezTo>
                        <a:pt x="451" y="269"/>
                        <a:pt x="447" y="272"/>
                        <a:pt x="443" y="276"/>
                      </a:cubicBezTo>
                      <a:cubicBezTo>
                        <a:pt x="441" y="276"/>
                        <a:pt x="438" y="278"/>
                        <a:pt x="436" y="279"/>
                      </a:cubicBezTo>
                      <a:cubicBezTo>
                        <a:pt x="430" y="280"/>
                        <a:pt x="423" y="282"/>
                        <a:pt x="417" y="284"/>
                      </a:cubicBezTo>
                      <a:cubicBezTo>
                        <a:pt x="424" y="277"/>
                        <a:pt x="431" y="270"/>
                        <a:pt x="437" y="263"/>
                      </a:cubicBezTo>
                      <a:cubicBezTo>
                        <a:pt x="438" y="263"/>
                        <a:pt x="442" y="263"/>
                        <a:pt x="442" y="262"/>
                      </a:cubicBezTo>
                      <a:cubicBezTo>
                        <a:pt x="445" y="260"/>
                        <a:pt x="447" y="258"/>
                        <a:pt x="450" y="256"/>
                      </a:cubicBezTo>
                      <a:cubicBezTo>
                        <a:pt x="450" y="256"/>
                        <a:pt x="455" y="256"/>
                        <a:pt x="455" y="255"/>
                      </a:cubicBezTo>
                      <a:cubicBezTo>
                        <a:pt x="504" y="216"/>
                        <a:pt x="567" y="223"/>
                        <a:pt x="625" y="221"/>
                      </a:cubicBezTo>
                      <a:cubicBezTo>
                        <a:pt x="641" y="221"/>
                        <a:pt x="655" y="217"/>
                        <a:pt x="669" y="210"/>
                      </a:cubicBezTo>
                      <a:cubicBezTo>
                        <a:pt x="674" y="207"/>
                        <a:pt x="678" y="204"/>
                        <a:pt x="683" y="201"/>
                      </a:cubicBezTo>
                      <a:cubicBezTo>
                        <a:pt x="706" y="192"/>
                        <a:pt x="728" y="178"/>
                        <a:pt x="744" y="160"/>
                      </a:cubicBezTo>
                      <a:cubicBezTo>
                        <a:pt x="726" y="194"/>
                        <a:pt x="682" y="219"/>
                        <a:pt x="645" y="223"/>
                      </a:cubicBezTo>
                      <a:cubicBezTo>
                        <a:pt x="643" y="223"/>
                        <a:pt x="640" y="227"/>
                        <a:pt x="644" y="226"/>
                      </a:cubicBezTo>
                      <a:cubicBezTo>
                        <a:pt x="685" y="221"/>
                        <a:pt x="733" y="194"/>
                        <a:pt x="751" y="157"/>
                      </a:cubicBezTo>
                      <a:cubicBezTo>
                        <a:pt x="751" y="156"/>
                        <a:pt x="748" y="156"/>
                        <a:pt x="746" y="157"/>
                      </a:cubicBezTo>
                      <a:cubicBezTo>
                        <a:pt x="751" y="150"/>
                        <a:pt x="756" y="143"/>
                        <a:pt x="759" y="136"/>
                      </a:cubicBezTo>
                      <a:cubicBezTo>
                        <a:pt x="760" y="134"/>
                        <a:pt x="758" y="133"/>
                        <a:pt x="756" y="133"/>
                      </a:cubicBezTo>
                      <a:cubicBezTo>
                        <a:pt x="759" y="130"/>
                        <a:pt x="761" y="126"/>
                        <a:pt x="763" y="123"/>
                      </a:cubicBezTo>
                      <a:cubicBezTo>
                        <a:pt x="765" y="120"/>
                        <a:pt x="758" y="120"/>
                        <a:pt x="757" y="122"/>
                      </a:cubicBezTo>
                      <a:cubicBezTo>
                        <a:pt x="747" y="141"/>
                        <a:pt x="731" y="153"/>
                        <a:pt x="714" y="163"/>
                      </a:cubicBezTo>
                      <a:cubicBezTo>
                        <a:pt x="693" y="175"/>
                        <a:pt x="670" y="191"/>
                        <a:pt x="645" y="192"/>
                      </a:cubicBezTo>
                      <a:cubicBezTo>
                        <a:pt x="643" y="192"/>
                        <a:pt x="639" y="196"/>
                        <a:pt x="643" y="196"/>
                      </a:cubicBezTo>
                      <a:cubicBezTo>
                        <a:pt x="668" y="195"/>
                        <a:pt x="688" y="182"/>
                        <a:pt x="709" y="170"/>
                      </a:cubicBezTo>
                      <a:cubicBezTo>
                        <a:pt x="725" y="162"/>
                        <a:pt x="739" y="152"/>
                        <a:pt x="751" y="140"/>
                      </a:cubicBezTo>
                      <a:cubicBezTo>
                        <a:pt x="739" y="163"/>
                        <a:pt x="718" y="179"/>
                        <a:pt x="695" y="191"/>
                      </a:cubicBezTo>
                      <a:cubicBezTo>
                        <a:pt x="704" y="182"/>
                        <a:pt x="713" y="173"/>
                        <a:pt x="723" y="166"/>
                      </a:cubicBezTo>
                      <a:cubicBezTo>
                        <a:pt x="724" y="165"/>
                        <a:pt x="718" y="166"/>
                        <a:pt x="717" y="166"/>
                      </a:cubicBezTo>
                      <a:cubicBezTo>
                        <a:pt x="705" y="175"/>
                        <a:pt x="695" y="187"/>
                        <a:pt x="683" y="196"/>
                      </a:cubicBezTo>
                      <a:cubicBezTo>
                        <a:pt x="675" y="200"/>
                        <a:pt x="666" y="203"/>
                        <a:pt x="658" y="205"/>
                      </a:cubicBezTo>
                      <a:cubicBezTo>
                        <a:pt x="654" y="206"/>
                        <a:pt x="655" y="210"/>
                        <a:pt x="659" y="209"/>
                      </a:cubicBezTo>
                      <a:cubicBezTo>
                        <a:pt x="663" y="208"/>
                        <a:pt x="667" y="207"/>
                        <a:pt x="671" y="205"/>
                      </a:cubicBezTo>
                      <a:cubicBezTo>
                        <a:pt x="662" y="212"/>
                        <a:pt x="652" y="216"/>
                        <a:pt x="640" y="218"/>
                      </a:cubicBezTo>
                      <a:cubicBezTo>
                        <a:pt x="614" y="222"/>
                        <a:pt x="587" y="218"/>
                        <a:pt x="561" y="220"/>
                      </a:cubicBezTo>
                      <a:cubicBezTo>
                        <a:pt x="525" y="222"/>
                        <a:pt x="489" y="229"/>
                        <a:pt x="459" y="249"/>
                      </a:cubicBezTo>
                      <a:cubicBezTo>
                        <a:pt x="482" y="232"/>
                        <a:pt x="507" y="218"/>
                        <a:pt x="533" y="203"/>
                      </a:cubicBezTo>
                      <a:cubicBezTo>
                        <a:pt x="557" y="195"/>
                        <a:pt x="583" y="191"/>
                        <a:pt x="608" y="194"/>
                      </a:cubicBezTo>
                      <a:cubicBezTo>
                        <a:pt x="610" y="194"/>
                        <a:pt x="616" y="191"/>
                        <a:pt x="612" y="191"/>
                      </a:cubicBezTo>
                      <a:cubicBezTo>
                        <a:pt x="589" y="188"/>
                        <a:pt x="565" y="191"/>
                        <a:pt x="542" y="197"/>
                      </a:cubicBezTo>
                      <a:cubicBezTo>
                        <a:pt x="545" y="196"/>
                        <a:pt x="543" y="196"/>
                        <a:pt x="541" y="196"/>
                      </a:cubicBezTo>
                      <a:cubicBezTo>
                        <a:pt x="546" y="193"/>
                        <a:pt x="552" y="190"/>
                        <a:pt x="557" y="187"/>
                      </a:cubicBezTo>
                      <a:cubicBezTo>
                        <a:pt x="559" y="186"/>
                        <a:pt x="558" y="185"/>
                        <a:pt x="556" y="184"/>
                      </a:cubicBezTo>
                      <a:cubicBezTo>
                        <a:pt x="581" y="180"/>
                        <a:pt x="606" y="178"/>
                        <a:pt x="630" y="176"/>
                      </a:cubicBezTo>
                      <a:cubicBezTo>
                        <a:pt x="633" y="176"/>
                        <a:pt x="635" y="172"/>
                        <a:pt x="631" y="172"/>
                      </a:cubicBezTo>
                      <a:cubicBezTo>
                        <a:pt x="607" y="174"/>
                        <a:pt x="583" y="176"/>
                        <a:pt x="559" y="180"/>
                      </a:cubicBezTo>
                      <a:cubicBezTo>
                        <a:pt x="560" y="179"/>
                        <a:pt x="562" y="178"/>
                        <a:pt x="563" y="177"/>
                      </a:cubicBezTo>
                      <a:cubicBezTo>
                        <a:pt x="565" y="176"/>
                        <a:pt x="564" y="176"/>
                        <a:pt x="562" y="176"/>
                      </a:cubicBezTo>
                      <a:cubicBezTo>
                        <a:pt x="593" y="168"/>
                        <a:pt x="623" y="168"/>
                        <a:pt x="656" y="165"/>
                      </a:cubicBezTo>
                      <a:cubicBezTo>
                        <a:pt x="679" y="163"/>
                        <a:pt x="702" y="157"/>
                        <a:pt x="720" y="144"/>
                      </a:cubicBezTo>
                      <a:cubicBezTo>
                        <a:pt x="699" y="163"/>
                        <a:pt x="672" y="175"/>
                        <a:pt x="641" y="176"/>
                      </a:cubicBezTo>
                      <a:cubicBezTo>
                        <a:pt x="638" y="176"/>
                        <a:pt x="636" y="180"/>
                        <a:pt x="641" y="180"/>
                      </a:cubicBezTo>
                      <a:cubicBezTo>
                        <a:pt x="685" y="180"/>
                        <a:pt x="724" y="156"/>
                        <a:pt x="748" y="119"/>
                      </a:cubicBezTo>
                      <a:cubicBezTo>
                        <a:pt x="750" y="116"/>
                        <a:pt x="744" y="114"/>
                        <a:pt x="743" y="117"/>
                      </a:cubicBezTo>
                      <a:cubicBezTo>
                        <a:pt x="739" y="123"/>
                        <a:pt x="735" y="128"/>
                        <a:pt x="730" y="133"/>
                      </a:cubicBezTo>
                      <a:cubicBezTo>
                        <a:pt x="729" y="133"/>
                        <a:pt x="726" y="134"/>
                        <a:pt x="725" y="134"/>
                      </a:cubicBezTo>
                      <a:cubicBezTo>
                        <a:pt x="694" y="166"/>
                        <a:pt x="650" y="162"/>
                        <a:pt x="610" y="164"/>
                      </a:cubicBezTo>
                      <a:cubicBezTo>
                        <a:pt x="595" y="165"/>
                        <a:pt x="581" y="168"/>
                        <a:pt x="567" y="172"/>
                      </a:cubicBezTo>
                      <a:cubicBezTo>
                        <a:pt x="579" y="165"/>
                        <a:pt x="591" y="158"/>
                        <a:pt x="602" y="151"/>
                      </a:cubicBezTo>
                      <a:cubicBezTo>
                        <a:pt x="606" y="149"/>
                        <a:pt x="601" y="148"/>
                        <a:pt x="599" y="149"/>
                      </a:cubicBezTo>
                      <a:cubicBezTo>
                        <a:pt x="583" y="159"/>
                        <a:pt x="567" y="168"/>
                        <a:pt x="551" y="177"/>
                      </a:cubicBezTo>
                      <a:cubicBezTo>
                        <a:pt x="544" y="179"/>
                        <a:pt x="536" y="182"/>
                        <a:pt x="529" y="186"/>
                      </a:cubicBezTo>
                      <a:cubicBezTo>
                        <a:pt x="529" y="186"/>
                        <a:pt x="528" y="186"/>
                        <a:pt x="527" y="186"/>
                      </a:cubicBezTo>
                      <a:cubicBezTo>
                        <a:pt x="527" y="186"/>
                        <a:pt x="528" y="185"/>
                        <a:pt x="528" y="185"/>
                      </a:cubicBezTo>
                      <a:cubicBezTo>
                        <a:pt x="531" y="182"/>
                        <a:pt x="533" y="179"/>
                        <a:pt x="536" y="177"/>
                      </a:cubicBezTo>
                      <a:cubicBezTo>
                        <a:pt x="538" y="175"/>
                        <a:pt x="541" y="173"/>
                        <a:pt x="544" y="172"/>
                      </a:cubicBezTo>
                      <a:cubicBezTo>
                        <a:pt x="545" y="172"/>
                        <a:pt x="548" y="171"/>
                        <a:pt x="548" y="171"/>
                      </a:cubicBezTo>
                      <a:cubicBezTo>
                        <a:pt x="549" y="170"/>
                        <a:pt x="550" y="169"/>
                        <a:pt x="551" y="168"/>
                      </a:cubicBezTo>
                      <a:cubicBezTo>
                        <a:pt x="570" y="158"/>
                        <a:pt x="591" y="150"/>
                        <a:pt x="610" y="138"/>
                      </a:cubicBezTo>
                      <a:cubicBezTo>
                        <a:pt x="621" y="137"/>
                        <a:pt x="633" y="136"/>
                        <a:pt x="644" y="133"/>
                      </a:cubicBezTo>
                      <a:cubicBezTo>
                        <a:pt x="638" y="136"/>
                        <a:pt x="632" y="138"/>
                        <a:pt x="625" y="140"/>
                      </a:cubicBezTo>
                      <a:cubicBezTo>
                        <a:pt x="622" y="141"/>
                        <a:pt x="623" y="146"/>
                        <a:pt x="626" y="144"/>
                      </a:cubicBezTo>
                      <a:cubicBezTo>
                        <a:pt x="655" y="136"/>
                        <a:pt x="680" y="122"/>
                        <a:pt x="704" y="103"/>
                      </a:cubicBezTo>
                      <a:cubicBezTo>
                        <a:pt x="707" y="101"/>
                        <a:pt x="702" y="99"/>
                        <a:pt x="700" y="101"/>
                      </a:cubicBezTo>
                      <a:cubicBezTo>
                        <a:pt x="684" y="112"/>
                        <a:pt x="668" y="122"/>
                        <a:pt x="651" y="130"/>
                      </a:cubicBezTo>
                      <a:cubicBezTo>
                        <a:pt x="638" y="134"/>
                        <a:pt x="624" y="136"/>
                        <a:pt x="611" y="137"/>
                      </a:cubicBezTo>
                      <a:cubicBezTo>
                        <a:pt x="611" y="136"/>
                        <a:pt x="611" y="136"/>
                        <a:pt x="610" y="135"/>
                      </a:cubicBezTo>
                      <a:cubicBezTo>
                        <a:pt x="637" y="123"/>
                        <a:pt x="661" y="106"/>
                        <a:pt x="684" y="87"/>
                      </a:cubicBezTo>
                      <a:cubicBezTo>
                        <a:pt x="687" y="85"/>
                        <a:pt x="681" y="85"/>
                        <a:pt x="680" y="86"/>
                      </a:cubicBezTo>
                      <a:cubicBezTo>
                        <a:pt x="652" y="109"/>
                        <a:pt x="622" y="128"/>
                        <a:pt x="588" y="140"/>
                      </a:cubicBezTo>
                      <a:cubicBezTo>
                        <a:pt x="583" y="141"/>
                        <a:pt x="577" y="142"/>
                        <a:pt x="571" y="143"/>
                      </a:cubicBezTo>
                      <a:cubicBezTo>
                        <a:pt x="572" y="143"/>
                        <a:pt x="572" y="142"/>
                        <a:pt x="573" y="142"/>
                      </a:cubicBezTo>
                      <a:cubicBezTo>
                        <a:pt x="573" y="142"/>
                        <a:pt x="577" y="142"/>
                        <a:pt x="578" y="141"/>
                      </a:cubicBezTo>
                      <a:cubicBezTo>
                        <a:pt x="586" y="135"/>
                        <a:pt x="595" y="129"/>
                        <a:pt x="603" y="124"/>
                      </a:cubicBezTo>
                      <a:cubicBezTo>
                        <a:pt x="606" y="123"/>
                        <a:pt x="608" y="121"/>
                        <a:pt x="611" y="120"/>
                      </a:cubicBezTo>
                      <a:cubicBezTo>
                        <a:pt x="611" y="120"/>
                        <a:pt x="610" y="120"/>
                        <a:pt x="610" y="121"/>
                      </a:cubicBezTo>
                      <a:cubicBezTo>
                        <a:pt x="609" y="122"/>
                        <a:pt x="613" y="121"/>
                        <a:pt x="613" y="121"/>
                      </a:cubicBezTo>
                      <a:cubicBezTo>
                        <a:pt x="616" y="120"/>
                        <a:pt x="617" y="120"/>
                        <a:pt x="619" y="118"/>
                      </a:cubicBezTo>
                      <a:cubicBezTo>
                        <a:pt x="620" y="117"/>
                        <a:pt x="615" y="118"/>
                        <a:pt x="614" y="119"/>
                      </a:cubicBezTo>
                      <a:cubicBezTo>
                        <a:pt x="614" y="119"/>
                        <a:pt x="614" y="118"/>
                        <a:pt x="614" y="118"/>
                      </a:cubicBezTo>
                      <a:cubicBezTo>
                        <a:pt x="620" y="115"/>
                        <a:pt x="626" y="113"/>
                        <a:pt x="632" y="110"/>
                      </a:cubicBezTo>
                      <a:cubicBezTo>
                        <a:pt x="635" y="109"/>
                        <a:pt x="633" y="107"/>
                        <a:pt x="631" y="106"/>
                      </a:cubicBezTo>
                      <a:cubicBezTo>
                        <a:pt x="637" y="103"/>
                        <a:pt x="642" y="99"/>
                        <a:pt x="648" y="96"/>
                      </a:cubicBezTo>
                      <a:cubicBezTo>
                        <a:pt x="647" y="96"/>
                        <a:pt x="647" y="97"/>
                        <a:pt x="646" y="98"/>
                      </a:cubicBezTo>
                      <a:cubicBezTo>
                        <a:pt x="645" y="99"/>
                        <a:pt x="651" y="98"/>
                        <a:pt x="652" y="97"/>
                      </a:cubicBezTo>
                      <a:cubicBezTo>
                        <a:pt x="658" y="91"/>
                        <a:pt x="664" y="85"/>
                        <a:pt x="670" y="79"/>
                      </a:cubicBezTo>
                      <a:cubicBezTo>
                        <a:pt x="681" y="70"/>
                        <a:pt x="692" y="62"/>
                        <a:pt x="702" y="52"/>
                      </a:cubicBezTo>
                      <a:cubicBezTo>
                        <a:pt x="707" y="48"/>
                        <a:pt x="712" y="44"/>
                        <a:pt x="716" y="39"/>
                      </a:cubicBezTo>
                      <a:cubicBezTo>
                        <a:pt x="717" y="39"/>
                        <a:pt x="716" y="39"/>
                        <a:pt x="715" y="39"/>
                      </a:cubicBezTo>
                      <a:cubicBezTo>
                        <a:pt x="717" y="36"/>
                        <a:pt x="718" y="34"/>
                        <a:pt x="720" y="32"/>
                      </a:cubicBezTo>
                      <a:cubicBezTo>
                        <a:pt x="720" y="31"/>
                        <a:pt x="715" y="32"/>
                        <a:pt x="714" y="33"/>
                      </a:cubicBezTo>
                      <a:cubicBezTo>
                        <a:pt x="713" y="33"/>
                        <a:pt x="713" y="34"/>
                        <a:pt x="712" y="35"/>
                      </a:cubicBezTo>
                      <a:cubicBezTo>
                        <a:pt x="717" y="28"/>
                        <a:pt x="722" y="22"/>
                        <a:pt x="726" y="15"/>
                      </a:cubicBezTo>
                      <a:cubicBezTo>
                        <a:pt x="727" y="13"/>
                        <a:pt x="721" y="14"/>
                        <a:pt x="720" y="15"/>
                      </a:cubicBezTo>
                      <a:cubicBezTo>
                        <a:pt x="704" y="40"/>
                        <a:pt x="684" y="63"/>
                        <a:pt x="657" y="77"/>
                      </a:cubicBezTo>
                      <a:cubicBezTo>
                        <a:pt x="657" y="76"/>
                        <a:pt x="657" y="76"/>
                        <a:pt x="657" y="76"/>
                      </a:cubicBezTo>
                      <a:cubicBezTo>
                        <a:pt x="660" y="73"/>
                        <a:pt x="663" y="71"/>
                        <a:pt x="667" y="68"/>
                      </a:cubicBezTo>
                      <a:cubicBezTo>
                        <a:pt x="667" y="67"/>
                        <a:pt x="667" y="67"/>
                        <a:pt x="666" y="67"/>
                      </a:cubicBezTo>
                      <a:cubicBezTo>
                        <a:pt x="672" y="61"/>
                        <a:pt x="678" y="54"/>
                        <a:pt x="684" y="47"/>
                      </a:cubicBezTo>
                      <a:cubicBezTo>
                        <a:pt x="686" y="46"/>
                        <a:pt x="687" y="45"/>
                        <a:pt x="688" y="43"/>
                      </a:cubicBezTo>
                      <a:cubicBezTo>
                        <a:pt x="698" y="34"/>
                        <a:pt x="706" y="23"/>
                        <a:pt x="713" y="11"/>
                      </a:cubicBezTo>
                      <a:cubicBezTo>
                        <a:pt x="714" y="11"/>
                        <a:pt x="715" y="11"/>
                        <a:pt x="717" y="11"/>
                      </a:cubicBezTo>
                      <a:cubicBezTo>
                        <a:pt x="718" y="11"/>
                        <a:pt x="723" y="8"/>
                        <a:pt x="719" y="8"/>
                      </a:cubicBezTo>
                      <a:cubicBezTo>
                        <a:pt x="718" y="8"/>
                        <a:pt x="716" y="8"/>
                        <a:pt x="715" y="8"/>
                      </a:cubicBezTo>
                      <a:cubicBezTo>
                        <a:pt x="716" y="6"/>
                        <a:pt x="718" y="4"/>
                        <a:pt x="719" y="2"/>
                      </a:cubicBezTo>
                      <a:cubicBezTo>
                        <a:pt x="720" y="0"/>
                        <a:pt x="714" y="1"/>
                        <a:pt x="713" y="2"/>
                      </a:cubicBezTo>
                      <a:cubicBezTo>
                        <a:pt x="712" y="4"/>
                        <a:pt x="711" y="6"/>
                        <a:pt x="709" y="8"/>
                      </a:cubicBezTo>
                      <a:cubicBezTo>
                        <a:pt x="708" y="8"/>
                        <a:pt x="706" y="8"/>
                        <a:pt x="704" y="8"/>
                      </a:cubicBezTo>
                      <a:cubicBezTo>
                        <a:pt x="703" y="8"/>
                        <a:pt x="698" y="11"/>
                        <a:pt x="702" y="11"/>
                      </a:cubicBezTo>
                      <a:cubicBezTo>
                        <a:pt x="704" y="11"/>
                        <a:pt x="706" y="11"/>
                        <a:pt x="708" y="11"/>
                      </a:cubicBezTo>
                      <a:cubicBezTo>
                        <a:pt x="699" y="24"/>
                        <a:pt x="690" y="36"/>
                        <a:pt x="680" y="46"/>
                      </a:cubicBezTo>
                      <a:cubicBezTo>
                        <a:pt x="680" y="46"/>
                        <a:pt x="679" y="47"/>
                        <a:pt x="679" y="47"/>
                      </a:cubicBezTo>
                      <a:cubicBezTo>
                        <a:pt x="679" y="47"/>
                        <a:pt x="678" y="48"/>
                        <a:pt x="678" y="48"/>
                      </a:cubicBezTo>
                      <a:cubicBezTo>
                        <a:pt x="669" y="57"/>
                        <a:pt x="659" y="65"/>
                        <a:pt x="652" y="75"/>
                      </a:cubicBezTo>
                      <a:cubicBezTo>
                        <a:pt x="645" y="82"/>
                        <a:pt x="638" y="89"/>
                        <a:pt x="630" y="95"/>
                      </a:cubicBezTo>
                      <a:cubicBezTo>
                        <a:pt x="629" y="94"/>
                        <a:pt x="628" y="94"/>
                        <a:pt x="626" y="95"/>
                      </a:cubicBezTo>
                      <a:cubicBezTo>
                        <a:pt x="619" y="98"/>
                        <a:pt x="612" y="102"/>
                        <a:pt x="605" y="106"/>
                      </a:cubicBezTo>
                      <a:cubicBezTo>
                        <a:pt x="607" y="103"/>
                        <a:pt x="609" y="101"/>
                        <a:pt x="612" y="98"/>
                      </a:cubicBezTo>
                      <a:cubicBezTo>
                        <a:pt x="614" y="96"/>
                        <a:pt x="616" y="94"/>
                        <a:pt x="619" y="92"/>
                      </a:cubicBezTo>
                      <a:cubicBezTo>
                        <a:pt x="630" y="82"/>
                        <a:pt x="640" y="72"/>
                        <a:pt x="649" y="60"/>
                      </a:cubicBezTo>
                      <a:cubicBezTo>
                        <a:pt x="654" y="57"/>
                        <a:pt x="658" y="53"/>
                        <a:pt x="663" y="49"/>
                      </a:cubicBezTo>
                      <a:cubicBezTo>
                        <a:pt x="665" y="47"/>
                        <a:pt x="663" y="46"/>
                        <a:pt x="661" y="46"/>
                      </a:cubicBezTo>
                      <a:cubicBezTo>
                        <a:pt x="662" y="45"/>
                        <a:pt x="662" y="45"/>
                        <a:pt x="663" y="44"/>
                      </a:cubicBezTo>
                      <a:cubicBezTo>
                        <a:pt x="663" y="44"/>
                        <a:pt x="663" y="44"/>
                        <a:pt x="663" y="44"/>
                      </a:cubicBezTo>
                      <a:cubicBezTo>
                        <a:pt x="663" y="44"/>
                        <a:pt x="663" y="44"/>
                        <a:pt x="663" y="43"/>
                      </a:cubicBezTo>
                      <a:cubicBezTo>
                        <a:pt x="668" y="39"/>
                        <a:pt x="672" y="33"/>
                        <a:pt x="675" y="27"/>
                      </a:cubicBezTo>
                      <a:cubicBezTo>
                        <a:pt x="675" y="28"/>
                        <a:pt x="675" y="28"/>
                        <a:pt x="675" y="29"/>
                      </a:cubicBezTo>
                      <a:cubicBezTo>
                        <a:pt x="675" y="32"/>
                        <a:pt x="680" y="31"/>
                        <a:pt x="681" y="29"/>
                      </a:cubicBezTo>
                      <a:cubicBezTo>
                        <a:pt x="681" y="28"/>
                        <a:pt x="682" y="27"/>
                        <a:pt x="682" y="26"/>
                      </a:cubicBezTo>
                      <a:cubicBezTo>
                        <a:pt x="684" y="26"/>
                        <a:pt x="687" y="25"/>
                        <a:pt x="687" y="24"/>
                      </a:cubicBezTo>
                      <a:cubicBezTo>
                        <a:pt x="689" y="19"/>
                        <a:pt x="690" y="13"/>
                        <a:pt x="691" y="7"/>
                      </a:cubicBezTo>
                      <a:cubicBezTo>
                        <a:pt x="692" y="5"/>
                        <a:pt x="686" y="6"/>
                        <a:pt x="685" y="8"/>
                      </a:cubicBezTo>
                      <a:cubicBezTo>
                        <a:pt x="685" y="9"/>
                        <a:pt x="685" y="9"/>
                        <a:pt x="685" y="10"/>
                      </a:cubicBezTo>
                      <a:cubicBezTo>
                        <a:pt x="684" y="10"/>
                        <a:pt x="683" y="11"/>
                        <a:pt x="682" y="12"/>
                      </a:cubicBezTo>
                      <a:cubicBezTo>
                        <a:pt x="682" y="13"/>
                        <a:pt x="681" y="14"/>
                        <a:pt x="681" y="15"/>
                      </a:cubicBezTo>
                      <a:cubicBezTo>
                        <a:pt x="681" y="15"/>
                        <a:pt x="681" y="14"/>
                        <a:pt x="681" y="14"/>
                      </a:cubicBezTo>
                      <a:cubicBezTo>
                        <a:pt x="681" y="11"/>
                        <a:pt x="675" y="12"/>
                        <a:pt x="675" y="14"/>
                      </a:cubicBezTo>
                      <a:cubicBezTo>
                        <a:pt x="675" y="16"/>
                        <a:pt x="675" y="17"/>
                        <a:pt x="675" y="18"/>
                      </a:cubicBezTo>
                      <a:cubicBezTo>
                        <a:pt x="673" y="18"/>
                        <a:pt x="672" y="19"/>
                        <a:pt x="672" y="20"/>
                      </a:cubicBezTo>
                      <a:cubicBezTo>
                        <a:pt x="670" y="24"/>
                        <a:pt x="668" y="28"/>
                        <a:pt x="666" y="32"/>
                      </a:cubicBezTo>
                      <a:cubicBezTo>
                        <a:pt x="666" y="29"/>
                        <a:pt x="667" y="25"/>
                        <a:pt x="667" y="22"/>
                      </a:cubicBezTo>
                      <a:cubicBezTo>
                        <a:pt x="668" y="19"/>
                        <a:pt x="661" y="20"/>
                        <a:pt x="661" y="23"/>
                      </a:cubicBezTo>
                      <a:cubicBezTo>
                        <a:pt x="660" y="29"/>
                        <a:pt x="659" y="36"/>
                        <a:pt x="658" y="43"/>
                      </a:cubicBezTo>
                      <a:cubicBezTo>
                        <a:pt x="658" y="43"/>
                        <a:pt x="658" y="43"/>
                        <a:pt x="658" y="44"/>
                      </a:cubicBezTo>
                      <a:cubicBezTo>
                        <a:pt x="658" y="44"/>
                        <a:pt x="657" y="44"/>
                        <a:pt x="657" y="44"/>
                      </a:cubicBezTo>
                      <a:cubicBezTo>
                        <a:pt x="654" y="48"/>
                        <a:pt x="650" y="52"/>
                        <a:pt x="647" y="56"/>
                      </a:cubicBezTo>
                      <a:cubicBezTo>
                        <a:pt x="619" y="79"/>
                        <a:pt x="590" y="101"/>
                        <a:pt x="563" y="125"/>
                      </a:cubicBezTo>
                      <a:cubicBezTo>
                        <a:pt x="531" y="153"/>
                        <a:pt x="501" y="183"/>
                        <a:pt x="471" y="213"/>
                      </a:cubicBezTo>
                      <a:cubicBezTo>
                        <a:pt x="410" y="273"/>
                        <a:pt x="352" y="336"/>
                        <a:pt x="294" y="399"/>
                      </a:cubicBezTo>
                      <a:cubicBezTo>
                        <a:pt x="266" y="430"/>
                        <a:pt x="238" y="461"/>
                        <a:pt x="210" y="492"/>
                      </a:cubicBezTo>
                      <a:cubicBezTo>
                        <a:pt x="208" y="495"/>
                        <a:pt x="206" y="498"/>
                        <a:pt x="204" y="500"/>
                      </a:cubicBezTo>
                      <a:cubicBezTo>
                        <a:pt x="203" y="500"/>
                        <a:pt x="203" y="500"/>
                        <a:pt x="203" y="500"/>
                      </a:cubicBezTo>
                      <a:cubicBezTo>
                        <a:pt x="204" y="498"/>
                        <a:pt x="204" y="496"/>
                        <a:pt x="205" y="494"/>
                      </a:cubicBezTo>
                      <a:cubicBezTo>
                        <a:pt x="206" y="492"/>
                        <a:pt x="200" y="493"/>
                        <a:pt x="199" y="494"/>
                      </a:cubicBezTo>
                      <a:cubicBezTo>
                        <a:pt x="199" y="494"/>
                        <a:pt x="199" y="494"/>
                        <a:pt x="199" y="494"/>
                      </a:cubicBezTo>
                      <a:cubicBezTo>
                        <a:pt x="199" y="494"/>
                        <a:pt x="199" y="494"/>
                        <a:pt x="199" y="494"/>
                      </a:cubicBezTo>
                      <a:cubicBezTo>
                        <a:pt x="201" y="492"/>
                        <a:pt x="195" y="493"/>
                        <a:pt x="194" y="494"/>
                      </a:cubicBezTo>
                      <a:cubicBezTo>
                        <a:pt x="191" y="498"/>
                        <a:pt x="189" y="502"/>
                        <a:pt x="187" y="506"/>
                      </a:cubicBezTo>
                      <a:cubicBezTo>
                        <a:pt x="187" y="506"/>
                        <a:pt x="188" y="505"/>
                        <a:pt x="188" y="504"/>
                      </a:cubicBezTo>
                      <a:cubicBezTo>
                        <a:pt x="188" y="504"/>
                        <a:pt x="188" y="503"/>
                        <a:pt x="188" y="503"/>
                      </a:cubicBezTo>
                      <a:cubicBezTo>
                        <a:pt x="189" y="503"/>
                        <a:pt x="189" y="502"/>
                        <a:pt x="189" y="502"/>
                      </a:cubicBezTo>
                      <a:cubicBezTo>
                        <a:pt x="194" y="490"/>
                        <a:pt x="199" y="479"/>
                        <a:pt x="200" y="466"/>
                      </a:cubicBezTo>
                      <a:cubicBezTo>
                        <a:pt x="200" y="466"/>
                        <a:pt x="200" y="465"/>
                        <a:pt x="200" y="465"/>
                      </a:cubicBezTo>
                      <a:cubicBezTo>
                        <a:pt x="205" y="435"/>
                        <a:pt x="207" y="404"/>
                        <a:pt x="220" y="375"/>
                      </a:cubicBezTo>
                      <a:cubicBezTo>
                        <a:pt x="224" y="366"/>
                        <a:pt x="229" y="357"/>
                        <a:pt x="234" y="349"/>
                      </a:cubicBezTo>
                      <a:cubicBezTo>
                        <a:pt x="229" y="359"/>
                        <a:pt x="225" y="370"/>
                        <a:pt x="220" y="381"/>
                      </a:cubicBezTo>
                      <a:cubicBezTo>
                        <a:pt x="207" y="415"/>
                        <a:pt x="201" y="448"/>
                        <a:pt x="201" y="485"/>
                      </a:cubicBezTo>
                      <a:cubicBezTo>
                        <a:pt x="201" y="489"/>
                        <a:pt x="207" y="488"/>
                        <a:pt x="207" y="485"/>
                      </a:cubicBezTo>
                      <a:cubicBezTo>
                        <a:pt x="208" y="450"/>
                        <a:pt x="212" y="419"/>
                        <a:pt x="224" y="386"/>
                      </a:cubicBezTo>
                      <a:cubicBezTo>
                        <a:pt x="236" y="355"/>
                        <a:pt x="252" y="324"/>
                        <a:pt x="272" y="297"/>
                      </a:cubicBezTo>
                      <a:cubicBezTo>
                        <a:pt x="269" y="305"/>
                        <a:pt x="266" y="312"/>
                        <a:pt x="262" y="319"/>
                      </a:cubicBezTo>
                      <a:cubicBezTo>
                        <a:pt x="257" y="328"/>
                        <a:pt x="252" y="337"/>
                        <a:pt x="248" y="346"/>
                      </a:cubicBezTo>
                      <a:cubicBezTo>
                        <a:pt x="244" y="354"/>
                        <a:pt x="239" y="362"/>
                        <a:pt x="235" y="371"/>
                      </a:cubicBezTo>
                      <a:cubicBezTo>
                        <a:pt x="231" y="379"/>
                        <a:pt x="228" y="389"/>
                        <a:pt x="225" y="398"/>
                      </a:cubicBezTo>
                      <a:cubicBezTo>
                        <a:pt x="223" y="402"/>
                        <a:pt x="221" y="406"/>
                        <a:pt x="219" y="410"/>
                      </a:cubicBezTo>
                      <a:cubicBezTo>
                        <a:pt x="218" y="411"/>
                        <a:pt x="220" y="411"/>
                        <a:pt x="221" y="411"/>
                      </a:cubicBezTo>
                      <a:cubicBezTo>
                        <a:pt x="220" y="414"/>
                        <a:pt x="219" y="417"/>
                        <a:pt x="218" y="420"/>
                      </a:cubicBezTo>
                      <a:cubicBezTo>
                        <a:pt x="217" y="427"/>
                        <a:pt x="216" y="434"/>
                        <a:pt x="216" y="441"/>
                      </a:cubicBezTo>
                      <a:cubicBezTo>
                        <a:pt x="216" y="452"/>
                        <a:pt x="226" y="461"/>
                        <a:pt x="218" y="473"/>
                      </a:cubicBezTo>
                      <a:cubicBezTo>
                        <a:pt x="217" y="475"/>
                        <a:pt x="223" y="474"/>
                        <a:pt x="224" y="473"/>
                      </a:cubicBezTo>
                      <a:cubicBezTo>
                        <a:pt x="231" y="461"/>
                        <a:pt x="224" y="451"/>
                        <a:pt x="222" y="439"/>
                      </a:cubicBezTo>
                      <a:cubicBezTo>
                        <a:pt x="220" y="428"/>
                        <a:pt x="224" y="414"/>
                        <a:pt x="229" y="402"/>
                      </a:cubicBezTo>
                      <a:cubicBezTo>
                        <a:pt x="244" y="372"/>
                        <a:pt x="255" y="340"/>
                        <a:pt x="273" y="312"/>
                      </a:cubicBezTo>
                      <a:cubicBezTo>
                        <a:pt x="290" y="285"/>
                        <a:pt x="310" y="261"/>
                        <a:pt x="319" y="231"/>
                      </a:cubicBezTo>
                      <a:cubicBezTo>
                        <a:pt x="329" y="221"/>
                        <a:pt x="338" y="209"/>
                        <a:pt x="349" y="200"/>
                      </a:cubicBezTo>
                      <a:cubicBezTo>
                        <a:pt x="340" y="236"/>
                        <a:pt x="314" y="263"/>
                        <a:pt x="296" y="295"/>
                      </a:cubicBezTo>
                      <a:cubicBezTo>
                        <a:pt x="278" y="329"/>
                        <a:pt x="264" y="366"/>
                        <a:pt x="266" y="405"/>
                      </a:cubicBezTo>
                      <a:cubicBezTo>
                        <a:pt x="266" y="409"/>
                        <a:pt x="272" y="408"/>
                        <a:pt x="272" y="405"/>
                      </a:cubicBezTo>
                      <a:cubicBezTo>
                        <a:pt x="271" y="362"/>
                        <a:pt x="287" y="323"/>
                        <a:pt x="307" y="286"/>
                      </a:cubicBezTo>
                      <a:cubicBezTo>
                        <a:pt x="325" y="256"/>
                        <a:pt x="348" y="232"/>
                        <a:pt x="356" y="196"/>
                      </a:cubicBezTo>
                      <a:cubicBezTo>
                        <a:pt x="356" y="195"/>
                        <a:pt x="355" y="194"/>
                        <a:pt x="354" y="194"/>
                      </a:cubicBezTo>
                      <a:cubicBezTo>
                        <a:pt x="353" y="193"/>
                        <a:pt x="350" y="193"/>
                        <a:pt x="349" y="194"/>
                      </a:cubicBezTo>
                      <a:cubicBezTo>
                        <a:pt x="336" y="203"/>
                        <a:pt x="327" y="217"/>
                        <a:pt x="316" y="227"/>
                      </a:cubicBezTo>
                      <a:cubicBezTo>
                        <a:pt x="315" y="228"/>
                        <a:pt x="314" y="228"/>
                        <a:pt x="314" y="229"/>
                      </a:cubicBezTo>
                      <a:cubicBezTo>
                        <a:pt x="314" y="229"/>
                        <a:pt x="314" y="229"/>
                        <a:pt x="313" y="229"/>
                      </a:cubicBezTo>
                      <a:cubicBezTo>
                        <a:pt x="311" y="232"/>
                        <a:pt x="308" y="234"/>
                        <a:pt x="305" y="236"/>
                      </a:cubicBezTo>
                      <a:cubicBezTo>
                        <a:pt x="305" y="236"/>
                        <a:pt x="304" y="236"/>
                        <a:pt x="304" y="236"/>
                      </a:cubicBezTo>
                      <a:cubicBezTo>
                        <a:pt x="288" y="237"/>
                        <a:pt x="275" y="246"/>
                        <a:pt x="264" y="256"/>
                      </a:cubicBezTo>
                      <a:cubicBezTo>
                        <a:pt x="249" y="268"/>
                        <a:pt x="234" y="284"/>
                        <a:pt x="230" y="303"/>
                      </a:cubicBezTo>
                      <a:cubicBezTo>
                        <a:pt x="229" y="305"/>
                        <a:pt x="236" y="304"/>
                        <a:pt x="236" y="302"/>
                      </a:cubicBezTo>
                      <a:cubicBezTo>
                        <a:pt x="239" y="289"/>
                        <a:pt x="247" y="278"/>
                        <a:pt x="256" y="268"/>
                      </a:cubicBezTo>
                      <a:cubicBezTo>
                        <a:pt x="267" y="256"/>
                        <a:pt x="284" y="240"/>
                        <a:pt x="301" y="239"/>
                      </a:cubicBezTo>
                      <a:cubicBezTo>
                        <a:pt x="302" y="239"/>
                        <a:pt x="303" y="239"/>
                        <a:pt x="304" y="238"/>
                      </a:cubicBezTo>
                      <a:cubicBezTo>
                        <a:pt x="304" y="239"/>
                        <a:pt x="307" y="240"/>
                        <a:pt x="309" y="239"/>
                      </a:cubicBezTo>
                      <a:cubicBezTo>
                        <a:pt x="309" y="238"/>
                        <a:pt x="310" y="238"/>
                        <a:pt x="311" y="237"/>
                      </a:cubicBezTo>
                      <a:cubicBezTo>
                        <a:pt x="303" y="258"/>
                        <a:pt x="291" y="277"/>
                        <a:pt x="278" y="295"/>
                      </a:cubicBezTo>
                      <a:cubicBezTo>
                        <a:pt x="280" y="290"/>
                        <a:pt x="282" y="284"/>
                        <a:pt x="283" y="278"/>
                      </a:cubicBezTo>
                      <a:cubicBezTo>
                        <a:pt x="284" y="276"/>
                        <a:pt x="278" y="277"/>
                        <a:pt x="277" y="279"/>
                      </a:cubicBezTo>
                      <a:cubicBezTo>
                        <a:pt x="276" y="284"/>
                        <a:pt x="275" y="288"/>
                        <a:pt x="273" y="293"/>
                      </a:cubicBezTo>
                      <a:cubicBezTo>
                        <a:pt x="272" y="292"/>
                        <a:pt x="269" y="292"/>
                        <a:pt x="268" y="294"/>
                      </a:cubicBezTo>
                      <a:cubicBezTo>
                        <a:pt x="267" y="296"/>
                        <a:pt x="265" y="298"/>
                        <a:pt x="264" y="300"/>
                      </a:cubicBezTo>
                      <a:cubicBezTo>
                        <a:pt x="264" y="300"/>
                        <a:pt x="263" y="300"/>
                        <a:pt x="263" y="300"/>
                      </a:cubicBezTo>
                      <a:cubicBezTo>
                        <a:pt x="246" y="326"/>
                        <a:pt x="225" y="350"/>
                        <a:pt x="212" y="379"/>
                      </a:cubicBezTo>
                      <a:cubicBezTo>
                        <a:pt x="202" y="401"/>
                        <a:pt x="200" y="425"/>
                        <a:pt x="196" y="449"/>
                      </a:cubicBezTo>
                      <a:cubicBezTo>
                        <a:pt x="196" y="448"/>
                        <a:pt x="196" y="447"/>
                        <a:pt x="196" y="447"/>
                      </a:cubicBezTo>
                      <a:cubicBezTo>
                        <a:pt x="196" y="445"/>
                        <a:pt x="190" y="446"/>
                        <a:pt x="190" y="448"/>
                      </a:cubicBezTo>
                      <a:cubicBezTo>
                        <a:pt x="189" y="467"/>
                        <a:pt x="186" y="485"/>
                        <a:pt x="183" y="503"/>
                      </a:cubicBezTo>
                      <a:cubicBezTo>
                        <a:pt x="183" y="503"/>
                        <a:pt x="182" y="503"/>
                        <a:pt x="182" y="503"/>
                      </a:cubicBezTo>
                      <a:cubicBezTo>
                        <a:pt x="181" y="505"/>
                        <a:pt x="180" y="507"/>
                        <a:pt x="179" y="509"/>
                      </a:cubicBezTo>
                      <a:cubicBezTo>
                        <a:pt x="180" y="502"/>
                        <a:pt x="182" y="495"/>
                        <a:pt x="183" y="488"/>
                      </a:cubicBezTo>
                      <a:cubicBezTo>
                        <a:pt x="183" y="486"/>
                        <a:pt x="184" y="484"/>
                        <a:pt x="185" y="482"/>
                      </a:cubicBezTo>
                      <a:cubicBezTo>
                        <a:pt x="185" y="481"/>
                        <a:pt x="184" y="481"/>
                        <a:pt x="184" y="481"/>
                      </a:cubicBezTo>
                      <a:cubicBezTo>
                        <a:pt x="189" y="445"/>
                        <a:pt x="192" y="410"/>
                        <a:pt x="203" y="377"/>
                      </a:cubicBezTo>
                      <a:cubicBezTo>
                        <a:pt x="214" y="356"/>
                        <a:pt x="230" y="337"/>
                        <a:pt x="243" y="316"/>
                      </a:cubicBezTo>
                      <a:cubicBezTo>
                        <a:pt x="245" y="314"/>
                        <a:pt x="238" y="314"/>
                        <a:pt x="237" y="316"/>
                      </a:cubicBezTo>
                      <a:cubicBezTo>
                        <a:pt x="229" y="329"/>
                        <a:pt x="220" y="341"/>
                        <a:pt x="212" y="354"/>
                      </a:cubicBezTo>
                      <a:cubicBezTo>
                        <a:pt x="220" y="336"/>
                        <a:pt x="231" y="319"/>
                        <a:pt x="246" y="304"/>
                      </a:cubicBezTo>
                      <a:cubicBezTo>
                        <a:pt x="249" y="301"/>
                        <a:pt x="243" y="300"/>
                        <a:pt x="241" y="302"/>
                      </a:cubicBezTo>
                      <a:cubicBezTo>
                        <a:pt x="218" y="325"/>
                        <a:pt x="205" y="351"/>
                        <a:pt x="196" y="379"/>
                      </a:cubicBezTo>
                      <a:cubicBezTo>
                        <a:pt x="193" y="384"/>
                        <a:pt x="191" y="389"/>
                        <a:pt x="189" y="395"/>
                      </a:cubicBezTo>
                      <a:cubicBezTo>
                        <a:pt x="175" y="426"/>
                        <a:pt x="178" y="463"/>
                        <a:pt x="174" y="497"/>
                      </a:cubicBezTo>
                      <a:cubicBezTo>
                        <a:pt x="174" y="498"/>
                        <a:pt x="174" y="498"/>
                        <a:pt x="175" y="498"/>
                      </a:cubicBezTo>
                      <a:cubicBezTo>
                        <a:pt x="173" y="509"/>
                        <a:pt x="171" y="520"/>
                        <a:pt x="169" y="531"/>
                      </a:cubicBezTo>
                      <a:cubicBezTo>
                        <a:pt x="168" y="534"/>
                        <a:pt x="174" y="533"/>
                        <a:pt x="175" y="530"/>
                      </a:cubicBezTo>
                      <a:cubicBezTo>
                        <a:pt x="175" y="530"/>
                        <a:pt x="175" y="529"/>
                        <a:pt x="175" y="529"/>
                      </a:cubicBezTo>
                      <a:cubicBezTo>
                        <a:pt x="177" y="528"/>
                        <a:pt x="178" y="528"/>
                        <a:pt x="179" y="527"/>
                      </a:cubicBezTo>
                      <a:cubicBezTo>
                        <a:pt x="182" y="523"/>
                        <a:pt x="185" y="519"/>
                        <a:pt x="188" y="514"/>
                      </a:cubicBezTo>
                      <a:cubicBezTo>
                        <a:pt x="190" y="512"/>
                        <a:pt x="192" y="509"/>
                        <a:pt x="195" y="506"/>
                      </a:cubicBezTo>
                      <a:cubicBezTo>
                        <a:pt x="194" y="508"/>
                        <a:pt x="193" y="510"/>
                        <a:pt x="192" y="512"/>
                      </a:cubicBezTo>
                      <a:cubicBezTo>
                        <a:pt x="190" y="515"/>
                        <a:pt x="188" y="518"/>
                        <a:pt x="186" y="521"/>
                      </a:cubicBezTo>
                      <a:cubicBezTo>
                        <a:pt x="186" y="521"/>
                        <a:pt x="186" y="521"/>
                        <a:pt x="186" y="521"/>
                      </a:cubicBezTo>
                      <a:cubicBezTo>
                        <a:pt x="186" y="521"/>
                        <a:pt x="186" y="521"/>
                        <a:pt x="186" y="521"/>
                      </a:cubicBezTo>
                      <a:cubicBezTo>
                        <a:pt x="186" y="521"/>
                        <a:pt x="186" y="521"/>
                        <a:pt x="186" y="522"/>
                      </a:cubicBezTo>
                      <a:cubicBezTo>
                        <a:pt x="185" y="522"/>
                        <a:pt x="186" y="522"/>
                        <a:pt x="186" y="522"/>
                      </a:cubicBezTo>
                      <a:cubicBezTo>
                        <a:pt x="167" y="545"/>
                        <a:pt x="150" y="569"/>
                        <a:pt x="132" y="593"/>
                      </a:cubicBezTo>
                      <a:cubicBezTo>
                        <a:pt x="129" y="597"/>
                        <a:pt x="126" y="600"/>
                        <a:pt x="124" y="604"/>
                      </a:cubicBezTo>
                      <a:cubicBezTo>
                        <a:pt x="124" y="604"/>
                        <a:pt x="124" y="604"/>
                        <a:pt x="124" y="604"/>
                      </a:cubicBezTo>
                      <a:cubicBezTo>
                        <a:pt x="119" y="574"/>
                        <a:pt x="109" y="548"/>
                        <a:pt x="115" y="517"/>
                      </a:cubicBezTo>
                      <a:cubicBezTo>
                        <a:pt x="121" y="493"/>
                        <a:pt x="132" y="470"/>
                        <a:pt x="128" y="444"/>
                      </a:cubicBezTo>
                      <a:cubicBezTo>
                        <a:pt x="128" y="443"/>
                        <a:pt x="122" y="444"/>
                        <a:pt x="122" y="446"/>
                      </a:cubicBezTo>
                      <a:cubicBezTo>
                        <a:pt x="126" y="473"/>
                        <a:pt x="113" y="497"/>
                        <a:pt x="108" y="523"/>
                      </a:cubicBezTo>
                      <a:cubicBezTo>
                        <a:pt x="103" y="552"/>
                        <a:pt x="113" y="578"/>
                        <a:pt x="118" y="606"/>
                      </a:cubicBezTo>
                      <a:cubicBezTo>
                        <a:pt x="118" y="607"/>
                        <a:pt x="122" y="606"/>
                        <a:pt x="123" y="605"/>
                      </a:cubicBezTo>
                      <a:cubicBezTo>
                        <a:pt x="104" y="631"/>
                        <a:pt x="85" y="657"/>
                        <a:pt x="68" y="685"/>
                      </a:cubicBezTo>
                      <a:cubicBezTo>
                        <a:pt x="48" y="719"/>
                        <a:pt x="29" y="753"/>
                        <a:pt x="3" y="783"/>
                      </a:cubicBezTo>
                      <a:cubicBezTo>
                        <a:pt x="0" y="786"/>
                        <a:pt x="6" y="786"/>
                        <a:pt x="8" y="784"/>
                      </a:cubicBezTo>
                      <a:cubicBezTo>
                        <a:pt x="8" y="784"/>
                        <a:pt x="9" y="783"/>
                        <a:pt x="9" y="783"/>
                      </a:cubicBezTo>
                      <a:cubicBezTo>
                        <a:pt x="10" y="783"/>
                        <a:pt x="10" y="782"/>
                        <a:pt x="11" y="782"/>
                      </a:cubicBezTo>
                      <a:cubicBezTo>
                        <a:pt x="44" y="761"/>
                        <a:pt x="70" y="733"/>
                        <a:pt x="92" y="701"/>
                      </a:cubicBezTo>
                      <a:cubicBezTo>
                        <a:pt x="116" y="667"/>
                        <a:pt x="133" y="629"/>
                        <a:pt x="156" y="595"/>
                      </a:cubicBezTo>
                      <a:cubicBezTo>
                        <a:pt x="185" y="582"/>
                        <a:pt x="208" y="561"/>
                        <a:pt x="236" y="547"/>
                      </a:cubicBezTo>
                      <a:close/>
                      <a:moveTo>
                        <a:pt x="462" y="428"/>
                      </a:moveTo>
                      <a:cubicBezTo>
                        <a:pt x="476" y="425"/>
                        <a:pt x="488" y="420"/>
                        <a:pt x="501" y="414"/>
                      </a:cubicBezTo>
                      <a:cubicBezTo>
                        <a:pt x="501" y="414"/>
                        <a:pt x="501" y="413"/>
                        <a:pt x="502" y="413"/>
                      </a:cubicBezTo>
                      <a:cubicBezTo>
                        <a:pt x="504" y="412"/>
                        <a:pt x="507" y="411"/>
                        <a:pt x="510" y="410"/>
                      </a:cubicBezTo>
                      <a:cubicBezTo>
                        <a:pt x="497" y="422"/>
                        <a:pt x="480" y="426"/>
                        <a:pt x="462" y="428"/>
                      </a:cubicBezTo>
                      <a:close/>
                      <a:moveTo>
                        <a:pt x="243" y="539"/>
                      </a:moveTo>
                      <a:cubicBezTo>
                        <a:pt x="213" y="551"/>
                        <a:pt x="189" y="574"/>
                        <a:pt x="161" y="588"/>
                      </a:cubicBezTo>
                      <a:cubicBezTo>
                        <a:pt x="166" y="581"/>
                        <a:pt x="172" y="573"/>
                        <a:pt x="177" y="566"/>
                      </a:cubicBezTo>
                      <a:cubicBezTo>
                        <a:pt x="178" y="566"/>
                        <a:pt x="180" y="566"/>
                        <a:pt x="181" y="565"/>
                      </a:cubicBezTo>
                      <a:cubicBezTo>
                        <a:pt x="220" y="533"/>
                        <a:pt x="270" y="524"/>
                        <a:pt x="320" y="520"/>
                      </a:cubicBezTo>
                      <a:cubicBezTo>
                        <a:pt x="294" y="525"/>
                        <a:pt x="268" y="530"/>
                        <a:pt x="243" y="539"/>
                      </a:cubicBezTo>
                      <a:close/>
                      <a:moveTo>
                        <a:pt x="653" y="82"/>
                      </a:moveTo>
                      <a:cubicBezTo>
                        <a:pt x="656" y="80"/>
                        <a:pt x="659" y="79"/>
                        <a:pt x="662" y="77"/>
                      </a:cubicBezTo>
                      <a:cubicBezTo>
                        <a:pt x="659" y="79"/>
                        <a:pt x="657" y="81"/>
                        <a:pt x="654" y="83"/>
                      </a:cubicBezTo>
                      <a:cubicBezTo>
                        <a:pt x="648" y="88"/>
                        <a:pt x="641" y="93"/>
                        <a:pt x="634" y="98"/>
                      </a:cubicBezTo>
                      <a:cubicBezTo>
                        <a:pt x="640" y="92"/>
                        <a:pt x="645" y="87"/>
                        <a:pt x="651" y="82"/>
                      </a:cubicBezTo>
                      <a:cubicBezTo>
                        <a:pt x="652" y="82"/>
                        <a:pt x="653" y="82"/>
                        <a:pt x="653" y="82"/>
                      </a:cubicBezTo>
                      <a:close/>
                      <a:moveTo>
                        <a:pt x="541" y="168"/>
                      </a:moveTo>
                      <a:cubicBezTo>
                        <a:pt x="543" y="166"/>
                        <a:pt x="545" y="164"/>
                        <a:pt x="547" y="163"/>
                      </a:cubicBezTo>
                      <a:cubicBezTo>
                        <a:pt x="546" y="164"/>
                        <a:pt x="545" y="165"/>
                        <a:pt x="545" y="166"/>
                      </a:cubicBezTo>
                      <a:cubicBezTo>
                        <a:pt x="544" y="167"/>
                        <a:pt x="542" y="168"/>
                        <a:pt x="541" y="168"/>
                      </a:cubicBezTo>
                      <a:close/>
                      <a:moveTo>
                        <a:pt x="479" y="224"/>
                      </a:moveTo>
                      <a:cubicBezTo>
                        <a:pt x="481" y="223"/>
                        <a:pt x="484" y="222"/>
                        <a:pt x="486" y="221"/>
                      </a:cubicBezTo>
                      <a:cubicBezTo>
                        <a:pt x="482" y="224"/>
                        <a:pt x="478" y="226"/>
                        <a:pt x="474" y="229"/>
                      </a:cubicBezTo>
                      <a:cubicBezTo>
                        <a:pt x="476" y="227"/>
                        <a:pt x="478" y="226"/>
                        <a:pt x="479" y="224"/>
                      </a:cubicBezTo>
                      <a:close/>
                      <a:moveTo>
                        <a:pt x="509" y="208"/>
                      </a:moveTo>
                      <a:cubicBezTo>
                        <a:pt x="509" y="208"/>
                        <a:pt x="509" y="208"/>
                        <a:pt x="510" y="207"/>
                      </a:cubicBezTo>
                      <a:cubicBezTo>
                        <a:pt x="509" y="208"/>
                        <a:pt x="509" y="208"/>
                        <a:pt x="509" y="208"/>
                      </a:cubicBezTo>
                      <a:cubicBezTo>
                        <a:pt x="509" y="208"/>
                        <a:pt x="509" y="208"/>
                        <a:pt x="509" y="208"/>
                      </a:cubicBezTo>
                      <a:close/>
                      <a:moveTo>
                        <a:pt x="489" y="216"/>
                      </a:moveTo>
                      <a:cubicBezTo>
                        <a:pt x="496" y="209"/>
                        <a:pt x="503" y="203"/>
                        <a:pt x="510" y="196"/>
                      </a:cubicBezTo>
                      <a:cubicBezTo>
                        <a:pt x="510" y="196"/>
                        <a:pt x="511" y="196"/>
                        <a:pt x="511" y="196"/>
                      </a:cubicBezTo>
                      <a:cubicBezTo>
                        <a:pt x="511" y="196"/>
                        <a:pt x="510" y="196"/>
                        <a:pt x="510" y="197"/>
                      </a:cubicBezTo>
                      <a:cubicBezTo>
                        <a:pt x="509" y="199"/>
                        <a:pt x="515" y="197"/>
                        <a:pt x="516" y="196"/>
                      </a:cubicBezTo>
                      <a:cubicBezTo>
                        <a:pt x="517" y="196"/>
                        <a:pt x="518" y="195"/>
                        <a:pt x="518" y="194"/>
                      </a:cubicBezTo>
                      <a:cubicBezTo>
                        <a:pt x="519" y="194"/>
                        <a:pt x="520" y="194"/>
                        <a:pt x="520" y="194"/>
                      </a:cubicBezTo>
                      <a:cubicBezTo>
                        <a:pt x="516" y="197"/>
                        <a:pt x="511" y="200"/>
                        <a:pt x="506" y="202"/>
                      </a:cubicBezTo>
                      <a:cubicBezTo>
                        <a:pt x="503" y="204"/>
                        <a:pt x="508" y="205"/>
                        <a:pt x="510" y="204"/>
                      </a:cubicBezTo>
                      <a:cubicBezTo>
                        <a:pt x="519" y="199"/>
                        <a:pt x="529" y="193"/>
                        <a:pt x="538" y="188"/>
                      </a:cubicBezTo>
                      <a:cubicBezTo>
                        <a:pt x="539" y="188"/>
                        <a:pt x="540" y="187"/>
                        <a:pt x="541" y="187"/>
                      </a:cubicBezTo>
                      <a:cubicBezTo>
                        <a:pt x="524" y="197"/>
                        <a:pt x="507" y="207"/>
                        <a:pt x="489" y="216"/>
                      </a:cubicBezTo>
                      <a:close/>
                      <a:moveTo>
                        <a:pt x="536" y="161"/>
                      </a:moveTo>
                      <a:cubicBezTo>
                        <a:pt x="533" y="164"/>
                        <a:pt x="530" y="168"/>
                        <a:pt x="527" y="171"/>
                      </a:cubicBezTo>
                      <a:cubicBezTo>
                        <a:pt x="525" y="173"/>
                        <a:pt x="523" y="175"/>
                        <a:pt x="521" y="178"/>
                      </a:cubicBezTo>
                      <a:cubicBezTo>
                        <a:pt x="521" y="178"/>
                        <a:pt x="521" y="179"/>
                        <a:pt x="521" y="179"/>
                      </a:cubicBezTo>
                      <a:cubicBezTo>
                        <a:pt x="516" y="184"/>
                        <a:pt x="511" y="188"/>
                        <a:pt x="506" y="193"/>
                      </a:cubicBezTo>
                      <a:cubicBezTo>
                        <a:pt x="505" y="193"/>
                        <a:pt x="504" y="194"/>
                        <a:pt x="504" y="194"/>
                      </a:cubicBezTo>
                      <a:cubicBezTo>
                        <a:pt x="514" y="183"/>
                        <a:pt x="525" y="172"/>
                        <a:pt x="536" y="161"/>
                      </a:cubicBezTo>
                      <a:close/>
                      <a:moveTo>
                        <a:pt x="556" y="156"/>
                      </a:moveTo>
                      <a:cubicBezTo>
                        <a:pt x="556" y="156"/>
                        <a:pt x="555" y="156"/>
                        <a:pt x="555" y="156"/>
                      </a:cubicBezTo>
                      <a:cubicBezTo>
                        <a:pt x="556" y="155"/>
                        <a:pt x="557" y="154"/>
                        <a:pt x="558" y="153"/>
                      </a:cubicBezTo>
                      <a:cubicBezTo>
                        <a:pt x="557" y="154"/>
                        <a:pt x="556" y="155"/>
                        <a:pt x="556" y="156"/>
                      </a:cubicBezTo>
                      <a:close/>
                      <a:moveTo>
                        <a:pt x="524" y="192"/>
                      </a:moveTo>
                      <a:cubicBezTo>
                        <a:pt x="524" y="192"/>
                        <a:pt x="524" y="192"/>
                        <a:pt x="524" y="191"/>
                      </a:cubicBezTo>
                      <a:cubicBezTo>
                        <a:pt x="525" y="191"/>
                        <a:pt x="525" y="191"/>
                        <a:pt x="525" y="191"/>
                      </a:cubicBezTo>
                      <a:cubicBezTo>
                        <a:pt x="525" y="191"/>
                        <a:pt x="525" y="192"/>
                        <a:pt x="524" y="192"/>
                      </a:cubicBezTo>
                      <a:close/>
                      <a:moveTo>
                        <a:pt x="522" y="185"/>
                      </a:moveTo>
                      <a:cubicBezTo>
                        <a:pt x="522" y="185"/>
                        <a:pt x="522" y="185"/>
                        <a:pt x="523" y="185"/>
                      </a:cubicBezTo>
                      <a:cubicBezTo>
                        <a:pt x="523" y="185"/>
                        <a:pt x="523" y="185"/>
                        <a:pt x="523" y="184"/>
                      </a:cubicBezTo>
                      <a:cubicBezTo>
                        <a:pt x="523" y="184"/>
                        <a:pt x="523" y="185"/>
                        <a:pt x="523" y="185"/>
                      </a:cubicBezTo>
                      <a:cubicBezTo>
                        <a:pt x="523" y="185"/>
                        <a:pt x="522" y="185"/>
                        <a:pt x="522" y="185"/>
                      </a:cubicBezTo>
                      <a:close/>
                      <a:moveTo>
                        <a:pt x="562" y="157"/>
                      </a:moveTo>
                      <a:cubicBezTo>
                        <a:pt x="563" y="156"/>
                        <a:pt x="564" y="154"/>
                        <a:pt x="565" y="153"/>
                      </a:cubicBezTo>
                      <a:cubicBezTo>
                        <a:pt x="564" y="154"/>
                        <a:pt x="563" y="156"/>
                        <a:pt x="562" y="157"/>
                      </a:cubicBezTo>
                      <a:close/>
                      <a:moveTo>
                        <a:pt x="591" y="126"/>
                      </a:moveTo>
                      <a:cubicBezTo>
                        <a:pt x="600" y="120"/>
                        <a:pt x="610" y="115"/>
                        <a:pt x="619" y="109"/>
                      </a:cubicBezTo>
                      <a:cubicBezTo>
                        <a:pt x="620" y="109"/>
                        <a:pt x="620" y="109"/>
                        <a:pt x="621" y="109"/>
                      </a:cubicBezTo>
                      <a:cubicBezTo>
                        <a:pt x="620" y="110"/>
                        <a:pt x="620" y="111"/>
                        <a:pt x="619" y="111"/>
                      </a:cubicBezTo>
                      <a:cubicBezTo>
                        <a:pt x="618" y="112"/>
                        <a:pt x="618" y="112"/>
                        <a:pt x="617" y="112"/>
                      </a:cubicBezTo>
                      <a:cubicBezTo>
                        <a:pt x="608" y="117"/>
                        <a:pt x="599" y="121"/>
                        <a:pt x="591" y="126"/>
                      </a:cubicBezTo>
                      <a:close/>
                      <a:moveTo>
                        <a:pt x="638" y="99"/>
                      </a:moveTo>
                      <a:cubicBezTo>
                        <a:pt x="638" y="99"/>
                        <a:pt x="638" y="99"/>
                        <a:pt x="639" y="99"/>
                      </a:cubicBezTo>
                      <a:cubicBezTo>
                        <a:pt x="638" y="99"/>
                        <a:pt x="637" y="100"/>
                        <a:pt x="637" y="100"/>
                      </a:cubicBezTo>
                      <a:cubicBezTo>
                        <a:pt x="637" y="100"/>
                        <a:pt x="637" y="100"/>
                        <a:pt x="638" y="99"/>
                      </a:cubicBezTo>
                      <a:close/>
                      <a:moveTo>
                        <a:pt x="655" y="88"/>
                      </a:moveTo>
                      <a:cubicBezTo>
                        <a:pt x="653" y="90"/>
                        <a:pt x="652" y="91"/>
                        <a:pt x="651" y="93"/>
                      </a:cubicBezTo>
                      <a:cubicBezTo>
                        <a:pt x="650" y="93"/>
                        <a:pt x="649" y="93"/>
                        <a:pt x="648" y="93"/>
                      </a:cubicBezTo>
                      <a:cubicBezTo>
                        <a:pt x="650" y="91"/>
                        <a:pt x="653" y="90"/>
                        <a:pt x="655" y="88"/>
                      </a:cubicBezTo>
                      <a:close/>
                      <a:moveTo>
                        <a:pt x="590" y="123"/>
                      </a:moveTo>
                      <a:cubicBezTo>
                        <a:pt x="586" y="125"/>
                        <a:pt x="583" y="128"/>
                        <a:pt x="579" y="130"/>
                      </a:cubicBezTo>
                      <a:cubicBezTo>
                        <a:pt x="583" y="128"/>
                        <a:pt x="586" y="125"/>
                        <a:pt x="590" y="122"/>
                      </a:cubicBezTo>
                      <a:cubicBezTo>
                        <a:pt x="590" y="122"/>
                        <a:pt x="590" y="122"/>
                        <a:pt x="590" y="122"/>
                      </a:cubicBezTo>
                      <a:cubicBezTo>
                        <a:pt x="589" y="123"/>
                        <a:pt x="590" y="123"/>
                        <a:pt x="590" y="123"/>
                      </a:cubicBezTo>
                      <a:close/>
                      <a:moveTo>
                        <a:pt x="545" y="154"/>
                      </a:moveTo>
                      <a:cubicBezTo>
                        <a:pt x="545" y="154"/>
                        <a:pt x="544" y="154"/>
                        <a:pt x="544" y="154"/>
                      </a:cubicBezTo>
                      <a:cubicBezTo>
                        <a:pt x="545" y="154"/>
                        <a:pt x="546" y="153"/>
                        <a:pt x="547" y="152"/>
                      </a:cubicBezTo>
                      <a:cubicBezTo>
                        <a:pt x="547" y="153"/>
                        <a:pt x="546" y="154"/>
                        <a:pt x="545" y="154"/>
                      </a:cubicBezTo>
                      <a:close/>
                      <a:moveTo>
                        <a:pt x="497" y="200"/>
                      </a:moveTo>
                      <a:cubicBezTo>
                        <a:pt x="497" y="200"/>
                        <a:pt x="498" y="200"/>
                        <a:pt x="498" y="200"/>
                      </a:cubicBezTo>
                      <a:cubicBezTo>
                        <a:pt x="494" y="204"/>
                        <a:pt x="491" y="207"/>
                        <a:pt x="487" y="211"/>
                      </a:cubicBezTo>
                      <a:cubicBezTo>
                        <a:pt x="488" y="210"/>
                        <a:pt x="488" y="210"/>
                        <a:pt x="488" y="209"/>
                      </a:cubicBezTo>
                      <a:cubicBezTo>
                        <a:pt x="491" y="206"/>
                        <a:pt x="494" y="203"/>
                        <a:pt x="497" y="200"/>
                      </a:cubicBezTo>
                      <a:close/>
                      <a:moveTo>
                        <a:pt x="422" y="293"/>
                      </a:moveTo>
                      <a:cubicBezTo>
                        <a:pt x="420" y="296"/>
                        <a:pt x="417" y="298"/>
                        <a:pt x="415" y="300"/>
                      </a:cubicBezTo>
                      <a:cubicBezTo>
                        <a:pt x="413" y="301"/>
                        <a:pt x="412" y="302"/>
                        <a:pt x="410" y="302"/>
                      </a:cubicBezTo>
                      <a:cubicBezTo>
                        <a:pt x="414" y="299"/>
                        <a:pt x="418" y="296"/>
                        <a:pt x="422" y="293"/>
                      </a:cubicBezTo>
                      <a:close/>
                      <a:moveTo>
                        <a:pt x="355" y="364"/>
                      </a:moveTo>
                      <a:cubicBezTo>
                        <a:pt x="356" y="364"/>
                        <a:pt x="356" y="364"/>
                        <a:pt x="357" y="364"/>
                      </a:cubicBezTo>
                      <a:cubicBezTo>
                        <a:pt x="353" y="369"/>
                        <a:pt x="349" y="373"/>
                        <a:pt x="344" y="377"/>
                      </a:cubicBezTo>
                      <a:cubicBezTo>
                        <a:pt x="347" y="372"/>
                        <a:pt x="351" y="368"/>
                        <a:pt x="355" y="364"/>
                      </a:cubicBezTo>
                      <a:close/>
                      <a:moveTo>
                        <a:pt x="378" y="343"/>
                      </a:moveTo>
                      <a:cubicBezTo>
                        <a:pt x="378" y="343"/>
                        <a:pt x="378" y="343"/>
                        <a:pt x="379" y="343"/>
                      </a:cubicBezTo>
                      <a:cubicBezTo>
                        <a:pt x="379" y="343"/>
                        <a:pt x="379" y="343"/>
                        <a:pt x="379" y="343"/>
                      </a:cubicBezTo>
                      <a:cubicBezTo>
                        <a:pt x="379" y="343"/>
                        <a:pt x="378" y="343"/>
                        <a:pt x="378" y="343"/>
                      </a:cubicBezTo>
                      <a:close/>
                      <a:moveTo>
                        <a:pt x="364" y="343"/>
                      </a:moveTo>
                      <a:cubicBezTo>
                        <a:pt x="361" y="346"/>
                        <a:pt x="358" y="350"/>
                        <a:pt x="355" y="353"/>
                      </a:cubicBezTo>
                      <a:cubicBezTo>
                        <a:pt x="355" y="353"/>
                        <a:pt x="356" y="352"/>
                        <a:pt x="356" y="352"/>
                      </a:cubicBezTo>
                      <a:cubicBezTo>
                        <a:pt x="359" y="349"/>
                        <a:pt x="361" y="346"/>
                        <a:pt x="364" y="343"/>
                      </a:cubicBezTo>
                      <a:close/>
                      <a:moveTo>
                        <a:pt x="343" y="366"/>
                      </a:moveTo>
                      <a:cubicBezTo>
                        <a:pt x="343" y="367"/>
                        <a:pt x="344" y="367"/>
                        <a:pt x="345" y="367"/>
                      </a:cubicBezTo>
                      <a:cubicBezTo>
                        <a:pt x="337" y="376"/>
                        <a:pt x="329" y="385"/>
                        <a:pt x="320" y="393"/>
                      </a:cubicBezTo>
                      <a:cubicBezTo>
                        <a:pt x="324" y="389"/>
                        <a:pt x="327" y="386"/>
                        <a:pt x="330" y="382"/>
                      </a:cubicBezTo>
                      <a:cubicBezTo>
                        <a:pt x="330" y="382"/>
                        <a:pt x="330" y="381"/>
                        <a:pt x="330" y="381"/>
                      </a:cubicBezTo>
                      <a:cubicBezTo>
                        <a:pt x="334" y="376"/>
                        <a:pt x="339" y="371"/>
                        <a:pt x="343" y="366"/>
                      </a:cubicBezTo>
                      <a:close/>
                      <a:moveTo>
                        <a:pt x="270" y="469"/>
                      </a:moveTo>
                      <a:cubicBezTo>
                        <a:pt x="269" y="468"/>
                        <a:pt x="265" y="469"/>
                        <a:pt x="265" y="469"/>
                      </a:cubicBezTo>
                      <a:cubicBezTo>
                        <a:pt x="265" y="469"/>
                        <a:pt x="265" y="469"/>
                        <a:pt x="264" y="469"/>
                      </a:cubicBezTo>
                      <a:cubicBezTo>
                        <a:pt x="264" y="469"/>
                        <a:pt x="264" y="469"/>
                        <a:pt x="264" y="469"/>
                      </a:cubicBezTo>
                      <a:cubicBezTo>
                        <a:pt x="265" y="467"/>
                        <a:pt x="266" y="465"/>
                        <a:pt x="266" y="463"/>
                      </a:cubicBezTo>
                      <a:cubicBezTo>
                        <a:pt x="267" y="462"/>
                        <a:pt x="268" y="462"/>
                        <a:pt x="269" y="461"/>
                      </a:cubicBezTo>
                      <a:cubicBezTo>
                        <a:pt x="270" y="461"/>
                        <a:pt x="271" y="460"/>
                        <a:pt x="272" y="460"/>
                      </a:cubicBezTo>
                      <a:cubicBezTo>
                        <a:pt x="274" y="458"/>
                        <a:pt x="276" y="457"/>
                        <a:pt x="277" y="456"/>
                      </a:cubicBezTo>
                      <a:cubicBezTo>
                        <a:pt x="277" y="457"/>
                        <a:pt x="281" y="458"/>
                        <a:pt x="282" y="457"/>
                      </a:cubicBezTo>
                      <a:cubicBezTo>
                        <a:pt x="283" y="456"/>
                        <a:pt x="284" y="455"/>
                        <a:pt x="285" y="454"/>
                      </a:cubicBezTo>
                      <a:cubicBezTo>
                        <a:pt x="286" y="454"/>
                        <a:pt x="287" y="454"/>
                        <a:pt x="288" y="454"/>
                      </a:cubicBezTo>
                      <a:cubicBezTo>
                        <a:pt x="298" y="447"/>
                        <a:pt x="309" y="441"/>
                        <a:pt x="321" y="436"/>
                      </a:cubicBezTo>
                      <a:cubicBezTo>
                        <a:pt x="306" y="450"/>
                        <a:pt x="288" y="460"/>
                        <a:pt x="270" y="468"/>
                      </a:cubicBezTo>
                      <a:cubicBezTo>
                        <a:pt x="270" y="468"/>
                        <a:pt x="270" y="469"/>
                        <a:pt x="270" y="469"/>
                      </a:cubicBezTo>
                      <a:close/>
                      <a:moveTo>
                        <a:pt x="264" y="501"/>
                      </a:moveTo>
                      <a:cubicBezTo>
                        <a:pt x="260" y="503"/>
                        <a:pt x="256" y="504"/>
                        <a:pt x="253" y="505"/>
                      </a:cubicBezTo>
                      <a:cubicBezTo>
                        <a:pt x="251" y="506"/>
                        <a:pt x="251" y="507"/>
                        <a:pt x="251" y="507"/>
                      </a:cubicBezTo>
                      <a:cubicBezTo>
                        <a:pt x="248" y="509"/>
                        <a:pt x="245" y="510"/>
                        <a:pt x="242" y="512"/>
                      </a:cubicBezTo>
                      <a:cubicBezTo>
                        <a:pt x="243" y="510"/>
                        <a:pt x="245" y="508"/>
                        <a:pt x="247" y="507"/>
                      </a:cubicBezTo>
                      <a:cubicBezTo>
                        <a:pt x="247" y="507"/>
                        <a:pt x="247" y="506"/>
                        <a:pt x="247" y="506"/>
                      </a:cubicBezTo>
                      <a:cubicBezTo>
                        <a:pt x="248" y="506"/>
                        <a:pt x="249" y="506"/>
                        <a:pt x="250" y="506"/>
                      </a:cubicBezTo>
                      <a:cubicBezTo>
                        <a:pt x="255" y="503"/>
                        <a:pt x="260" y="500"/>
                        <a:pt x="266" y="498"/>
                      </a:cubicBezTo>
                      <a:cubicBezTo>
                        <a:pt x="270" y="495"/>
                        <a:pt x="274" y="494"/>
                        <a:pt x="278" y="494"/>
                      </a:cubicBezTo>
                      <a:cubicBezTo>
                        <a:pt x="275" y="496"/>
                        <a:pt x="271" y="498"/>
                        <a:pt x="267" y="500"/>
                      </a:cubicBezTo>
                      <a:cubicBezTo>
                        <a:pt x="266" y="501"/>
                        <a:pt x="265" y="501"/>
                        <a:pt x="264" y="501"/>
                      </a:cubicBezTo>
                      <a:close/>
                      <a:moveTo>
                        <a:pt x="211" y="524"/>
                      </a:moveTo>
                      <a:cubicBezTo>
                        <a:pt x="211" y="524"/>
                        <a:pt x="211" y="524"/>
                        <a:pt x="211" y="524"/>
                      </a:cubicBezTo>
                      <a:cubicBezTo>
                        <a:pt x="211" y="524"/>
                        <a:pt x="211" y="524"/>
                        <a:pt x="210" y="525"/>
                      </a:cubicBezTo>
                      <a:cubicBezTo>
                        <a:pt x="211" y="524"/>
                        <a:pt x="211" y="524"/>
                        <a:pt x="211" y="524"/>
                      </a:cubicBezTo>
                      <a:close/>
                      <a:moveTo>
                        <a:pt x="248" y="499"/>
                      </a:moveTo>
                      <a:cubicBezTo>
                        <a:pt x="249" y="498"/>
                        <a:pt x="250" y="497"/>
                        <a:pt x="251" y="495"/>
                      </a:cubicBezTo>
                      <a:cubicBezTo>
                        <a:pt x="252" y="495"/>
                        <a:pt x="253" y="495"/>
                        <a:pt x="253" y="495"/>
                      </a:cubicBezTo>
                      <a:cubicBezTo>
                        <a:pt x="253" y="495"/>
                        <a:pt x="253" y="494"/>
                        <a:pt x="254" y="494"/>
                      </a:cubicBezTo>
                      <a:cubicBezTo>
                        <a:pt x="252" y="496"/>
                        <a:pt x="250" y="498"/>
                        <a:pt x="248" y="499"/>
                      </a:cubicBezTo>
                      <a:close/>
                      <a:moveTo>
                        <a:pt x="249" y="491"/>
                      </a:moveTo>
                      <a:cubicBezTo>
                        <a:pt x="249" y="491"/>
                        <a:pt x="249" y="491"/>
                        <a:pt x="249" y="491"/>
                      </a:cubicBezTo>
                      <a:cubicBezTo>
                        <a:pt x="249" y="491"/>
                        <a:pt x="249" y="491"/>
                        <a:pt x="249" y="491"/>
                      </a:cubicBezTo>
                      <a:cubicBezTo>
                        <a:pt x="249" y="491"/>
                        <a:pt x="249" y="491"/>
                        <a:pt x="249" y="491"/>
                      </a:cubicBezTo>
                      <a:cubicBezTo>
                        <a:pt x="249" y="491"/>
                        <a:pt x="249" y="491"/>
                        <a:pt x="249" y="491"/>
                      </a:cubicBezTo>
                      <a:close/>
                      <a:moveTo>
                        <a:pt x="255" y="473"/>
                      </a:moveTo>
                      <a:cubicBezTo>
                        <a:pt x="255" y="474"/>
                        <a:pt x="255" y="474"/>
                        <a:pt x="254" y="475"/>
                      </a:cubicBezTo>
                      <a:cubicBezTo>
                        <a:pt x="254" y="475"/>
                        <a:pt x="253" y="476"/>
                        <a:pt x="252" y="476"/>
                      </a:cubicBezTo>
                      <a:cubicBezTo>
                        <a:pt x="253" y="475"/>
                        <a:pt x="254" y="474"/>
                        <a:pt x="255" y="473"/>
                      </a:cubicBezTo>
                      <a:close/>
                      <a:moveTo>
                        <a:pt x="204" y="533"/>
                      </a:moveTo>
                      <a:cubicBezTo>
                        <a:pt x="213" y="527"/>
                        <a:pt x="222" y="522"/>
                        <a:pt x="230" y="516"/>
                      </a:cubicBezTo>
                      <a:cubicBezTo>
                        <a:pt x="222" y="523"/>
                        <a:pt x="214" y="530"/>
                        <a:pt x="206" y="538"/>
                      </a:cubicBezTo>
                      <a:cubicBezTo>
                        <a:pt x="204" y="539"/>
                        <a:pt x="202" y="540"/>
                        <a:pt x="199" y="541"/>
                      </a:cubicBezTo>
                      <a:cubicBezTo>
                        <a:pt x="201" y="538"/>
                        <a:pt x="202" y="535"/>
                        <a:pt x="204" y="533"/>
                      </a:cubicBezTo>
                      <a:close/>
                      <a:moveTo>
                        <a:pt x="213" y="537"/>
                      </a:moveTo>
                      <a:cubicBezTo>
                        <a:pt x="212" y="537"/>
                        <a:pt x="212" y="537"/>
                        <a:pt x="211" y="538"/>
                      </a:cubicBezTo>
                      <a:cubicBezTo>
                        <a:pt x="212" y="537"/>
                        <a:pt x="212" y="537"/>
                        <a:pt x="213" y="537"/>
                      </a:cubicBezTo>
                      <a:cubicBezTo>
                        <a:pt x="213" y="537"/>
                        <a:pt x="213" y="537"/>
                        <a:pt x="213" y="537"/>
                      </a:cubicBezTo>
                      <a:close/>
                      <a:moveTo>
                        <a:pt x="253" y="500"/>
                      </a:moveTo>
                      <a:cubicBezTo>
                        <a:pt x="260" y="495"/>
                        <a:pt x="266" y="490"/>
                        <a:pt x="272" y="484"/>
                      </a:cubicBezTo>
                      <a:cubicBezTo>
                        <a:pt x="272" y="483"/>
                        <a:pt x="272" y="483"/>
                        <a:pt x="272" y="483"/>
                      </a:cubicBezTo>
                      <a:cubicBezTo>
                        <a:pt x="274" y="482"/>
                        <a:pt x="275" y="481"/>
                        <a:pt x="277" y="480"/>
                      </a:cubicBezTo>
                      <a:cubicBezTo>
                        <a:pt x="283" y="477"/>
                        <a:pt x="290" y="474"/>
                        <a:pt x="284" y="481"/>
                      </a:cubicBezTo>
                      <a:cubicBezTo>
                        <a:pt x="279" y="486"/>
                        <a:pt x="272" y="490"/>
                        <a:pt x="266" y="493"/>
                      </a:cubicBezTo>
                      <a:cubicBezTo>
                        <a:pt x="262" y="495"/>
                        <a:pt x="257" y="498"/>
                        <a:pt x="253" y="500"/>
                      </a:cubicBezTo>
                      <a:close/>
                      <a:moveTo>
                        <a:pt x="235" y="492"/>
                      </a:moveTo>
                      <a:cubicBezTo>
                        <a:pt x="238" y="490"/>
                        <a:pt x="241" y="488"/>
                        <a:pt x="242" y="486"/>
                      </a:cubicBezTo>
                      <a:cubicBezTo>
                        <a:pt x="244" y="485"/>
                        <a:pt x="247" y="483"/>
                        <a:pt x="249" y="481"/>
                      </a:cubicBezTo>
                      <a:cubicBezTo>
                        <a:pt x="245" y="486"/>
                        <a:pt x="240" y="490"/>
                        <a:pt x="236" y="495"/>
                      </a:cubicBezTo>
                      <a:cubicBezTo>
                        <a:pt x="234" y="497"/>
                        <a:pt x="231" y="499"/>
                        <a:pt x="229" y="501"/>
                      </a:cubicBezTo>
                      <a:cubicBezTo>
                        <a:pt x="229" y="501"/>
                        <a:pt x="228" y="501"/>
                        <a:pt x="228" y="501"/>
                      </a:cubicBezTo>
                      <a:cubicBezTo>
                        <a:pt x="230" y="498"/>
                        <a:pt x="233" y="495"/>
                        <a:pt x="235" y="492"/>
                      </a:cubicBezTo>
                      <a:close/>
                      <a:moveTo>
                        <a:pt x="193" y="545"/>
                      </a:moveTo>
                      <a:cubicBezTo>
                        <a:pt x="194" y="545"/>
                        <a:pt x="196" y="545"/>
                        <a:pt x="196" y="545"/>
                      </a:cubicBezTo>
                      <a:cubicBezTo>
                        <a:pt x="197" y="544"/>
                        <a:pt x="198" y="544"/>
                        <a:pt x="200" y="544"/>
                      </a:cubicBezTo>
                      <a:cubicBezTo>
                        <a:pt x="196" y="547"/>
                        <a:pt x="192" y="550"/>
                        <a:pt x="189" y="554"/>
                      </a:cubicBezTo>
                      <a:cubicBezTo>
                        <a:pt x="189" y="554"/>
                        <a:pt x="189" y="554"/>
                        <a:pt x="189" y="554"/>
                      </a:cubicBezTo>
                      <a:cubicBezTo>
                        <a:pt x="187" y="555"/>
                        <a:pt x="185" y="557"/>
                        <a:pt x="183" y="558"/>
                      </a:cubicBezTo>
                      <a:cubicBezTo>
                        <a:pt x="186" y="554"/>
                        <a:pt x="189" y="550"/>
                        <a:pt x="193" y="545"/>
                      </a:cubicBezTo>
                      <a:close/>
                      <a:moveTo>
                        <a:pt x="218" y="538"/>
                      </a:moveTo>
                      <a:cubicBezTo>
                        <a:pt x="213" y="540"/>
                        <a:pt x="208" y="542"/>
                        <a:pt x="203" y="545"/>
                      </a:cubicBezTo>
                      <a:cubicBezTo>
                        <a:pt x="205" y="544"/>
                        <a:pt x="206" y="542"/>
                        <a:pt x="208" y="541"/>
                      </a:cubicBezTo>
                      <a:cubicBezTo>
                        <a:pt x="209" y="541"/>
                        <a:pt x="211" y="541"/>
                        <a:pt x="212" y="541"/>
                      </a:cubicBezTo>
                      <a:cubicBezTo>
                        <a:pt x="215" y="539"/>
                        <a:pt x="218" y="538"/>
                        <a:pt x="221" y="536"/>
                      </a:cubicBezTo>
                      <a:cubicBezTo>
                        <a:pt x="220" y="537"/>
                        <a:pt x="219" y="537"/>
                        <a:pt x="218" y="538"/>
                      </a:cubicBezTo>
                      <a:close/>
                      <a:moveTo>
                        <a:pt x="255" y="517"/>
                      </a:moveTo>
                      <a:cubicBezTo>
                        <a:pt x="255" y="517"/>
                        <a:pt x="254" y="517"/>
                        <a:pt x="254" y="517"/>
                      </a:cubicBezTo>
                      <a:cubicBezTo>
                        <a:pt x="257" y="515"/>
                        <a:pt x="259" y="513"/>
                        <a:pt x="262" y="511"/>
                      </a:cubicBezTo>
                      <a:cubicBezTo>
                        <a:pt x="269" y="508"/>
                        <a:pt x="277" y="506"/>
                        <a:pt x="284" y="504"/>
                      </a:cubicBezTo>
                      <a:cubicBezTo>
                        <a:pt x="274" y="507"/>
                        <a:pt x="265" y="512"/>
                        <a:pt x="255" y="517"/>
                      </a:cubicBezTo>
                      <a:close/>
                      <a:moveTo>
                        <a:pt x="252" y="514"/>
                      </a:moveTo>
                      <a:cubicBezTo>
                        <a:pt x="250" y="516"/>
                        <a:pt x="248" y="517"/>
                        <a:pt x="245" y="519"/>
                      </a:cubicBezTo>
                      <a:cubicBezTo>
                        <a:pt x="244" y="519"/>
                        <a:pt x="243" y="520"/>
                        <a:pt x="241" y="521"/>
                      </a:cubicBezTo>
                      <a:cubicBezTo>
                        <a:pt x="236" y="522"/>
                        <a:pt x="232" y="524"/>
                        <a:pt x="227" y="526"/>
                      </a:cubicBezTo>
                      <a:cubicBezTo>
                        <a:pt x="229" y="524"/>
                        <a:pt x="232" y="522"/>
                        <a:pt x="235" y="519"/>
                      </a:cubicBezTo>
                      <a:cubicBezTo>
                        <a:pt x="235" y="519"/>
                        <a:pt x="235" y="519"/>
                        <a:pt x="236" y="519"/>
                      </a:cubicBezTo>
                      <a:cubicBezTo>
                        <a:pt x="241" y="517"/>
                        <a:pt x="247" y="516"/>
                        <a:pt x="252" y="514"/>
                      </a:cubicBezTo>
                      <a:close/>
                      <a:moveTo>
                        <a:pt x="328" y="455"/>
                      </a:moveTo>
                      <a:cubicBezTo>
                        <a:pt x="358" y="446"/>
                        <a:pt x="389" y="442"/>
                        <a:pt x="421" y="441"/>
                      </a:cubicBezTo>
                      <a:cubicBezTo>
                        <a:pt x="443" y="440"/>
                        <a:pt x="466" y="443"/>
                        <a:pt x="488" y="437"/>
                      </a:cubicBezTo>
                      <a:cubicBezTo>
                        <a:pt x="428" y="485"/>
                        <a:pt x="348" y="478"/>
                        <a:pt x="276" y="498"/>
                      </a:cubicBezTo>
                      <a:cubicBezTo>
                        <a:pt x="280" y="496"/>
                        <a:pt x="283" y="494"/>
                        <a:pt x="287" y="491"/>
                      </a:cubicBezTo>
                      <a:cubicBezTo>
                        <a:pt x="288" y="490"/>
                        <a:pt x="287" y="490"/>
                        <a:pt x="286" y="490"/>
                      </a:cubicBezTo>
                      <a:cubicBezTo>
                        <a:pt x="281" y="490"/>
                        <a:pt x="277" y="491"/>
                        <a:pt x="273" y="492"/>
                      </a:cubicBezTo>
                      <a:cubicBezTo>
                        <a:pt x="275" y="491"/>
                        <a:pt x="276" y="490"/>
                        <a:pt x="278" y="489"/>
                      </a:cubicBezTo>
                      <a:cubicBezTo>
                        <a:pt x="284" y="485"/>
                        <a:pt x="290" y="481"/>
                        <a:pt x="295" y="474"/>
                      </a:cubicBezTo>
                      <a:cubicBezTo>
                        <a:pt x="296" y="473"/>
                        <a:pt x="293" y="473"/>
                        <a:pt x="293" y="473"/>
                      </a:cubicBezTo>
                      <a:cubicBezTo>
                        <a:pt x="290" y="474"/>
                        <a:pt x="288" y="474"/>
                        <a:pt x="285" y="475"/>
                      </a:cubicBezTo>
                      <a:cubicBezTo>
                        <a:pt x="289" y="472"/>
                        <a:pt x="294" y="469"/>
                        <a:pt x="298" y="466"/>
                      </a:cubicBezTo>
                      <a:cubicBezTo>
                        <a:pt x="300" y="464"/>
                        <a:pt x="294" y="465"/>
                        <a:pt x="293" y="466"/>
                      </a:cubicBezTo>
                      <a:cubicBezTo>
                        <a:pt x="286" y="471"/>
                        <a:pt x="279" y="475"/>
                        <a:pt x="272" y="480"/>
                      </a:cubicBezTo>
                      <a:cubicBezTo>
                        <a:pt x="271" y="481"/>
                        <a:pt x="270" y="481"/>
                        <a:pt x="269" y="481"/>
                      </a:cubicBezTo>
                      <a:cubicBezTo>
                        <a:pt x="274" y="478"/>
                        <a:pt x="278" y="473"/>
                        <a:pt x="282" y="469"/>
                      </a:cubicBezTo>
                      <a:cubicBezTo>
                        <a:pt x="297" y="463"/>
                        <a:pt x="313" y="460"/>
                        <a:pt x="328" y="455"/>
                      </a:cubicBezTo>
                      <a:close/>
                      <a:moveTo>
                        <a:pt x="268" y="472"/>
                      </a:moveTo>
                      <a:cubicBezTo>
                        <a:pt x="269" y="471"/>
                        <a:pt x="269" y="471"/>
                        <a:pt x="269" y="471"/>
                      </a:cubicBezTo>
                      <a:cubicBezTo>
                        <a:pt x="269" y="471"/>
                        <a:pt x="269" y="471"/>
                        <a:pt x="270" y="471"/>
                      </a:cubicBezTo>
                      <a:cubicBezTo>
                        <a:pt x="269" y="471"/>
                        <a:pt x="269" y="471"/>
                        <a:pt x="268" y="472"/>
                      </a:cubicBezTo>
                      <a:close/>
                      <a:moveTo>
                        <a:pt x="343" y="414"/>
                      </a:moveTo>
                      <a:cubicBezTo>
                        <a:pt x="355" y="409"/>
                        <a:pt x="337" y="423"/>
                        <a:pt x="338" y="423"/>
                      </a:cubicBezTo>
                      <a:cubicBezTo>
                        <a:pt x="333" y="426"/>
                        <a:pt x="328" y="428"/>
                        <a:pt x="323" y="431"/>
                      </a:cubicBezTo>
                      <a:cubicBezTo>
                        <a:pt x="315" y="433"/>
                        <a:pt x="308" y="436"/>
                        <a:pt x="300" y="440"/>
                      </a:cubicBezTo>
                      <a:cubicBezTo>
                        <a:pt x="302" y="438"/>
                        <a:pt x="303" y="436"/>
                        <a:pt x="305" y="434"/>
                      </a:cubicBezTo>
                      <a:cubicBezTo>
                        <a:pt x="307" y="433"/>
                        <a:pt x="308" y="432"/>
                        <a:pt x="310" y="431"/>
                      </a:cubicBezTo>
                      <a:cubicBezTo>
                        <a:pt x="309" y="433"/>
                        <a:pt x="313" y="433"/>
                        <a:pt x="315" y="432"/>
                      </a:cubicBezTo>
                      <a:cubicBezTo>
                        <a:pt x="320" y="428"/>
                        <a:pt x="326" y="424"/>
                        <a:pt x="332" y="420"/>
                      </a:cubicBezTo>
                      <a:cubicBezTo>
                        <a:pt x="335" y="418"/>
                        <a:pt x="339" y="416"/>
                        <a:pt x="343" y="414"/>
                      </a:cubicBezTo>
                      <a:close/>
                      <a:moveTo>
                        <a:pt x="326" y="420"/>
                      </a:moveTo>
                      <a:cubicBezTo>
                        <a:pt x="327" y="419"/>
                        <a:pt x="327" y="418"/>
                        <a:pt x="328" y="418"/>
                      </a:cubicBezTo>
                      <a:cubicBezTo>
                        <a:pt x="331" y="416"/>
                        <a:pt x="328" y="414"/>
                        <a:pt x="326" y="415"/>
                      </a:cubicBezTo>
                      <a:cubicBezTo>
                        <a:pt x="327" y="413"/>
                        <a:pt x="329" y="411"/>
                        <a:pt x="330" y="409"/>
                      </a:cubicBezTo>
                      <a:cubicBezTo>
                        <a:pt x="334" y="408"/>
                        <a:pt x="348" y="402"/>
                        <a:pt x="339" y="411"/>
                      </a:cubicBezTo>
                      <a:cubicBezTo>
                        <a:pt x="336" y="413"/>
                        <a:pt x="334" y="414"/>
                        <a:pt x="332" y="416"/>
                      </a:cubicBezTo>
                      <a:cubicBezTo>
                        <a:pt x="330" y="417"/>
                        <a:pt x="328" y="418"/>
                        <a:pt x="326" y="420"/>
                      </a:cubicBezTo>
                      <a:close/>
                      <a:moveTo>
                        <a:pt x="336" y="400"/>
                      </a:moveTo>
                      <a:cubicBezTo>
                        <a:pt x="335" y="399"/>
                        <a:pt x="331" y="400"/>
                        <a:pt x="330" y="401"/>
                      </a:cubicBezTo>
                      <a:cubicBezTo>
                        <a:pt x="327" y="404"/>
                        <a:pt x="324" y="406"/>
                        <a:pt x="321" y="409"/>
                      </a:cubicBezTo>
                      <a:cubicBezTo>
                        <a:pt x="318" y="411"/>
                        <a:pt x="315" y="413"/>
                        <a:pt x="312" y="415"/>
                      </a:cubicBezTo>
                      <a:cubicBezTo>
                        <a:pt x="310" y="417"/>
                        <a:pt x="312" y="417"/>
                        <a:pt x="314" y="417"/>
                      </a:cubicBezTo>
                      <a:cubicBezTo>
                        <a:pt x="309" y="422"/>
                        <a:pt x="305" y="427"/>
                        <a:pt x="300" y="432"/>
                      </a:cubicBezTo>
                      <a:cubicBezTo>
                        <a:pt x="300" y="433"/>
                        <a:pt x="299" y="433"/>
                        <a:pt x="298" y="434"/>
                      </a:cubicBezTo>
                      <a:cubicBezTo>
                        <a:pt x="293" y="437"/>
                        <a:pt x="288" y="441"/>
                        <a:pt x="283" y="444"/>
                      </a:cubicBezTo>
                      <a:cubicBezTo>
                        <a:pt x="293" y="434"/>
                        <a:pt x="304" y="423"/>
                        <a:pt x="312" y="410"/>
                      </a:cubicBezTo>
                      <a:cubicBezTo>
                        <a:pt x="312" y="409"/>
                        <a:pt x="312" y="408"/>
                        <a:pt x="311" y="408"/>
                      </a:cubicBezTo>
                      <a:cubicBezTo>
                        <a:pt x="319" y="401"/>
                        <a:pt x="326" y="394"/>
                        <a:pt x="333" y="387"/>
                      </a:cubicBezTo>
                      <a:cubicBezTo>
                        <a:pt x="332" y="390"/>
                        <a:pt x="336" y="390"/>
                        <a:pt x="338" y="389"/>
                      </a:cubicBezTo>
                      <a:cubicBezTo>
                        <a:pt x="338" y="388"/>
                        <a:pt x="339" y="388"/>
                        <a:pt x="339" y="388"/>
                      </a:cubicBezTo>
                      <a:cubicBezTo>
                        <a:pt x="339" y="389"/>
                        <a:pt x="342" y="389"/>
                        <a:pt x="343" y="389"/>
                      </a:cubicBezTo>
                      <a:cubicBezTo>
                        <a:pt x="347" y="387"/>
                        <a:pt x="350" y="385"/>
                        <a:pt x="354" y="384"/>
                      </a:cubicBezTo>
                      <a:cubicBezTo>
                        <a:pt x="349" y="391"/>
                        <a:pt x="342" y="396"/>
                        <a:pt x="336" y="400"/>
                      </a:cubicBezTo>
                      <a:close/>
                      <a:moveTo>
                        <a:pt x="462" y="352"/>
                      </a:moveTo>
                      <a:cubicBezTo>
                        <a:pt x="442" y="352"/>
                        <a:pt x="422" y="354"/>
                        <a:pt x="402" y="357"/>
                      </a:cubicBezTo>
                      <a:cubicBezTo>
                        <a:pt x="404" y="356"/>
                        <a:pt x="406" y="355"/>
                        <a:pt x="408" y="354"/>
                      </a:cubicBezTo>
                      <a:cubicBezTo>
                        <a:pt x="409" y="354"/>
                        <a:pt x="410" y="353"/>
                        <a:pt x="411" y="353"/>
                      </a:cubicBezTo>
                      <a:cubicBezTo>
                        <a:pt x="439" y="348"/>
                        <a:pt x="468" y="352"/>
                        <a:pt x="496" y="354"/>
                      </a:cubicBezTo>
                      <a:cubicBezTo>
                        <a:pt x="500" y="354"/>
                        <a:pt x="504" y="355"/>
                        <a:pt x="508" y="355"/>
                      </a:cubicBezTo>
                      <a:cubicBezTo>
                        <a:pt x="507" y="355"/>
                        <a:pt x="505" y="356"/>
                        <a:pt x="504" y="356"/>
                      </a:cubicBezTo>
                      <a:cubicBezTo>
                        <a:pt x="490" y="354"/>
                        <a:pt x="476" y="352"/>
                        <a:pt x="462" y="352"/>
                      </a:cubicBezTo>
                      <a:close/>
                      <a:moveTo>
                        <a:pt x="532" y="357"/>
                      </a:moveTo>
                      <a:cubicBezTo>
                        <a:pt x="526" y="358"/>
                        <a:pt x="519" y="357"/>
                        <a:pt x="512" y="357"/>
                      </a:cubicBezTo>
                      <a:cubicBezTo>
                        <a:pt x="514" y="356"/>
                        <a:pt x="515" y="356"/>
                        <a:pt x="516" y="356"/>
                      </a:cubicBezTo>
                      <a:cubicBezTo>
                        <a:pt x="522" y="357"/>
                        <a:pt x="528" y="357"/>
                        <a:pt x="533" y="357"/>
                      </a:cubicBezTo>
                      <a:cubicBezTo>
                        <a:pt x="533" y="357"/>
                        <a:pt x="533" y="357"/>
                        <a:pt x="532" y="357"/>
                      </a:cubicBezTo>
                      <a:close/>
                      <a:moveTo>
                        <a:pt x="555" y="350"/>
                      </a:moveTo>
                      <a:cubicBezTo>
                        <a:pt x="554" y="350"/>
                        <a:pt x="553" y="350"/>
                        <a:pt x="552" y="351"/>
                      </a:cubicBezTo>
                      <a:cubicBezTo>
                        <a:pt x="548" y="352"/>
                        <a:pt x="543" y="352"/>
                        <a:pt x="539" y="353"/>
                      </a:cubicBezTo>
                      <a:cubicBezTo>
                        <a:pt x="544" y="352"/>
                        <a:pt x="550" y="351"/>
                        <a:pt x="555" y="350"/>
                      </a:cubicBezTo>
                      <a:close/>
                      <a:moveTo>
                        <a:pt x="467" y="350"/>
                      </a:moveTo>
                      <a:cubicBezTo>
                        <a:pt x="455" y="349"/>
                        <a:pt x="442" y="348"/>
                        <a:pt x="430" y="349"/>
                      </a:cubicBezTo>
                      <a:cubicBezTo>
                        <a:pt x="442" y="347"/>
                        <a:pt x="454" y="348"/>
                        <a:pt x="467" y="350"/>
                      </a:cubicBezTo>
                      <a:close/>
                      <a:moveTo>
                        <a:pt x="376" y="365"/>
                      </a:moveTo>
                      <a:cubicBezTo>
                        <a:pt x="381" y="362"/>
                        <a:pt x="387" y="359"/>
                        <a:pt x="392" y="357"/>
                      </a:cubicBezTo>
                      <a:cubicBezTo>
                        <a:pt x="392" y="357"/>
                        <a:pt x="392" y="358"/>
                        <a:pt x="392" y="358"/>
                      </a:cubicBezTo>
                      <a:cubicBezTo>
                        <a:pt x="391" y="358"/>
                        <a:pt x="391" y="359"/>
                        <a:pt x="391" y="359"/>
                      </a:cubicBezTo>
                      <a:cubicBezTo>
                        <a:pt x="391" y="359"/>
                        <a:pt x="391" y="359"/>
                        <a:pt x="391" y="359"/>
                      </a:cubicBezTo>
                      <a:cubicBezTo>
                        <a:pt x="390" y="359"/>
                        <a:pt x="389" y="359"/>
                        <a:pt x="387" y="360"/>
                      </a:cubicBezTo>
                      <a:cubicBezTo>
                        <a:pt x="385" y="360"/>
                        <a:pt x="383" y="362"/>
                        <a:pt x="385" y="362"/>
                      </a:cubicBezTo>
                      <a:cubicBezTo>
                        <a:pt x="370" y="370"/>
                        <a:pt x="355" y="377"/>
                        <a:pt x="341" y="386"/>
                      </a:cubicBezTo>
                      <a:cubicBezTo>
                        <a:pt x="352" y="377"/>
                        <a:pt x="363" y="366"/>
                        <a:pt x="371" y="354"/>
                      </a:cubicBezTo>
                      <a:cubicBezTo>
                        <a:pt x="372" y="353"/>
                        <a:pt x="374" y="352"/>
                        <a:pt x="375" y="351"/>
                      </a:cubicBezTo>
                      <a:cubicBezTo>
                        <a:pt x="376" y="351"/>
                        <a:pt x="378" y="351"/>
                        <a:pt x="378" y="350"/>
                      </a:cubicBezTo>
                      <a:cubicBezTo>
                        <a:pt x="379" y="349"/>
                        <a:pt x="380" y="348"/>
                        <a:pt x="380" y="347"/>
                      </a:cubicBezTo>
                      <a:cubicBezTo>
                        <a:pt x="381" y="347"/>
                        <a:pt x="383" y="346"/>
                        <a:pt x="384" y="345"/>
                      </a:cubicBezTo>
                      <a:cubicBezTo>
                        <a:pt x="376" y="352"/>
                        <a:pt x="369" y="360"/>
                        <a:pt x="362" y="368"/>
                      </a:cubicBezTo>
                      <a:cubicBezTo>
                        <a:pt x="359" y="370"/>
                        <a:pt x="365" y="371"/>
                        <a:pt x="367" y="369"/>
                      </a:cubicBezTo>
                      <a:cubicBezTo>
                        <a:pt x="368" y="368"/>
                        <a:pt x="370" y="366"/>
                        <a:pt x="371" y="365"/>
                      </a:cubicBezTo>
                      <a:cubicBezTo>
                        <a:pt x="372" y="365"/>
                        <a:pt x="375" y="365"/>
                        <a:pt x="376" y="365"/>
                      </a:cubicBezTo>
                      <a:close/>
                      <a:moveTo>
                        <a:pt x="406" y="336"/>
                      </a:moveTo>
                      <a:cubicBezTo>
                        <a:pt x="401" y="338"/>
                        <a:pt x="395" y="342"/>
                        <a:pt x="390" y="346"/>
                      </a:cubicBezTo>
                      <a:cubicBezTo>
                        <a:pt x="393" y="343"/>
                        <a:pt x="396" y="341"/>
                        <a:pt x="398" y="338"/>
                      </a:cubicBezTo>
                      <a:cubicBezTo>
                        <a:pt x="401" y="337"/>
                        <a:pt x="404" y="336"/>
                        <a:pt x="406" y="336"/>
                      </a:cubicBezTo>
                      <a:close/>
                      <a:moveTo>
                        <a:pt x="402" y="329"/>
                      </a:moveTo>
                      <a:cubicBezTo>
                        <a:pt x="398" y="332"/>
                        <a:pt x="395" y="335"/>
                        <a:pt x="391" y="338"/>
                      </a:cubicBezTo>
                      <a:cubicBezTo>
                        <a:pt x="390" y="339"/>
                        <a:pt x="388" y="339"/>
                        <a:pt x="387" y="340"/>
                      </a:cubicBezTo>
                      <a:cubicBezTo>
                        <a:pt x="389" y="338"/>
                        <a:pt x="391" y="336"/>
                        <a:pt x="393" y="334"/>
                      </a:cubicBezTo>
                      <a:cubicBezTo>
                        <a:pt x="396" y="332"/>
                        <a:pt x="399" y="330"/>
                        <a:pt x="402" y="329"/>
                      </a:cubicBezTo>
                      <a:close/>
                      <a:moveTo>
                        <a:pt x="392" y="329"/>
                      </a:moveTo>
                      <a:cubicBezTo>
                        <a:pt x="390" y="330"/>
                        <a:pt x="389" y="331"/>
                        <a:pt x="387" y="332"/>
                      </a:cubicBezTo>
                      <a:cubicBezTo>
                        <a:pt x="389" y="328"/>
                        <a:pt x="392" y="324"/>
                        <a:pt x="393" y="318"/>
                      </a:cubicBezTo>
                      <a:cubicBezTo>
                        <a:pt x="393" y="318"/>
                        <a:pt x="393" y="318"/>
                        <a:pt x="393" y="318"/>
                      </a:cubicBezTo>
                      <a:cubicBezTo>
                        <a:pt x="395" y="316"/>
                        <a:pt x="396" y="315"/>
                        <a:pt x="398" y="313"/>
                      </a:cubicBezTo>
                      <a:cubicBezTo>
                        <a:pt x="401" y="311"/>
                        <a:pt x="404" y="309"/>
                        <a:pt x="408" y="308"/>
                      </a:cubicBezTo>
                      <a:cubicBezTo>
                        <a:pt x="406" y="310"/>
                        <a:pt x="403" y="312"/>
                        <a:pt x="401" y="315"/>
                      </a:cubicBezTo>
                      <a:cubicBezTo>
                        <a:pt x="399" y="318"/>
                        <a:pt x="405" y="318"/>
                        <a:pt x="406" y="316"/>
                      </a:cubicBezTo>
                      <a:cubicBezTo>
                        <a:pt x="410" y="311"/>
                        <a:pt x="415" y="307"/>
                        <a:pt x="419" y="302"/>
                      </a:cubicBezTo>
                      <a:cubicBezTo>
                        <a:pt x="424" y="300"/>
                        <a:pt x="429" y="299"/>
                        <a:pt x="434" y="297"/>
                      </a:cubicBezTo>
                      <a:cubicBezTo>
                        <a:pt x="420" y="307"/>
                        <a:pt x="405" y="317"/>
                        <a:pt x="392" y="329"/>
                      </a:cubicBezTo>
                      <a:close/>
                      <a:moveTo>
                        <a:pt x="425" y="286"/>
                      </a:moveTo>
                      <a:cubicBezTo>
                        <a:pt x="423" y="287"/>
                        <a:pt x="421" y="289"/>
                        <a:pt x="419" y="290"/>
                      </a:cubicBezTo>
                      <a:cubicBezTo>
                        <a:pt x="419" y="291"/>
                        <a:pt x="419" y="291"/>
                        <a:pt x="419" y="291"/>
                      </a:cubicBezTo>
                      <a:cubicBezTo>
                        <a:pt x="410" y="297"/>
                        <a:pt x="402" y="304"/>
                        <a:pt x="394" y="311"/>
                      </a:cubicBezTo>
                      <a:cubicBezTo>
                        <a:pt x="393" y="312"/>
                        <a:pt x="391" y="313"/>
                        <a:pt x="390" y="314"/>
                      </a:cubicBezTo>
                      <a:cubicBezTo>
                        <a:pt x="395" y="308"/>
                        <a:pt x="401" y="301"/>
                        <a:pt x="407" y="295"/>
                      </a:cubicBezTo>
                      <a:cubicBezTo>
                        <a:pt x="413" y="291"/>
                        <a:pt x="418" y="288"/>
                        <a:pt x="425" y="286"/>
                      </a:cubicBezTo>
                      <a:close/>
                      <a:moveTo>
                        <a:pt x="441" y="259"/>
                      </a:moveTo>
                      <a:cubicBezTo>
                        <a:pt x="446" y="254"/>
                        <a:pt x="452" y="249"/>
                        <a:pt x="457" y="244"/>
                      </a:cubicBezTo>
                      <a:cubicBezTo>
                        <a:pt x="464" y="239"/>
                        <a:pt x="471" y="235"/>
                        <a:pt x="478" y="230"/>
                      </a:cubicBezTo>
                      <a:cubicBezTo>
                        <a:pt x="478" y="231"/>
                        <a:pt x="478" y="232"/>
                        <a:pt x="478" y="232"/>
                      </a:cubicBezTo>
                      <a:cubicBezTo>
                        <a:pt x="466" y="240"/>
                        <a:pt x="453" y="249"/>
                        <a:pt x="441" y="259"/>
                      </a:cubicBezTo>
                      <a:close/>
                      <a:moveTo>
                        <a:pt x="494" y="223"/>
                      </a:moveTo>
                      <a:cubicBezTo>
                        <a:pt x="500" y="218"/>
                        <a:pt x="507" y="214"/>
                        <a:pt x="514" y="210"/>
                      </a:cubicBezTo>
                      <a:cubicBezTo>
                        <a:pt x="515" y="209"/>
                        <a:pt x="517" y="208"/>
                        <a:pt x="519" y="208"/>
                      </a:cubicBezTo>
                      <a:cubicBezTo>
                        <a:pt x="511" y="213"/>
                        <a:pt x="502" y="218"/>
                        <a:pt x="494" y="223"/>
                      </a:cubicBezTo>
                      <a:close/>
                      <a:moveTo>
                        <a:pt x="531" y="201"/>
                      </a:moveTo>
                      <a:cubicBezTo>
                        <a:pt x="531" y="201"/>
                        <a:pt x="531" y="201"/>
                        <a:pt x="531" y="201"/>
                      </a:cubicBezTo>
                      <a:cubicBezTo>
                        <a:pt x="531" y="201"/>
                        <a:pt x="531" y="201"/>
                        <a:pt x="531" y="201"/>
                      </a:cubicBezTo>
                      <a:cubicBezTo>
                        <a:pt x="531" y="201"/>
                        <a:pt x="531" y="201"/>
                        <a:pt x="531" y="201"/>
                      </a:cubicBezTo>
                      <a:close/>
                      <a:moveTo>
                        <a:pt x="552" y="185"/>
                      </a:moveTo>
                      <a:cubicBezTo>
                        <a:pt x="541" y="192"/>
                        <a:pt x="529" y="197"/>
                        <a:pt x="517" y="203"/>
                      </a:cubicBezTo>
                      <a:cubicBezTo>
                        <a:pt x="528" y="198"/>
                        <a:pt x="538" y="192"/>
                        <a:pt x="548" y="186"/>
                      </a:cubicBezTo>
                      <a:cubicBezTo>
                        <a:pt x="549" y="186"/>
                        <a:pt x="551" y="185"/>
                        <a:pt x="552" y="185"/>
                      </a:cubicBezTo>
                      <a:close/>
                      <a:moveTo>
                        <a:pt x="558" y="178"/>
                      </a:moveTo>
                      <a:cubicBezTo>
                        <a:pt x="556" y="179"/>
                        <a:pt x="554" y="180"/>
                        <a:pt x="552" y="181"/>
                      </a:cubicBezTo>
                      <a:cubicBezTo>
                        <a:pt x="551" y="181"/>
                        <a:pt x="551" y="181"/>
                        <a:pt x="550" y="181"/>
                      </a:cubicBezTo>
                      <a:cubicBezTo>
                        <a:pt x="551" y="180"/>
                        <a:pt x="553" y="180"/>
                        <a:pt x="554" y="179"/>
                      </a:cubicBezTo>
                      <a:cubicBezTo>
                        <a:pt x="555" y="178"/>
                        <a:pt x="556" y="178"/>
                        <a:pt x="558" y="178"/>
                      </a:cubicBezTo>
                      <a:close/>
                      <a:moveTo>
                        <a:pt x="580" y="146"/>
                      </a:moveTo>
                      <a:cubicBezTo>
                        <a:pt x="586" y="145"/>
                        <a:pt x="591" y="143"/>
                        <a:pt x="597" y="141"/>
                      </a:cubicBezTo>
                      <a:cubicBezTo>
                        <a:pt x="588" y="145"/>
                        <a:pt x="579" y="150"/>
                        <a:pt x="570" y="154"/>
                      </a:cubicBezTo>
                      <a:cubicBezTo>
                        <a:pt x="571" y="153"/>
                        <a:pt x="572" y="152"/>
                        <a:pt x="573" y="151"/>
                      </a:cubicBezTo>
                      <a:cubicBezTo>
                        <a:pt x="574" y="149"/>
                        <a:pt x="570" y="150"/>
                        <a:pt x="568" y="151"/>
                      </a:cubicBezTo>
                      <a:cubicBezTo>
                        <a:pt x="570" y="149"/>
                        <a:pt x="571" y="148"/>
                        <a:pt x="573" y="146"/>
                      </a:cubicBezTo>
                      <a:cubicBezTo>
                        <a:pt x="574" y="145"/>
                        <a:pt x="573" y="144"/>
                        <a:pt x="571" y="144"/>
                      </a:cubicBezTo>
                      <a:cubicBezTo>
                        <a:pt x="575" y="143"/>
                        <a:pt x="579" y="142"/>
                        <a:pt x="583" y="142"/>
                      </a:cubicBezTo>
                      <a:cubicBezTo>
                        <a:pt x="582" y="142"/>
                        <a:pt x="581" y="143"/>
                        <a:pt x="579" y="143"/>
                      </a:cubicBezTo>
                      <a:cubicBezTo>
                        <a:pt x="576" y="144"/>
                        <a:pt x="576" y="147"/>
                        <a:pt x="580" y="146"/>
                      </a:cubicBezTo>
                      <a:close/>
                      <a:moveTo>
                        <a:pt x="621" y="102"/>
                      </a:moveTo>
                      <a:cubicBezTo>
                        <a:pt x="613" y="108"/>
                        <a:pt x="606" y="113"/>
                        <a:pt x="598" y="117"/>
                      </a:cubicBezTo>
                      <a:cubicBezTo>
                        <a:pt x="598" y="117"/>
                        <a:pt x="598" y="116"/>
                        <a:pt x="598" y="116"/>
                      </a:cubicBezTo>
                      <a:cubicBezTo>
                        <a:pt x="606" y="111"/>
                        <a:pt x="613" y="106"/>
                        <a:pt x="621" y="102"/>
                      </a:cubicBezTo>
                      <a:close/>
                      <a:moveTo>
                        <a:pt x="594" y="113"/>
                      </a:moveTo>
                      <a:cubicBezTo>
                        <a:pt x="593" y="114"/>
                        <a:pt x="592" y="115"/>
                        <a:pt x="591" y="116"/>
                      </a:cubicBezTo>
                      <a:cubicBezTo>
                        <a:pt x="592" y="114"/>
                        <a:pt x="594" y="113"/>
                        <a:pt x="595" y="112"/>
                      </a:cubicBezTo>
                      <a:cubicBezTo>
                        <a:pt x="595" y="112"/>
                        <a:pt x="595" y="113"/>
                        <a:pt x="594" y="113"/>
                      </a:cubicBezTo>
                      <a:close/>
                      <a:moveTo>
                        <a:pt x="614" y="91"/>
                      </a:moveTo>
                      <a:cubicBezTo>
                        <a:pt x="613" y="91"/>
                        <a:pt x="612" y="91"/>
                        <a:pt x="612" y="92"/>
                      </a:cubicBezTo>
                      <a:cubicBezTo>
                        <a:pt x="610" y="94"/>
                        <a:pt x="608" y="96"/>
                        <a:pt x="607" y="98"/>
                      </a:cubicBezTo>
                      <a:cubicBezTo>
                        <a:pt x="606" y="98"/>
                        <a:pt x="606" y="98"/>
                        <a:pt x="606" y="98"/>
                      </a:cubicBezTo>
                      <a:cubicBezTo>
                        <a:pt x="590" y="111"/>
                        <a:pt x="575" y="124"/>
                        <a:pt x="562" y="139"/>
                      </a:cubicBezTo>
                      <a:cubicBezTo>
                        <a:pt x="562" y="140"/>
                        <a:pt x="561" y="140"/>
                        <a:pt x="561" y="141"/>
                      </a:cubicBezTo>
                      <a:cubicBezTo>
                        <a:pt x="560" y="141"/>
                        <a:pt x="560" y="141"/>
                        <a:pt x="560" y="141"/>
                      </a:cubicBezTo>
                      <a:cubicBezTo>
                        <a:pt x="557" y="144"/>
                        <a:pt x="554" y="146"/>
                        <a:pt x="552" y="149"/>
                      </a:cubicBezTo>
                      <a:cubicBezTo>
                        <a:pt x="550" y="149"/>
                        <a:pt x="549" y="150"/>
                        <a:pt x="547" y="150"/>
                      </a:cubicBezTo>
                      <a:cubicBezTo>
                        <a:pt x="569" y="129"/>
                        <a:pt x="591" y="108"/>
                        <a:pt x="614" y="88"/>
                      </a:cubicBezTo>
                      <a:cubicBezTo>
                        <a:pt x="619" y="85"/>
                        <a:pt x="623" y="81"/>
                        <a:pt x="628" y="77"/>
                      </a:cubicBezTo>
                      <a:cubicBezTo>
                        <a:pt x="623" y="82"/>
                        <a:pt x="619" y="86"/>
                        <a:pt x="614" y="91"/>
                      </a:cubicBezTo>
                      <a:close/>
                      <a:moveTo>
                        <a:pt x="490" y="201"/>
                      </a:moveTo>
                      <a:cubicBezTo>
                        <a:pt x="475" y="216"/>
                        <a:pt x="461" y="231"/>
                        <a:pt x="446" y="247"/>
                      </a:cubicBezTo>
                      <a:cubicBezTo>
                        <a:pt x="444" y="249"/>
                        <a:pt x="442" y="250"/>
                        <a:pt x="440" y="252"/>
                      </a:cubicBezTo>
                      <a:cubicBezTo>
                        <a:pt x="449" y="242"/>
                        <a:pt x="458" y="233"/>
                        <a:pt x="468" y="223"/>
                      </a:cubicBezTo>
                      <a:cubicBezTo>
                        <a:pt x="475" y="216"/>
                        <a:pt x="483" y="208"/>
                        <a:pt x="490" y="201"/>
                      </a:cubicBezTo>
                      <a:close/>
                      <a:moveTo>
                        <a:pt x="38" y="749"/>
                      </a:moveTo>
                      <a:cubicBezTo>
                        <a:pt x="36" y="752"/>
                        <a:pt x="33" y="756"/>
                        <a:pt x="30" y="759"/>
                      </a:cubicBezTo>
                      <a:cubicBezTo>
                        <a:pt x="33" y="755"/>
                        <a:pt x="35" y="752"/>
                        <a:pt x="38" y="749"/>
                      </a:cubicBezTo>
                      <a:close/>
                      <a:moveTo>
                        <a:pt x="67" y="706"/>
                      </a:moveTo>
                      <a:cubicBezTo>
                        <a:pt x="67" y="705"/>
                        <a:pt x="68" y="704"/>
                        <a:pt x="68" y="702"/>
                      </a:cubicBezTo>
                      <a:cubicBezTo>
                        <a:pt x="72" y="696"/>
                        <a:pt x="77" y="690"/>
                        <a:pt x="81" y="683"/>
                      </a:cubicBezTo>
                      <a:cubicBezTo>
                        <a:pt x="79" y="687"/>
                        <a:pt x="77" y="691"/>
                        <a:pt x="75" y="694"/>
                      </a:cubicBezTo>
                      <a:cubicBezTo>
                        <a:pt x="72" y="699"/>
                        <a:pt x="69" y="704"/>
                        <a:pt x="65" y="709"/>
                      </a:cubicBezTo>
                      <a:cubicBezTo>
                        <a:pt x="66" y="708"/>
                        <a:pt x="66" y="707"/>
                        <a:pt x="67" y="706"/>
                      </a:cubicBezTo>
                      <a:close/>
                      <a:moveTo>
                        <a:pt x="120" y="618"/>
                      </a:moveTo>
                      <a:cubicBezTo>
                        <a:pt x="120" y="618"/>
                        <a:pt x="120" y="618"/>
                        <a:pt x="119" y="619"/>
                      </a:cubicBezTo>
                      <a:cubicBezTo>
                        <a:pt x="122" y="614"/>
                        <a:pt x="125" y="610"/>
                        <a:pt x="129" y="606"/>
                      </a:cubicBezTo>
                      <a:cubicBezTo>
                        <a:pt x="126" y="610"/>
                        <a:pt x="123" y="614"/>
                        <a:pt x="120" y="618"/>
                      </a:cubicBezTo>
                      <a:close/>
                      <a:moveTo>
                        <a:pt x="40" y="756"/>
                      </a:moveTo>
                      <a:cubicBezTo>
                        <a:pt x="47" y="746"/>
                        <a:pt x="53" y="736"/>
                        <a:pt x="58" y="725"/>
                      </a:cubicBezTo>
                      <a:cubicBezTo>
                        <a:pt x="66" y="715"/>
                        <a:pt x="74" y="705"/>
                        <a:pt x="80" y="694"/>
                      </a:cubicBezTo>
                      <a:cubicBezTo>
                        <a:pt x="98" y="664"/>
                        <a:pt x="115" y="635"/>
                        <a:pt x="135" y="606"/>
                      </a:cubicBezTo>
                      <a:cubicBezTo>
                        <a:pt x="136" y="603"/>
                        <a:pt x="131" y="604"/>
                        <a:pt x="129" y="605"/>
                      </a:cubicBezTo>
                      <a:cubicBezTo>
                        <a:pt x="129" y="605"/>
                        <a:pt x="130" y="604"/>
                        <a:pt x="130" y="604"/>
                      </a:cubicBezTo>
                      <a:cubicBezTo>
                        <a:pt x="155" y="572"/>
                        <a:pt x="178" y="539"/>
                        <a:pt x="204" y="508"/>
                      </a:cubicBezTo>
                      <a:cubicBezTo>
                        <a:pt x="232" y="474"/>
                        <a:pt x="262" y="442"/>
                        <a:pt x="291" y="410"/>
                      </a:cubicBezTo>
                      <a:cubicBezTo>
                        <a:pt x="331" y="365"/>
                        <a:pt x="372" y="321"/>
                        <a:pt x="414" y="278"/>
                      </a:cubicBezTo>
                      <a:cubicBezTo>
                        <a:pt x="414" y="278"/>
                        <a:pt x="414" y="278"/>
                        <a:pt x="415" y="278"/>
                      </a:cubicBezTo>
                      <a:cubicBezTo>
                        <a:pt x="409" y="284"/>
                        <a:pt x="404" y="290"/>
                        <a:pt x="398" y="296"/>
                      </a:cubicBezTo>
                      <a:cubicBezTo>
                        <a:pt x="398" y="297"/>
                        <a:pt x="397" y="297"/>
                        <a:pt x="397" y="298"/>
                      </a:cubicBezTo>
                      <a:cubicBezTo>
                        <a:pt x="396" y="298"/>
                        <a:pt x="396" y="298"/>
                        <a:pt x="396" y="299"/>
                      </a:cubicBezTo>
                      <a:cubicBezTo>
                        <a:pt x="380" y="317"/>
                        <a:pt x="359" y="334"/>
                        <a:pt x="347" y="355"/>
                      </a:cubicBezTo>
                      <a:cubicBezTo>
                        <a:pt x="340" y="363"/>
                        <a:pt x="333" y="371"/>
                        <a:pt x="327" y="379"/>
                      </a:cubicBezTo>
                      <a:cubicBezTo>
                        <a:pt x="326" y="379"/>
                        <a:pt x="325" y="380"/>
                        <a:pt x="324" y="380"/>
                      </a:cubicBezTo>
                      <a:cubicBezTo>
                        <a:pt x="320" y="386"/>
                        <a:pt x="315" y="391"/>
                        <a:pt x="310" y="397"/>
                      </a:cubicBezTo>
                      <a:cubicBezTo>
                        <a:pt x="290" y="417"/>
                        <a:pt x="266" y="435"/>
                        <a:pt x="255" y="462"/>
                      </a:cubicBezTo>
                      <a:cubicBezTo>
                        <a:pt x="253" y="461"/>
                        <a:pt x="251" y="462"/>
                        <a:pt x="250" y="463"/>
                      </a:cubicBezTo>
                      <a:cubicBezTo>
                        <a:pt x="241" y="473"/>
                        <a:pt x="233" y="484"/>
                        <a:pt x="225" y="495"/>
                      </a:cubicBezTo>
                      <a:cubicBezTo>
                        <a:pt x="225" y="496"/>
                        <a:pt x="225" y="496"/>
                        <a:pt x="225" y="496"/>
                      </a:cubicBezTo>
                      <a:cubicBezTo>
                        <a:pt x="223" y="499"/>
                        <a:pt x="220" y="501"/>
                        <a:pt x="217" y="504"/>
                      </a:cubicBezTo>
                      <a:cubicBezTo>
                        <a:pt x="216" y="505"/>
                        <a:pt x="219" y="505"/>
                        <a:pt x="220" y="505"/>
                      </a:cubicBezTo>
                      <a:cubicBezTo>
                        <a:pt x="220" y="505"/>
                        <a:pt x="220" y="505"/>
                        <a:pt x="221" y="505"/>
                      </a:cubicBezTo>
                      <a:cubicBezTo>
                        <a:pt x="213" y="514"/>
                        <a:pt x="206" y="523"/>
                        <a:pt x="199" y="532"/>
                      </a:cubicBezTo>
                      <a:cubicBezTo>
                        <a:pt x="194" y="535"/>
                        <a:pt x="190" y="538"/>
                        <a:pt x="186" y="541"/>
                      </a:cubicBezTo>
                      <a:cubicBezTo>
                        <a:pt x="184" y="543"/>
                        <a:pt x="190" y="542"/>
                        <a:pt x="191" y="541"/>
                      </a:cubicBezTo>
                      <a:cubicBezTo>
                        <a:pt x="191" y="541"/>
                        <a:pt x="192" y="541"/>
                        <a:pt x="192" y="540"/>
                      </a:cubicBezTo>
                      <a:cubicBezTo>
                        <a:pt x="192" y="541"/>
                        <a:pt x="191" y="541"/>
                        <a:pt x="191" y="542"/>
                      </a:cubicBezTo>
                      <a:cubicBezTo>
                        <a:pt x="178" y="558"/>
                        <a:pt x="166" y="574"/>
                        <a:pt x="154" y="591"/>
                      </a:cubicBezTo>
                      <a:cubicBezTo>
                        <a:pt x="154" y="592"/>
                        <a:pt x="153" y="592"/>
                        <a:pt x="153" y="592"/>
                      </a:cubicBezTo>
                      <a:cubicBezTo>
                        <a:pt x="150" y="593"/>
                        <a:pt x="151" y="595"/>
                        <a:pt x="152" y="595"/>
                      </a:cubicBezTo>
                      <a:cubicBezTo>
                        <a:pt x="136" y="619"/>
                        <a:pt x="121" y="643"/>
                        <a:pt x="107" y="668"/>
                      </a:cubicBezTo>
                      <a:cubicBezTo>
                        <a:pt x="88" y="701"/>
                        <a:pt x="67" y="731"/>
                        <a:pt x="40" y="75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8" name="Google Shape;358;g73357ede5c_0_17"/>
                <p:cNvSpPr/>
                <p:nvPr/>
              </p:nvSpPr>
              <p:spPr>
                <a:xfrm>
                  <a:off x="9047164" y="4337051"/>
                  <a:ext cx="319088" cy="155575"/>
                </a:xfrm>
                <a:custGeom>
                  <a:rect b="b" l="l" r="r" t="t"/>
                  <a:pathLst>
                    <a:path extrusionOk="0" h="72" w="146">
                      <a:moveTo>
                        <a:pt x="140" y="1"/>
                      </a:moveTo>
                      <a:cubicBezTo>
                        <a:pt x="93" y="22"/>
                        <a:pt x="44" y="37"/>
                        <a:pt x="3" y="70"/>
                      </a:cubicBezTo>
                      <a:cubicBezTo>
                        <a:pt x="0" y="72"/>
                        <a:pt x="6" y="72"/>
                        <a:pt x="8" y="71"/>
                      </a:cubicBezTo>
                      <a:cubicBezTo>
                        <a:pt x="48" y="39"/>
                        <a:pt x="96" y="24"/>
                        <a:pt x="142" y="3"/>
                      </a:cubicBezTo>
                      <a:cubicBezTo>
                        <a:pt x="146" y="1"/>
                        <a:pt x="143" y="0"/>
                        <a:pt x="140"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9" name="Google Shape;359;g73357ede5c_0_17"/>
                <p:cNvSpPr/>
                <p:nvPr/>
              </p:nvSpPr>
              <p:spPr>
                <a:xfrm>
                  <a:off x="9005889" y="4410076"/>
                  <a:ext cx="357188" cy="150813"/>
                </a:xfrm>
                <a:custGeom>
                  <a:rect b="b" l="l" r="r" t="t"/>
                  <a:pathLst>
                    <a:path extrusionOk="0" h="69" w="164">
                      <a:moveTo>
                        <a:pt x="157" y="1"/>
                      </a:moveTo>
                      <a:cubicBezTo>
                        <a:pt x="106" y="26"/>
                        <a:pt x="48" y="28"/>
                        <a:pt x="3" y="65"/>
                      </a:cubicBezTo>
                      <a:cubicBezTo>
                        <a:pt x="0" y="67"/>
                        <a:pt x="5" y="69"/>
                        <a:pt x="7" y="67"/>
                      </a:cubicBezTo>
                      <a:cubicBezTo>
                        <a:pt x="52" y="32"/>
                        <a:pt x="110" y="29"/>
                        <a:pt x="160" y="5"/>
                      </a:cubicBezTo>
                      <a:cubicBezTo>
                        <a:pt x="164" y="3"/>
                        <a:pt x="160" y="0"/>
                        <a:pt x="157"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0" name="Google Shape;360;g73357ede5c_0_17"/>
                <p:cNvSpPr/>
                <p:nvPr/>
              </p:nvSpPr>
              <p:spPr>
                <a:xfrm>
                  <a:off x="9002714" y="4527551"/>
                  <a:ext cx="336550" cy="66675"/>
                </a:xfrm>
                <a:custGeom>
                  <a:rect b="b" l="l" r="r" t="t"/>
                  <a:pathLst>
                    <a:path extrusionOk="0" h="30" w="155">
                      <a:moveTo>
                        <a:pt x="148" y="3"/>
                      </a:moveTo>
                      <a:cubicBezTo>
                        <a:pt x="120" y="18"/>
                        <a:pt x="91" y="12"/>
                        <a:pt x="62" y="11"/>
                      </a:cubicBezTo>
                      <a:cubicBezTo>
                        <a:pt x="41" y="11"/>
                        <a:pt x="22" y="16"/>
                        <a:pt x="4" y="27"/>
                      </a:cubicBezTo>
                      <a:cubicBezTo>
                        <a:pt x="0" y="29"/>
                        <a:pt x="6" y="30"/>
                        <a:pt x="8" y="29"/>
                      </a:cubicBezTo>
                      <a:cubicBezTo>
                        <a:pt x="52" y="0"/>
                        <a:pt x="105" y="29"/>
                        <a:pt x="151" y="5"/>
                      </a:cubicBezTo>
                      <a:cubicBezTo>
                        <a:pt x="155" y="3"/>
                        <a:pt x="150" y="3"/>
                        <a:pt x="148"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1" name="Google Shape;361;g73357ede5c_0_17"/>
                <p:cNvSpPr/>
                <p:nvPr/>
              </p:nvSpPr>
              <p:spPr>
                <a:xfrm>
                  <a:off x="8905877" y="4279901"/>
                  <a:ext cx="50800" cy="303213"/>
                </a:xfrm>
                <a:custGeom>
                  <a:rect b="b" l="l" r="r" t="t"/>
                  <a:pathLst>
                    <a:path extrusionOk="0" h="139" w="23">
                      <a:moveTo>
                        <a:pt x="7" y="135"/>
                      </a:moveTo>
                      <a:cubicBezTo>
                        <a:pt x="10" y="114"/>
                        <a:pt x="9" y="93"/>
                        <a:pt x="11" y="72"/>
                      </a:cubicBezTo>
                      <a:cubicBezTo>
                        <a:pt x="12" y="49"/>
                        <a:pt x="19" y="26"/>
                        <a:pt x="23" y="2"/>
                      </a:cubicBezTo>
                      <a:cubicBezTo>
                        <a:pt x="23" y="0"/>
                        <a:pt x="17" y="1"/>
                        <a:pt x="17" y="3"/>
                      </a:cubicBezTo>
                      <a:cubicBezTo>
                        <a:pt x="14" y="25"/>
                        <a:pt x="8" y="46"/>
                        <a:pt x="5" y="67"/>
                      </a:cubicBezTo>
                      <a:cubicBezTo>
                        <a:pt x="2" y="90"/>
                        <a:pt x="4" y="113"/>
                        <a:pt x="1" y="136"/>
                      </a:cubicBezTo>
                      <a:cubicBezTo>
                        <a:pt x="0" y="139"/>
                        <a:pt x="7" y="138"/>
                        <a:pt x="7" y="135"/>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2" name="Google Shape;362;g73357ede5c_0_17"/>
                <p:cNvSpPr/>
                <p:nvPr/>
              </p:nvSpPr>
              <p:spPr>
                <a:xfrm>
                  <a:off x="10240964" y="3336926"/>
                  <a:ext cx="163513" cy="106363"/>
                </a:xfrm>
                <a:custGeom>
                  <a:rect b="b" l="l" r="r" t="t"/>
                  <a:pathLst>
                    <a:path extrusionOk="0" h="49" w="75">
                      <a:moveTo>
                        <a:pt x="74" y="2"/>
                      </a:moveTo>
                      <a:cubicBezTo>
                        <a:pt x="75" y="0"/>
                        <a:pt x="69" y="1"/>
                        <a:pt x="68" y="2"/>
                      </a:cubicBezTo>
                      <a:cubicBezTo>
                        <a:pt x="52" y="23"/>
                        <a:pt x="25" y="28"/>
                        <a:pt x="5" y="43"/>
                      </a:cubicBezTo>
                      <a:cubicBezTo>
                        <a:pt x="3" y="45"/>
                        <a:pt x="8" y="45"/>
                        <a:pt x="9" y="44"/>
                      </a:cubicBezTo>
                      <a:cubicBezTo>
                        <a:pt x="25" y="37"/>
                        <a:pt x="41" y="28"/>
                        <a:pt x="56" y="19"/>
                      </a:cubicBezTo>
                      <a:cubicBezTo>
                        <a:pt x="47" y="35"/>
                        <a:pt x="21" y="42"/>
                        <a:pt x="5" y="45"/>
                      </a:cubicBezTo>
                      <a:cubicBezTo>
                        <a:pt x="2" y="46"/>
                        <a:pt x="0" y="49"/>
                        <a:pt x="4" y="48"/>
                      </a:cubicBezTo>
                      <a:cubicBezTo>
                        <a:pt x="24" y="44"/>
                        <a:pt x="57" y="35"/>
                        <a:pt x="64" y="14"/>
                      </a:cubicBezTo>
                      <a:cubicBezTo>
                        <a:pt x="65" y="13"/>
                        <a:pt x="64" y="13"/>
                        <a:pt x="62" y="13"/>
                      </a:cubicBezTo>
                      <a:cubicBezTo>
                        <a:pt x="66" y="10"/>
                        <a:pt x="70" y="6"/>
                        <a:pt x="7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3" name="Google Shape;363;g73357ede5c_0_17"/>
                <p:cNvSpPr/>
                <p:nvPr/>
              </p:nvSpPr>
              <p:spPr>
                <a:xfrm>
                  <a:off x="10239377" y="3267076"/>
                  <a:ext cx="104775" cy="74613"/>
                </a:xfrm>
                <a:custGeom>
                  <a:rect b="b" l="l" r="r" t="t"/>
                  <a:pathLst>
                    <a:path extrusionOk="0" h="34" w="48">
                      <a:moveTo>
                        <a:pt x="5" y="31"/>
                      </a:moveTo>
                      <a:cubicBezTo>
                        <a:pt x="3" y="31"/>
                        <a:pt x="0" y="34"/>
                        <a:pt x="4" y="33"/>
                      </a:cubicBezTo>
                      <a:cubicBezTo>
                        <a:pt x="21" y="30"/>
                        <a:pt x="36" y="13"/>
                        <a:pt x="47" y="1"/>
                      </a:cubicBezTo>
                      <a:cubicBezTo>
                        <a:pt x="48" y="0"/>
                        <a:pt x="42" y="0"/>
                        <a:pt x="41" y="1"/>
                      </a:cubicBezTo>
                      <a:cubicBezTo>
                        <a:pt x="37" y="6"/>
                        <a:pt x="32" y="11"/>
                        <a:pt x="27" y="16"/>
                      </a:cubicBezTo>
                      <a:cubicBezTo>
                        <a:pt x="21" y="21"/>
                        <a:pt x="13" y="29"/>
                        <a:pt x="5" y="3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4" name="Google Shape;364;g73357ede5c_0_17"/>
                <p:cNvSpPr/>
                <p:nvPr/>
              </p:nvSpPr>
              <p:spPr>
                <a:xfrm>
                  <a:off x="10017127" y="3221038"/>
                  <a:ext cx="69850" cy="123825"/>
                </a:xfrm>
                <a:custGeom>
                  <a:rect b="b" l="l" r="r" t="t"/>
                  <a:pathLst>
                    <a:path extrusionOk="0" h="57" w="32">
                      <a:moveTo>
                        <a:pt x="26" y="3"/>
                      </a:moveTo>
                      <a:cubicBezTo>
                        <a:pt x="24" y="15"/>
                        <a:pt x="19" y="26"/>
                        <a:pt x="13" y="37"/>
                      </a:cubicBezTo>
                      <a:cubicBezTo>
                        <a:pt x="13" y="37"/>
                        <a:pt x="12" y="37"/>
                        <a:pt x="12" y="37"/>
                      </a:cubicBezTo>
                      <a:cubicBezTo>
                        <a:pt x="9" y="43"/>
                        <a:pt x="5" y="49"/>
                        <a:pt x="2" y="54"/>
                      </a:cubicBezTo>
                      <a:cubicBezTo>
                        <a:pt x="0" y="57"/>
                        <a:pt x="6" y="56"/>
                        <a:pt x="7" y="55"/>
                      </a:cubicBezTo>
                      <a:cubicBezTo>
                        <a:pt x="18" y="38"/>
                        <a:pt x="29" y="22"/>
                        <a:pt x="32" y="2"/>
                      </a:cubicBezTo>
                      <a:cubicBezTo>
                        <a:pt x="32" y="0"/>
                        <a:pt x="26" y="1"/>
                        <a:pt x="26"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5" name="Google Shape;365;g73357ede5c_0_17"/>
                <p:cNvSpPr/>
                <p:nvPr/>
              </p:nvSpPr>
              <p:spPr>
                <a:xfrm>
                  <a:off x="10063164" y="3221038"/>
                  <a:ext cx="47625" cy="92075"/>
                </a:xfrm>
                <a:custGeom>
                  <a:rect b="b" l="l" r="r" t="t"/>
                  <a:pathLst>
                    <a:path extrusionOk="0" h="42" w="22">
                      <a:moveTo>
                        <a:pt x="7" y="40"/>
                      </a:moveTo>
                      <a:cubicBezTo>
                        <a:pt x="9" y="36"/>
                        <a:pt x="11" y="33"/>
                        <a:pt x="13" y="29"/>
                      </a:cubicBezTo>
                      <a:cubicBezTo>
                        <a:pt x="13" y="28"/>
                        <a:pt x="13" y="28"/>
                        <a:pt x="12" y="28"/>
                      </a:cubicBezTo>
                      <a:cubicBezTo>
                        <a:pt x="16" y="19"/>
                        <a:pt x="19" y="10"/>
                        <a:pt x="21" y="1"/>
                      </a:cubicBezTo>
                      <a:cubicBezTo>
                        <a:pt x="22" y="0"/>
                        <a:pt x="16" y="0"/>
                        <a:pt x="15" y="2"/>
                      </a:cubicBezTo>
                      <a:cubicBezTo>
                        <a:pt x="12" y="16"/>
                        <a:pt x="7" y="29"/>
                        <a:pt x="1" y="41"/>
                      </a:cubicBezTo>
                      <a:cubicBezTo>
                        <a:pt x="0" y="42"/>
                        <a:pt x="6" y="42"/>
                        <a:pt x="7" y="4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6" name="Google Shape;366;g73357ede5c_0_17"/>
                <p:cNvSpPr/>
                <p:nvPr/>
              </p:nvSpPr>
              <p:spPr>
                <a:xfrm>
                  <a:off x="10086977" y="3213101"/>
                  <a:ext cx="47625" cy="96838"/>
                </a:xfrm>
                <a:custGeom>
                  <a:rect b="b" l="l" r="r" t="t"/>
                  <a:pathLst>
                    <a:path extrusionOk="0" h="45" w="22">
                      <a:moveTo>
                        <a:pt x="16" y="2"/>
                      </a:moveTo>
                      <a:cubicBezTo>
                        <a:pt x="14" y="18"/>
                        <a:pt x="7" y="31"/>
                        <a:pt x="0" y="44"/>
                      </a:cubicBezTo>
                      <a:cubicBezTo>
                        <a:pt x="0" y="45"/>
                        <a:pt x="5" y="45"/>
                        <a:pt x="6" y="43"/>
                      </a:cubicBezTo>
                      <a:cubicBezTo>
                        <a:pt x="11" y="35"/>
                        <a:pt x="15" y="27"/>
                        <a:pt x="20" y="20"/>
                      </a:cubicBezTo>
                      <a:cubicBezTo>
                        <a:pt x="20" y="20"/>
                        <a:pt x="19" y="19"/>
                        <a:pt x="17" y="20"/>
                      </a:cubicBezTo>
                      <a:cubicBezTo>
                        <a:pt x="20" y="14"/>
                        <a:pt x="21" y="7"/>
                        <a:pt x="22" y="1"/>
                      </a:cubicBezTo>
                      <a:cubicBezTo>
                        <a:pt x="22" y="0"/>
                        <a:pt x="16" y="0"/>
                        <a:pt x="16"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7" name="Google Shape;367;g73357ede5c_0_17"/>
                <p:cNvSpPr/>
                <p:nvPr/>
              </p:nvSpPr>
              <p:spPr>
                <a:xfrm>
                  <a:off x="9471027" y="4441826"/>
                  <a:ext cx="554038" cy="503238"/>
                </a:xfrm>
                <a:custGeom>
                  <a:rect b="b" l="l" r="r" t="t"/>
                  <a:pathLst>
                    <a:path extrusionOk="0" h="231" w="255">
                      <a:moveTo>
                        <a:pt x="247" y="182"/>
                      </a:moveTo>
                      <a:cubicBezTo>
                        <a:pt x="247" y="183"/>
                        <a:pt x="247" y="183"/>
                        <a:pt x="247" y="184"/>
                      </a:cubicBezTo>
                      <a:cubicBezTo>
                        <a:pt x="246" y="179"/>
                        <a:pt x="246" y="175"/>
                        <a:pt x="246" y="171"/>
                      </a:cubicBezTo>
                      <a:cubicBezTo>
                        <a:pt x="246" y="169"/>
                        <a:pt x="240" y="170"/>
                        <a:pt x="240" y="173"/>
                      </a:cubicBezTo>
                      <a:cubicBezTo>
                        <a:pt x="240" y="173"/>
                        <a:pt x="240" y="174"/>
                        <a:pt x="240" y="174"/>
                      </a:cubicBezTo>
                      <a:cubicBezTo>
                        <a:pt x="239" y="174"/>
                        <a:pt x="238" y="175"/>
                        <a:pt x="238" y="175"/>
                      </a:cubicBezTo>
                      <a:cubicBezTo>
                        <a:pt x="237" y="178"/>
                        <a:pt x="236" y="181"/>
                        <a:pt x="235" y="184"/>
                      </a:cubicBezTo>
                      <a:cubicBezTo>
                        <a:pt x="234" y="179"/>
                        <a:pt x="235" y="173"/>
                        <a:pt x="233" y="168"/>
                      </a:cubicBezTo>
                      <a:cubicBezTo>
                        <a:pt x="233" y="167"/>
                        <a:pt x="228" y="169"/>
                        <a:pt x="227" y="170"/>
                      </a:cubicBezTo>
                      <a:cubicBezTo>
                        <a:pt x="225" y="176"/>
                        <a:pt x="223" y="183"/>
                        <a:pt x="221" y="190"/>
                      </a:cubicBezTo>
                      <a:cubicBezTo>
                        <a:pt x="220" y="187"/>
                        <a:pt x="220" y="185"/>
                        <a:pt x="220" y="183"/>
                      </a:cubicBezTo>
                      <a:cubicBezTo>
                        <a:pt x="221" y="177"/>
                        <a:pt x="221" y="172"/>
                        <a:pt x="221" y="166"/>
                      </a:cubicBezTo>
                      <a:cubicBezTo>
                        <a:pt x="221" y="165"/>
                        <a:pt x="215" y="166"/>
                        <a:pt x="215" y="168"/>
                      </a:cubicBezTo>
                      <a:cubicBezTo>
                        <a:pt x="215" y="173"/>
                        <a:pt x="214" y="179"/>
                        <a:pt x="214" y="184"/>
                      </a:cubicBezTo>
                      <a:cubicBezTo>
                        <a:pt x="214" y="185"/>
                        <a:pt x="214" y="186"/>
                        <a:pt x="213" y="187"/>
                      </a:cubicBezTo>
                      <a:cubicBezTo>
                        <a:pt x="211" y="180"/>
                        <a:pt x="212" y="170"/>
                        <a:pt x="212" y="164"/>
                      </a:cubicBezTo>
                      <a:cubicBezTo>
                        <a:pt x="212" y="163"/>
                        <a:pt x="209" y="163"/>
                        <a:pt x="207" y="164"/>
                      </a:cubicBezTo>
                      <a:cubicBezTo>
                        <a:pt x="207" y="163"/>
                        <a:pt x="208" y="163"/>
                        <a:pt x="208" y="162"/>
                      </a:cubicBezTo>
                      <a:cubicBezTo>
                        <a:pt x="208" y="162"/>
                        <a:pt x="207" y="162"/>
                        <a:pt x="207" y="162"/>
                      </a:cubicBezTo>
                      <a:cubicBezTo>
                        <a:pt x="207" y="161"/>
                        <a:pt x="207" y="160"/>
                        <a:pt x="208" y="159"/>
                      </a:cubicBezTo>
                      <a:cubicBezTo>
                        <a:pt x="208" y="158"/>
                        <a:pt x="202" y="159"/>
                        <a:pt x="201" y="161"/>
                      </a:cubicBezTo>
                      <a:cubicBezTo>
                        <a:pt x="201" y="162"/>
                        <a:pt x="201" y="164"/>
                        <a:pt x="201" y="165"/>
                      </a:cubicBezTo>
                      <a:cubicBezTo>
                        <a:pt x="201" y="164"/>
                        <a:pt x="200" y="163"/>
                        <a:pt x="200" y="162"/>
                      </a:cubicBezTo>
                      <a:cubicBezTo>
                        <a:pt x="200" y="161"/>
                        <a:pt x="199" y="161"/>
                        <a:pt x="198" y="162"/>
                      </a:cubicBezTo>
                      <a:cubicBezTo>
                        <a:pt x="198" y="159"/>
                        <a:pt x="197" y="157"/>
                        <a:pt x="197" y="154"/>
                      </a:cubicBezTo>
                      <a:cubicBezTo>
                        <a:pt x="197" y="131"/>
                        <a:pt x="194" y="109"/>
                        <a:pt x="194" y="86"/>
                      </a:cubicBezTo>
                      <a:cubicBezTo>
                        <a:pt x="194" y="86"/>
                        <a:pt x="194" y="86"/>
                        <a:pt x="194" y="86"/>
                      </a:cubicBezTo>
                      <a:cubicBezTo>
                        <a:pt x="195" y="88"/>
                        <a:pt x="201" y="86"/>
                        <a:pt x="200" y="84"/>
                      </a:cubicBezTo>
                      <a:cubicBezTo>
                        <a:pt x="196" y="75"/>
                        <a:pt x="189" y="68"/>
                        <a:pt x="184" y="60"/>
                      </a:cubicBezTo>
                      <a:cubicBezTo>
                        <a:pt x="189" y="56"/>
                        <a:pt x="193" y="51"/>
                        <a:pt x="196" y="45"/>
                      </a:cubicBezTo>
                      <a:cubicBezTo>
                        <a:pt x="197" y="43"/>
                        <a:pt x="198" y="42"/>
                        <a:pt x="199" y="40"/>
                      </a:cubicBezTo>
                      <a:cubicBezTo>
                        <a:pt x="201" y="34"/>
                        <a:pt x="202" y="28"/>
                        <a:pt x="200" y="23"/>
                      </a:cubicBezTo>
                      <a:cubicBezTo>
                        <a:pt x="200" y="22"/>
                        <a:pt x="200" y="21"/>
                        <a:pt x="200" y="20"/>
                      </a:cubicBezTo>
                      <a:cubicBezTo>
                        <a:pt x="200" y="19"/>
                        <a:pt x="199" y="19"/>
                        <a:pt x="199" y="19"/>
                      </a:cubicBezTo>
                      <a:cubicBezTo>
                        <a:pt x="195" y="11"/>
                        <a:pt x="188" y="6"/>
                        <a:pt x="179" y="4"/>
                      </a:cubicBezTo>
                      <a:cubicBezTo>
                        <a:pt x="179" y="3"/>
                        <a:pt x="179" y="3"/>
                        <a:pt x="178" y="3"/>
                      </a:cubicBezTo>
                      <a:cubicBezTo>
                        <a:pt x="178" y="2"/>
                        <a:pt x="177" y="2"/>
                        <a:pt x="176" y="2"/>
                      </a:cubicBezTo>
                      <a:cubicBezTo>
                        <a:pt x="176" y="2"/>
                        <a:pt x="175" y="1"/>
                        <a:pt x="174" y="1"/>
                      </a:cubicBezTo>
                      <a:cubicBezTo>
                        <a:pt x="164" y="0"/>
                        <a:pt x="154" y="1"/>
                        <a:pt x="143" y="2"/>
                      </a:cubicBezTo>
                      <a:cubicBezTo>
                        <a:pt x="128" y="4"/>
                        <a:pt x="112" y="4"/>
                        <a:pt x="97" y="3"/>
                      </a:cubicBezTo>
                      <a:cubicBezTo>
                        <a:pt x="71" y="3"/>
                        <a:pt x="45" y="1"/>
                        <a:pt x="19" y="8"/>
                      </a:cubicBezTo>
                      <a:cubicBezTo>
                        <a:pt x="19" y="9"/>
                        <a:pt x="18" y="9"/>
                        <a:pt x="18" y="9"/>
                      </a:cubicBezTo>
                      <a:cubicBezTo>
                        <a:pt x="18" y="9"/>
                        <a:pt x="18" y="9"/>
                        <a:pt x="17" y="10"/>
                      </a:cubicBezTo>
                      <a:cubicBezTo>
                        <a:pt x="12" y="13"/>
                        <a:pt x="7" y="18"/>
                        <a:pt x="5" y="24"/>
                      </a:cubicBezTo>
                      <a:cubicBezTo>
                        <a:pt x="5" y="25"/>
                        <a:pt x="5" y="25"/>
                        <a:pt x="6" y="26"/>
                      </a:cubicBezTo>
                      <a:cubicBezTo>
                        <a:pt x="5" y="26"/>
                        <a:pt x="5" y="27"/>
                        <a:pt x="4" y="28"/>
                      </a:cubicBezTo>
                      <a:cubicBezTo>
                        <a:pt x="2" y="32"/>
                        <a:pt x="2" y="36"/>
                        <a:pt x="2" y="40"/>
                      </a:cubicBezTo>
                      <a:cubicBezTo>
                        <a:pt x="1" y="41"/>
                        <a:pt x="0" y="42"/>
                        <a:pt x="1" y="43"/>
                      </a:cubicBezTo>
                      <a:cubicBezTo>
                        <a:pt x="2" y="45"/>
                        <a:pt x="3" y="47"/>
                        <a:pt x="4" y="50"/>
                      </a:cubicBezTo>
                      <a:cubicBezTo>
                        <a:pt x="2" y="50"/>
                        <a:pt x="1" y="51"/>
                        <a:pt x="1" y="51"/>
                      </a:cubicBezTo>
                      <a:cubicBezTo>
                        <a:pt x="3" y="56"/>
                        <a:pt x="5" y="59"/>
                        <a:pt x="8" y="63"/>
                      </a:cubicBezTo>
                      <a:cubicBezTo>
                        <a:pt x="9" y="63"/>
                        <a:pt x="9" y="63"/>
                        <a:pt x="10" y="63"/>
                      </a:cubicBezTo>
                      <a:cubicBezTo>
                        <a:pt x="20" y="72"/>
                        <a:pt x="36" y="73"/>
                        <a:pt x="50" y="74"/>
                      </a:cubicBezTo>
                      <a:cubicBezTo>
                        <a:pt x="78" y="75"/>
                        <a:pt x="107" y="76"/>
                        <a:pt x="135" y="75"/>
                      </a:cubicBezTo>
                      <a:cubicBezTo>
                        <a:pt x="148" y="75"/>
                        <a:pt x="161" y="73"/>
                        <a:pt x="171" y="68"/>
                      </a:cubicBezTo>
                      <a:cubicBezTo>
                        <a:pt x="171" y="68"/>
                        <a:pt x="172" y="69"/>
                        <a:pt x="172" y="69"/>
                      </a:cubicBezTo>
                      <a:cubicBezTo>
                        <a:pt x="172" y="70"/>
                        <a:pt x="173" y="71"/>
                        <a:pt x="173" y="73"/>
                      </a:cubicBezTo>
                      <a:cubicBezTo>
                        <a:pt x="171" y="72"/>
                        <a:pt x="168" y="74"/>
                        <a:pt x="168" y="75"/>
                      </a:cubicBezTo>
                      <a:cubicBezTo>
                        <a:pt x="169" y="77"/>
                        <a:pt x="169" y="79"/>
                        <a:pt x="169" y="81"/>
                      </a:cubicBezTo>
                      <a:cubicBezTo>
                        <a:pt x="169" y="81"/>
                        <a:pt x="168" y="81"/>
                        <a:pt x="167" y="81"/>
                      </a:cubicBezTo>
                      <a:cubicBezTo>
                        <a:pt x="167" y="78"/>
                        <a:pt x="168" y="75"/>
                        <a:pt x="168" y="72"/>
                      </a:cubicBezTo>
                      <a:cubicBezTo>
                        <a:pt x="169" y="70"/>
                        <a:pt x="163" y="71"/>
                        <a:pt x="162" y="73"/>
                      </a:cubicBezTo>
                      <a:cubicBezTo>
                        <a:pt x="162" y="75"/>
                        <a:pt x="162" y="78"/>
                        <a:pt x="161" y="80"/>
                      </a:cubicBezTo>
                      <a:cubicBezTo>
                        <a:pt x="161" y="80"/>
                        <a:pt x="160" y="80"/>
                        <a:pt x="159" y="80"/>
                      </a:cubicBezTo>
                      <a:cubicBezTo>
                        <a:pt x="159" y="80"/>
                        <a:pt x="159" y="80"/>
                        <a:pt x="158" y="80"/>
                      </a:cubicBezTo>
                      <a:cubicBezTo>
                        <a:pt x="138" y="80"/>
                        <a:pt x="119" y="79"/>
                        <a:pt x="99" y="79"/>
                      </a:cubicBezTo>
                      <a:cubicBezTo>
                        <a:pt x="82" y="79"/>
                        <a:pt x="64" y="77"/>
                        <a:pt x="47" y="78"/>
                      </a:cubicBezTo>
                      <a:cubicBezTo>
                        <a:pt x="47" y="77"/>
                        <a:pt x="47" y="76"/>
                        <a:pt x="47" y="75"/>
                      </a:cubicBezTo>
                      <a:cubicBezTo>
                        <a:pt x="47" y="74"/>
                        <a:pt x="44" y="75"/>
                        <a:pt x="42" y="75"/>
                      </a:cubicBezTo>
                      <a:cubicBezTo>
                        <a:pt x="41" y="75"/>
                        <a:pt x="36" y="76"/>
                        <a:pt x="36" y="77"/>
                      </a:cubicBezTo>
                      <a:cubicBezTo>
                        <a:pt x="37" y="79"/>
                        <a:pt x="37" y="80"/>
                        <a:pt x="38" y="82"/>
                      </a:cubicBezTo>
                      <a:cubicBezTo>
                        <a:pt x="36" y="83"/>
                        <a:pt x="36" y="85"/>
                        <a:pt x="39" y="85"/>
                      </a:cubicBezTo>
                      <a:cubicBezTo>
                        <a:pt x="39" y="85"/>
                        <a:pt x="39" y="85"/>
                        <a:pt x="39" y="85"/>
                      </a:cubicBezTo>
                      <a:cubicBezTo>
                        <a:pt x="40" y="86"/>
                        <a:pt x="41" y="88"/>
                        <a:pt x="41" y="89"/>
                      </a:cubicBezTo>
                      <a:cubicBezTo>
                        <a:pt x="36" y="89"/>
                        <a:pt x="31" y="89"/>
                        <a:pt x="26" y="88"/>
                      </a:cubicBezTo>
                      <a:cubicBezTo>
                        <a:pt x="26" y="88"/>
                        <a:pt x="26" y="88"/>
                        <a:pt x="26" y="88"/>
                      </a:cubicBezTo>
                      <a:cubicBezTo>
                        <a:pt x="26" y="87"/>
                        <a:pt x="26" y="87"/>
                        <a:pt x="27" y="86"/>
                      </a:cubicBezTo>
                      <a:cubicBezTo>
                        <a:pt x="27" y="86"/>
                        <a:pt x="28" y="86"/>
                        <a:pt x="28" y="85"/>
                      </a:cubicBezTo>
                      <a:cubicBezTo>
                        <a:pt x="28" y="85"/>
                        <a:pt x="28" y="85"/>
                        <a:pt x="28" y="84"/>
                      </a:cubicBezTo>
                      <a:cubicBezTo>
                        <a:pt x="30" y="82"/>
                        <a:pt x="33" y="79"/>
                        <a:pt x="34" y="75"/>
                      </a:cubicBezTo>
                      <a:cubicBezTo>
                        <a:pt x="35" y="73"/>
                        <a:pt x="29" y="75"/>
                        <a:pt x="28" y="76"/>
                      </a:cubicBezTo>
                      <a:cubicBezTo>
                        <a:pt x="26" y="79"/>
                        <a:pt x="24" y="82"/>
                        <a:pt x="22" y="85"/>
                      </a:cubicBezTo>
                      <a:cubicBezTo>
                        <a:pt x="21" y="86"/>
                        <a:pt x="19" y="86"/>
                        <a:pt x="20" y="88"/>
                      </a:cubicBezTo>
                      <a:cubicBezTo>
                        <a:pt x="20" y="88"/>
                        <a:pt x="20" y="88"/>
                        <a:pt x="20" y="89"/>
                      </a:cubicBezTo>
                      <a:cubicBezTo>
                        <a:pt x="20" y="89"/>
                        <a:pt x="20" y="89"/>
                        <a:pt x="20" y="89"/>
                      </a:cubicBezTo>
                      <a:cubicBezTo>
                        <a:pt x="20" y="89"/>
                        <a:pt x="20" y="89"/>
                        <a:pt x="20" y="89"/>
                      </a:cubicBezTo>
                      <a:cubicBezTo>
                        <a:pt x="18" y="90"/>
                        <a:pt x="17" y="92"/>
                        <a:pt x="20" y="92"/>
                      </a:cubicBezTo>
                      <a:cubicBezTo>
                        <a:pt x="20" y="92"/>
                        <a:pt x="20" y="92"/>
                        <a:pt x="20" y="92"/>
                      </a:cubicBezTo>
                      <a:cubicBezTo>
                        <a:pt x="20" y="93"/>
                        <a:pt x="20" y="95"/>
                        <a:pt x="20" y="97"/>
                      </a:cubicBezTo>
                      <a:cubicBezTo>
                        <a:pt x="20" y="97"/>
                        <a:pt x="20" y="97"/>
                        <a:pt x="20" y="97"/>
                      </a:cubicBezTo>
                      <a:cubicBezTo>
                        <a:pt x="20" y="97"/>
                        <a:pt x="20" y="97"/>
                        <a:pt x="20" y="98"/>
                      </a:cubicBezTo>
                      <a:cubicBezTo>
                        <a:pt x="19" y="100"/>
                        <a:pt x="20" y="102"/>
                        <a:pt x="20" y="104"/>
                      </a:cubicBezTo>
                      <a:cubicBezTo>
                        <a:pt x="18" y="105"/>
                        <a:pt x="18" y="107"/>
                        <a:pt x="20" y="107"/>
                      </a:cubicBezTo>
                      <a:cubicBezTo>
                        <a:pt x="21" y="112"/>
                        <a:pt x="22" y="116"/>
                        <a:pt x="23" y="121"/>
                      </a:cubicBezTo>
                      <a:cubicBezTo>
                        <a:pt x="24" y="130"/>
                        <a:pt x="23" y="140"/>
                        <a:pt x="23" y="149"/>
                      </a:cubicBezTo>
                      <a:cubicBezTo>
                        <a:pt x="23" y="165"/>
                        <a:pt x="23" y="182"/>
                        <a:pt x="24" y="198"/>
                      </a:cubicBezTo>
                      <a:cubicBezTo>
                        <a:pt x="21" y="199"/>
                        <a:pt x="18" y="202"/>
                        <a:pt x="22" y="202"/>
                      </a:cubicBezTo>
                      <a:cubicBezTo>
                        <a:pt x="23" y="202"/>
                        <a:pt x="23" y="202"/>
                        <a:pt x="24" y="202"/>
                      </a:cubicBezTo>
                      <a:cubicBezTo>
                        <a:pt x="24" y="202"/>
                        <a:pt x="25" y="202"/>
                        <a:pt x="25" y="202"/>
                      </a:cubicBezTo>
                      <a:cubicBezTo>
                        <a:pt x="29" y="203"/>
                        <a:pt x="34" y="203"/>
                        <a:pt x="38" y="204"/>
                      </a:cubicBezTo>
                      <a:cubicBezTo>
                        <a:pt x="32" y="204"/>
                        <a:pt x="27" y="204"/>
                        <a:pt x="21" y="204"/>
                      </a:cubicBezTo>
                      <a:cubicBezTo>
                        <a:pt x="19" y="204"/>
                        <a:pt x="15" y="206"/>
                        <a:pt x="19" y="206"/>
                      </a:cubicBezTo>
                      <a:cubicBezTo>
                        <a:pt x="23" y="206"/>
                        <a:pt x="27" y="206"/>
                        <a:pt x="31" y="206"/>
                      </a:cubicBezTo>
                      <a:cubicBezTo>
                        <a:pt x="30" y="207"/>
                        <a:pt x="29" y="208"/>
                        <a:pt x="29" y="208"/>
                      </a:cubicBezTo>
                      <a:cubicBezTo>
                        <a:pt x="27" y="209"/>
                        <a:pt x="24" y="211"/>
                        <a:pt x="27" y="211"/>
                      </a:cubicBezTo>
                      <a:cubicBezTo>
                        <a:pt x="54" y="214"/>
                        <a:pt x="82" y="213"/>
                        <a:pt x="110" y="212"/>
                      </a:cubicBezTo>
                      <a:cubicBezTo>
                        <a:pt x="130" y="212"/>
                        <a:pt x="150" y="213"/>
                        <a:pt x="170" y="211"/>
                      </a:cubicBezTo>
                      <a:cubicBezTo>
                        <a:pt x="169" y="212"/>
                        <a:pt x="169" y="212"/>
                        <a:pt x="169" y="212"/>
                      </a:cubicBezTo>
                      <a:cubicBezTo>
                        <a:pt x="163" y="213"/>
                        <a:pt x="157" y="215"/>
                        <a:pt x="151" y="217"/>
                      </a:cubicBezTo>
                      <a:cubicBezTo>
                        <a:pt x="148" y="218"/>
                        <a:pt x="147" y="222"/>
                        <a:pt x="151" y="221"/>
                      </a:cubicBezTo>
                      <a:cubicBezTo>
                        <a:pt x="163" y="220"/>
                        <a:pt x="175" y="218"/>
                        <a:pt x="187" y="215"/>
                      </a:cubicBezTo>
                      <a:cubicBezTo>
                        <a:pt x="185" y="215"/>
                        <a:pt x="183" y="216"/>
                        <a:pt x="182" y="217"/>
                      </a:cubicBezTo>
                      <a:cubicBezTo>
                        <a:pt x="181" y="217"/>
                        <a:pt x="181" y="218"/>
                        <a:pt x="180" y="218"/>
                      </a:cubicBezTo>
                      <a:cubicBezTo>
                        <a:pt x="171" y="220"/>
                        <a:pt x="162" y="222"/>
                        <a:pt x="154" y="228"/>
                      </a:cubicBezTo>
                      <a:cubicBezTo>
                        <a:pt x="152" y="229"/>
                        <a:pt x="153" y="231"/>
                        <a:pt x="155" y="231"/>
                      </a:cubicBezTo>
                      <a:cubicBezTo>
                        <a:pt x="169" y="231"/>
                        <a:pt x="183" y="226"/>
                        <a:pt x="197" y="222"/>
                      </a:cubicBezTo>
                      <a:cubicBezTo>
                        <a:pt x="208" y="223"/>
                        <a:pt x="219" y="222"/>
                        <a:pt x="229" y="216"/>
                      </a:cubicBezTo>
                      <a:cubicBezTo>
                        <a:pt x="231" y="215"/>
                        <a:pt x="229" y="213"/>
                        <a:pt x="227" y="213"/>
                      </a:cubicBezTo>
                      <a:cubicBezTo>
                        <a:pt x="217" y="213"/>
                        <a:pt x="207" y="216"/>
                        <a:pt x="197" y="218"/>
                      </a:cubicBezTo>
                      <a:cubicBezTo>
                        <a:pt x="196" y="218"/>
                        <a:pt x="194" y="218"/>
                        <a:pt x="193" y="218"/>
                      </a:cubicBezTo>
                      <a:cubicBezTo>
                        <a:pt x="196" y="217"/>
                        <a:pt x="199" y="216"/>
                        <a:pt x="202" y="214"/>
                      </a:cubicBezTo>
                      <a:cubicBezTo>
                        <a:pt x="215" y="211"/>
                        <a:pt x="229" y="210"/>
                        <a:pt x="241" y="203"/>
                      </a:cubicBezTo>
                      <a:cubicBezTo>
                        <a:pt x="243" y="201"/>
                        <a:pt x="241" y="200"/>
                        <a:pt x="239" y="200"/>
                      </a:cubicBezTo>
                      <a:cubicBezTo>
                        <a:pt x="232" y="200"/>
                        <a:pt x="224" y="201"/>
                        <a:pt x="217" y="203"/>
                      </a:cubicBezTo>
                      <a:cubicBezTo>
                        <a:pt x="217" y="202"/>
                        <a:pt x="217" y="202"/>
                        <a:pt x="217" y="202"/>
                      </a:cubicBezTo>
                      <a:cubicBezTo>
                        <a:pt x="218" y="202"/>
                        <a:pt x="218" y="201"/>
                        <a:pt x="218" y="201"/>
                      </a:cubicBezTo>
                      <a:cubicBezTo>
                        <a:pt x="224" y="199"/>
                        <a:pt x="230" y="197"/>
                        <a:pt x="237" y="195"/>
                      </a:cubicBezTo>
                      <a:cubicBezTo>
                        <a:pt x="240" y="194"/>
                        <a:pt x="239" y="191"/>
                        <a:pt x="236" y="192"/>
                      </a:cubicBezTo>
                      <a:cubicBezTo>
                        <a:pt x="233" y="192"/>
                        <a:pt x="230" y="193"/>
                        <a:pt x="227" y="194"/>
                      </a:cubicBezTo>
                      <a:cubicBezTo>
                        <a:pt x="228" y="193"/>
                        <a:pt x="229" y="193"/>
                        <a:pt x="230" y="192"/>
                      </a:cubicBezTo>
                      <a:cubicBezTo>
                        <a:pt x="231" y="192"/>
                        <a:pt x="232" y="191"/>
                        <a:pt x="233" y="191"/>
                      </a:cubicBezTo>
                      <a:cubicBezTo>
                        <a:pt x="234" y="191"/>
                        <a:pt x="236" y="190"/>
                        <a:pt x="236" y="189"/>
                      </a:cubicBezTo>
                      <a:cubicBezTo>
                        <a:pt x="238" y="188"/>
                        <a:pt x="239" y="186"/>
                        <a:pt x="241" y="184"/>
                      </a:cubicBezTo>
                      <a:cubicBezTo>
                        <a:pt x="241" y="187"/>
                        <a:pt x="241" y="190"/>
                        <a:pt x="243" y="193"/>
                      </a:cubicBezTo>
                      <a:cubicBezTo>
                        <a:pt x="243" y="195"/>
                        <a:pt x="248" y="193"/>
                        <a:pt x="248" y="192"/>
                      </a:cubicBezTo>
                      <a:cubicBezTo>
                        <a:pt x="250" y="189"/>
                        <a:pt x="252" y="186"/>
                        <a:pt x="253" y="182"/>
                      </a:cubicBezTo>
                      <a:cubicBezTo>
                        <a:pt x="255" y="180"/>
                        <a:pt x="248" y="180"/>
                        <a:pt x="247" y="182"/>
                      </a:cubicBezTo>
                      <a:close/>
                      <a:moveTo>
                        <a:pt x="29" y="148"/>
                      </a:moveTo>
                      <a:cubicBezTo>
                        <a:pt x="29" y="138"/>
                        <a:pt x="29" y="129"/>
                        <a:pt x="29" y="120"/>
                      </a:cubicBezTo>
                      <a:cubicBezTo>
                        <a:pt x="29" y="115"/>
                        <a:pt x="28" y="111"/>
                        <a:pt x="27" y="107"/>
                      </a:cubicBezTo>
                      <a:cubicBezTo>
                        <a:pt x="29" y="107"/>
                        <a:pt x="31" y="107"/>
                        <a:pt x="34" y="107"/>
                      </a:cubicBezTo>
                      <a:cubicBezTo>
                        <a:pt x="35" y="119"/>
                        <a:pt x="39" y="131"/>
                        <a:pt x="40" y="144"/>
                      </a:cubicBezTo>
                      <a:cubicBezTo>
                        <a:pt x="41" y="152"/>
                        <a:pt x="41" y="160"/>
                        <a:pt x="42" y="168"/>
                      </a:cubicBezTo>
                      <a:cubicBezTo>
                        <a:pt x="41" y="169"/>
                        <a:pt x="40" y="169"/>
                        <a:pt x="40" y="170"/>
                      </a:cubicBezTo>
                      <a:cubicBezTo>
                        <a:pt x="38" y="179"/>
                        <a:pt x="39" y="187"/>
                        <a:pt x="38" y="195"/>
                      </a:cubicBezTo>
                      <a:cubicBezTo>
                        <a:pt x="38" y="196"/>
                        <a:pt x="39" y="196"/>
                        <a:pt x="40" y="196"/>
                      </a:cubicBezTo>
                      <a:cubicBezTo>
                        <a:pt x="85" y="200"/>
                        <a:pt x="129" y="200"/>
                        <a:pt x="174" y="201"/>
                      </a:cubicBezTo>
                      <a:cubicBezTo>
                        <a:pt x="174" y="201"/>
                        <a:pt x="174" y="202"/>
                        <a:pt x="175" y="203"/>
                      </a:cubicBezTo>
                      <a:cubicBezTo>
                        <a:pt x="175" y="203"/>
                        <a:pt x="175" y="203"/>
                        <a:pt x="175" y="203"/>
                      </a:cubicBezTo>
                      <a:cubicBezTo>
                        <a:pt x="175" y="203"/>
                        <a:pt x="175" y="203"/>
                        <a:pt x="175" y="203"/>
                      </a:cubicBezTo>
                      <a:cubicBezTo>
                        <a:pt x="170" y="203"/>
                        <a:pt x="166" y="203"/>
                        <a:pt x="161" y="202"/>
                      </a:cubicBezTo>
                      <a:cubicBezTo>
                        <a:pt x="145" y="202"/>
                        <a:pt x="129" y="203"/>
                        <a:pt x="113" y="203"/>
                      </a:cubicBezTo>
                      <a:cubicBezTo>
                        <a:pt x="85" y="204"/>
                        <a:pt x="57" y="202"/>
                        <a:pt x="30" y="199"/>
                      </a:cubicBezTo>
                      <a:cubicBezTo>
                        <a:pt x="29" y="182"/>
                        <a:pt x="29" y="165"/>
                        <a:pt x="29" y="148"/>
                      </a:cubicBezTo>
                      <a:close/>
                      <a:moveTo>
                        <a:pt x="118" y="88"/>
                      </a:moveTo>
                      <a:cubicBezTo>
                        <a:pt x="105" y="88"/>
                        <a:pt x="91" y="88"/>
                        <a:pt x="78" y="88"/>
                      </a:cubicBezTo>
                      <a:cubicBezTo>
                        <a:pt x="69" y="88"/>
                        <a:pt x="59" y="88"/>
                        <a:pt x="49" y="88"/>
                      </a:cubicBezTo>
                      <a:cubicBezTo>
                        <a:pt x="49" y="87"/>
                        <a:pt x="49" y="87"/>
                        <a:pt x="49" y="87"/>
                      </a:cubicBezTo>
                      <a:cubicBezTo>
                        <a:pt x="69" y="86"/>
                        <a:pt x="90" y="87"/>
                        <a:pt x="111" y="87"/>
                      </a:cubicBezTo>
                      <a:cubicBezTo>
                        <a:pt x="128" y="87"/>
                        <a:pt x="145" y="89"/>
                        <a:pt x="162" y="88"/>
                      </a:cubicBezTo>
                      <a:cubicBezTo>
                        <a:pt x="162" y="88"/>
                        <a:pt x="163" y="89"/>
                        <a:pt x="163" y="90"/>
                      </a:cubicBezTo>
                      <a:cubicBezTo>
                        <a:pt x="163" y="90"/>
                        <a:pt x="164" y="90"/>
                        <a:pt x="164" y="90"/>
                      </a:cubicBezTo>
                      <a:cubicBezTo>
                        <a:pt x="152" y="91"/>
                        <a:pt x="140" y="91"/>
                        <a:pt x="128" y="90"/>
                      </a:cubicBezTo>
                      <a:cubicBezTo>
                        <a:pt x="128" y="90"/>
                        <a:pt x="128" y="90"/>
                        <a:pt x="128" y="90"/>
                      </a:cubicBezTo>
                      <a:cubicBezTo>
                        <a:pt x="127" y="88"/>
                        <a:pt x="125" y="89"/>
                        <a:pt x="123" y="90"/>
                      </a:cubicBezTo>
                      <a:cubicBezTo>
                        <a:pt x="122" y="90"/>
                        <a:pt x="120" y="90"/>
                        <a:pt x="119" y="90"/>
                      </a:cubicBezTo>
                      <a:cubicBezTo>
                        <a:pt x="120" y="89"/>
                        <a:pt x="120" y="88"/>
                        <a:pt x="118" y="88"/>
                      </a:cubicBezTo>
                      <a:close/>
                      <a:moveTo>
                        <a:pt x="161" y="85"/>
                      </a:moveTo>
                      <a:cubicBezTo>
                        <a:pt x="151" y="86"/>
                        <a:pt x="140" y="85"/>
                        <a:pt x="130" y="85"/>
                      </a:cubicBezTo>
                      <a:cubicBezTo>
                        <a:pt x="140" y="84"/>
                        <a:pt x="151" y="83"/>
                        <a:pt x="161" y="84"/>
                      </a:cubicBezTo>
                      <a:cubicBezTo>
                        <a:pt x="161" y="84"/>
                        <a:pt x="161" y="85"/>
                        <a:pt x="161" y="85"/>
                      </a:cubicBezTo>
                      <a:close/>
                      <a:moveTo>
                        <a:pt x="175" y="87"/>
                      </a:moveTo>
                      <a:cubicBezTo>
                        <a:pt x="175" y="87"/>
                        <a:pt x="175" y="86"/>
                        <a:pt x="175" y="86"/>
                      </a:cubicBezTo>
                      <a:cubicBezTo>
                        <a:pt x="176" y="86"/>
                        <a:pt x="177" y="85"/>
                        <a:pt x="178" y="85"/>
                      </a:cubicBezTo>
                      <a:cubicBezTo>
                        <a:pt x="179" y="86"/>
                        <a:pt x="180" y="88"/>
                        <a:pt x="182" y="89"/>
                      </a:cubicBezTo>
                      <a:cubicBezTo>
                        <a:pt x="181" y="89"/>
                        <a:pt x="181" y="89"/>
                        <a:pt x="180" y="89"/>
                      </a:cubicBezTo>
                      <a:cubicBezTo>
                        <a:pt x="175" y="90"/>
                        <a:pt x="171" y="90"/>
                        <a:pt x="166" y="90"/>
                      </a:cubicBezTo>
                      <a:cubicBezTo>
                        <a:pt x="168" y="90"/>
                        <a:pt x="169" y="89"/>
                        <a:pt x="169" y="88"/>
                      </a:cubicBezTo>
                      <a:cubicBezTo>
                        <a:pt x="169" y="88"/>
                        <a:pt x="169" y="87"/>
                        <a:pt x="169" y="87"/>
                      </a:cubicBezTo>
                      <a:cubicBezTo>
                        <a:pt x="169" y="87"/>
                        <a:pt x="169" y="87"/>
                        <a:pt x="169" y="87"/>
                      </a:cubicBezTo>
                      <a:cubicBezTo>
                        <a:pt x="169" y="88"/>
                        <a:pt x="169" y="88"/>
                        <a:pt x="169" y="89"/>
                      </a:cubicBezTo>
                      <a:cubicBezTo>
                        <a:pt x="169" y="90"/>
                        <a:pt x="175" y="89"/>
                        <a:pt x="175" y="87"/>
                      </a:cubicBezTo>
                      <a:close/>
                      <a:moveTo>
                        <a:pt x="183" y="91"/>
                      </a:moveTo>
                      <a:cubicBezTo>
                        <a:pt x="183" y="91"/>
                        <a:pt x="182" y="91"/>
                        <a:pt x="182" y="91"/>
                      </a:cubicBezTo>
                      <a:cubicBezTo>
                        <a:pt x="182" y="91"/>
                        <a:pt x="182" y="91"/>
                        <a:pt x="182" y="91"/>
                      </a:cubicBezTo>
                      <a:cubicBezTo>
                        <a:pt x="183" y="91"/>
                        <a:pt x="183" y="91"/>
                        <a:pt x="183" y="91"/>
                      </a:cubicBezTo>
                      <a:close/>
                      <a:moveTo>
                        <a:pt x="121" y="165"/>
                      </a:moveTo>
                      <a:cubicBezTo>
                        <a:pt x="121" y="151"/>
                        <a:pt x="125" y="134"/>
                        <a:pt x="127" y="120"/>
                      </a:cubicBezTo>
                      <a:cubicBezTo>
                        <a:pt x="128" y="117"/>
                        <a:pt x="128" y="114"/>
                        <a:pt x="129" y="111"/>
                      </a:cubicBezTo>
                      <a:cubicBezTo>
                        <a:pt x="130" y="111"/>
                        <a:pt x="132" y="111"/>
                        <a:pt x="133" y="111"/>
                      </a:cubicBezTo>
                      <a:cubicBezTo>
                        <a:pt x="127" y="127"/>
                        <a:pt x="129" y="150"/>
                        <a:pt x="121" y="165"/>
                      </a:cubicBezTo>
                      <a:close/>
                      <a:moveTo>
                        <a:pt x="83" y="173"/>
                      </a:moveTo>
                      <a:cubicBezTo>
                        <a:pt x="83" y="164"/>
                        <a:pt x="89" y="153"/>
                        <a:pt x="91" y="144"/>
                      </a:cubicBezTo>
                      <a:cubicBezTo>
                        <a:pt x="95" y="134"/>
                        <a:pt x="98" y="122"/>
                        <a:pt x="98" y="111"/>
                      </a:cubicBezTo>
                      <a:cubicBezTo>
                        <a:pt x="100" y="111"/>
                        <a:pt x="102" y="111"/>
                        <a:pt x="104" y="111"/>
                      </a:cubicBezTo>
                      <a:cubicBezTo>
                        <a:pt x="95" y="131"/>
                        <a:pt x="95" y="155"/>
                        <a:pt x="83" y="173"/>
                      </a:cubicBezTo>
                      <a:close/>
                      <a:moveTo>
                        <a:pt x="183" y="201"/>
                      </a:moveTo>
                      <a:cubicBezTo>
                        <a:pt x="184" y="201"/>
                        <a:pt x="185" y="201"/>
                        <a:pt x="185" y="201"/>
                      </a:cubicBezTo>
                      <a:cubicBezTo>
                        <a:pt x="185" y="201"/>
                        <a:pt x="184" y="202"/>
                        <a:pt x="184" y="203"/>
                      </a:cubicBezTo>
                      <a:cubicBezTo>
                        <a:pt x="183" y="203"/>
                        <a:pt x="182" y="203"/>
                        <a:pt x="181" y="203"/>
                      </a:cubicBezTo>
                      <a:cubicBezTo>
                        <a:pt x="181" y="203"/>
                        <a:pt x="182" y="202"/>
                        <a:pt x="183" y="201"/>
                      </a:cubicBezTo>
                      <a:close/>
                      <a:moveTo>
                        <a:pt x="152" y="149"/>
                      </a:moveTo>
                      <a:cubicBezTo>
                        <a:pt x="152" y="148"/>
                        <a:pt x="152" y="146"/>
                        <a:pt x="152" y="145"/>
                      </a:cubicBezTo>
                      <a:cubicBezTo>
                        <a:pt x="153" y="135"/>
                        <a:pt x="154" y="124"/>
                        <a:pt x="154" y="114"/>
                      </a:cubicBezTo>
                      <a:cubicBezTo>
                        <a:pt x="154" y="114"/>
                        <a:pt x="154" y="114"/>
                        <a:pt x="155" y="114"/>
                      </a:cubicBezTo>
                      <a:cubicBezTo>
                        <a:pt x="154" y="126"/>
                        <a:pt x="155" y="138"/>
                        <a:pt x="152" y="149"/>
                      </a:cubicBezTo>
                      <a:close/>
                      <a:moveTo>
                        <a:pt x="169" y="106"/>
                      </a:moveTo>
                      <a:cubicBezTo>
                        <a:pt x="169" y="106"/>
                        <a:pt x="169" y="106"/>
                        <a:pt x="169" y="106"/>
                      </a:cubicBezTo>
                      <a:cubicBezTo>
                        <a:pt x="169" y="106"/>
                        <a:pt x="169" y="106"/>
                        <a:pt x="169" y="106"/>
                      </a:cubicBezTo>
                      <a:cubicBezTo>
                        <a:pt x="169" y="106"/>
                        <a:pt x="169" y="106"/>
                        <a:pt x="169" y="106"/>
                      </a:cubicBezTo>
                      <a:close/>
                      <a:moveTo>
                        <a:pt x="54" y="108"/>
                      </a:moveTo>
                      <a:cubicBezTo>
                        <a:pt x="55" y="108"/>
                        <a:pt x="56" y="108"/>
                        <a:pt x="56" y="108"/>
                      </a:cubicBezTo>
                      <a:cubicBezTo>
                        <a:pt x="55" y="111"/>
                        <a:pt x="54" y="114"/>
                        <a:pt x="52" y="116"/>
                      </a:cubicBezTo>
                      <a:cubicBezTo>
                        <a:pt x="53" y="113"/>
                        <a:pt x="53" y="111"/>
                        <a:pt x="54" y="108"/>
                      </a:cubicBezTo>
                      <a:close/>
                      <a:moveTo>
                        <a:pt x="142" y="110"/>
                      </a:moveTo>
                      <a:cubicBezTo>
                        <a:pt x="143" y="110"/>
                        <a:pt x="145" y="110"/>
                        <a:pt x="147" y="110"/>
                      </a:cubicBezTo>
                      <a:cubicBezTo>
                        <a:pt x="147" y="111"/>
                        <a:pt x="147" y="112"/>
                        <a:pt x="147" y="112"/>
                      </a:cubicBezTo>
                      <a:cubicBezTo>
                        <a:pt x="146" y="112"/>
                        <a:pt x="146" y="113"/>
                        <a:pt x="145" y="113"/>
                      </a:cubicBezTo>
                      <a:cubicBezTo>
                        <a:pt x="145" y="113"/>
                        <a:pt x="143" y="114"/>
                        <a:pt x="142" y="114"/>
                      </a:cubicBezTo>
                      <a:cubicBezTo>
                        <a:pt x="142" y="113"/>
                        <a:pt x="142" y="112"/>
                        <a:pt x="142" y="110"/>
                      </a:cubicBezTo>
                      <a:close/>
                      <a:moveTo>
                        <a:pt x="62" y="109"/>
                      </a:moveTo>
                      <a:cubicBezTo>
                        <a:pt x="64" y="109"/>
                        <a:pt x="65" y="109"/>
                        <a:pt x="67" y="109"/>
                      </a:cubicBezTo>
                      <a:cubicBezTo>
                        <a:pt x="63" y="116"/>
                        <a:pt x="61" y="128"/>
                        <a:pt x="54" y="134"/>
                      </a:cubicBezTo>
                      <a:cubicBezTo>
                        <a:pt x="55" y="125"/>
                        <a:pt x="60" y="117"/>
                        <a:pt x="62" y="109"/>
                      </a:cubicBezTo>
                      <a:close/>
                      <a:moveTo>
                        <a:pt x="73" y="109"/>
                      </a:moveTo>
                      <a:cubicBezTo>
                        <a:pt x="74" y="109"/>
                        <a:pt x="76" y="109"/>
                        <a:pt x="78" y="110"/>
                      </a:cubicBezTo>
                      <a:cubicBezTo>
                        <a:pt x="73" y="121"/>
                        <a:pt x="69" y="138"/>
                        <a:pt x="61" y="148"/>
                      </a:cubicBezTo>
                      <a:cubicBezTo>
                        <a:pt x="63" y="135"/>
                        <a:pt x="70" y="122"/>
                        <a:pt x="73" y="109"/>
                      </a:cubicBezTo>
                      <a:close/>
                      <a:moveTo>
                        <a:pt x="84" y="110"/>
                      </a:moveTo>
                      <a:cubicBezTo>
                        <a:pt x="85" y="110"/>
                        <a:pt x="86" y="110"/>
                        <a:pt x="87" y="110"/>
                      </a:cubicBezTo>
                      <a:cubicBezTo>
                        <a:pt x="85" y="113"/>
                        <a:pt x="84" y="116"/>
                        <a:pt x="83" y="119"/>
                      </a:cubicBezTo>
                      <a:cubicBezTo>
                        <a:pt x="84" y="116"/>
                        <a:pt x="84" y="113"/>
                        <a:pt x="84" y="110"/>
                      </a:cubicBezTo>
                      <a:close/>
                      <a:moveTo>
                        <a:pt x="113" y="111"/>
                      </a:moveTo>
                      <a:cubicBezTo>
                        <a:pt x="114" y="111"/>
                        <a:pt x="116" y="111"/>
                        <a:pt x="117" y="111"/>
                      </a:cubicBezTo>
                      <a:cubicBezTo>
                        <a:pt x="116" y="119"/>
                        <a:pt x="114" y="127"/>
                        <a:pt x="113" y="135"/>
                      </a:cubicBezTo>
                      <a:cubicBezTo>
                        <a:pt x="111" y="143"/>
                        <a:pt x="109" y="154"/>
                        <a:pt x="105" y="162"/>
                      </a:cubicBezTo>
                      <a:cubicBezTo>
                        <a:pt x="106" y="145"/>
                        <a:pt x="114" y="129"/>
                        <a:pt x="113" y="111"/>
                      </a:cubicBezTo>
                      <a:close/>
                      <a:moveTo>
                        <a:pt x="140" y="169"/>
                      </a:moveTo>
                      <a:cubicBezTo>
                        <a:pt x="139" y="152"/>
                        <a:pt x="143" y="135"/>
                        <a:pt x="142" y="118"/>
                      </a:cubicBezTo>
                      <a:cubicBezTo>
                        <a:pt x="144" y="118"/>
                        <a:pt x="145" y="117"/>
                        <a:pt x="147" y="116"/>
                      </a:cubicBezTo>
                      <a:cubicBezTo>
                        <a:pt x="147" y="123"/>
                        <a:pt x="147" y="130"/>
                        <a:pt x="146" y="137"/>
                      </a:cubicBezTo>
                      <a:cubicBezTo>
                        <a:pt x="146" y="140"/>
                        <a:pt x="146" y="142"/>
                        <a:pt x="145" y="145"/>
                      </a:cubicBezTo>
                      <a:cubicBezTo>
                        <a:pt x="144" y="152"/>
                        <a:pt x="144" y="162"/>
                        <a:pt x="140" y="169"/>
                      </a:cubicBezTo>
                      <a:close/>
                      <a:moveTo>
                        <a:pt x="182" y="194"/>
                      </a:moveTo>
                      <a:cubicBezTo>
                        <a:pt x="182" y="190"/>
                        <a:pt x="182" y="186"/>
                        <a:pt x="182" y="182"/>
                      </a:cubicBezTo>
                      <a:cubicBezTo>
                        <a:pt x="182" y="181"/>
                        <a:pt x="182" y="180"/>
                        <a:pt x="182" y="179"/>
                      </a:cubicBezTo>
                      <a:cubicBezTo>
                        <a:pt x="183" y="184"/>
                        <a:pt x="183" y="189"/>
                        <a:pt x="184" y="194"/>
                      </a:cubicBezTo>
                      <a:cubicBezTo>
                        <a:pt x="183" y="194"/>
                        <a:pt x="183" y="194"/>
                        <a:pt x="182" y="194"/>
                      </a:cubicBezTo>
                      <a:close/>
                      <a:moveTo>
                        <a:pt x="176" y="101"/>
                      </a:moveTo>
                      <a:cubicBezTo>
                        <a:pt x="175" y="101"/>
                        <a:pt x="175" y="101"/>
                        <a:pt x="175" y="101"/>
                      </a:cubicBezTo>
                      <a:cubicBezTo>
                        <a:pt x="175" y="100"/>
                        <a:pt x="175" y="100"/>
                        <a:pt x="175" y="99"/>
                      </a:cubicBezTo>
                      <a:cubicBezTo>
                        <a:pt x="175" y="99"/>
                        <a:pt x="176" y="99"/>
                        <a:pt x="176" y="99"/>
                      </a:cubicBezTo>
                      <a:cubicBezTo>
                        <a:pt x="176" y="99"/>
                        <a:pt x="176" y="100"/>
                        <a:pt x="176" y="101"/>
                      </a:cubicBezTo>
                      <a:close/>
                      <a:moveTo>
                        <a:pt x="180" y="94"/>
                      </a:moveTo>
                      <a:cubicBezTo>
                        <a:pt x="179" y="94"/>
                        <a:pt x="177" y="95"/>
                        <a:pt x="177" y="96"/>
                      </a:cubicBezTo>
                      <a:cubicBezTo>
                        <a:pt x="162" y="99"/>
                        <a:pt x="146" y="99"/>
                        <a:pt x="130" y="99"/>
                      </a:cubicBezTo>
                      <a:cubicBezTo>
                        <a:pt x="130" y="98"/>
                        <a:pt x="130" y="96"/>
                        <a:pt x="129" y="94"/>
                      </a:cubicBezTo>
                      <a:cubicBezTo>
                        <a:pt x="146" y="94"/>
                        <a:pt x="163" y="94"/>
                        <a:pt x="179" y="93"/>
                      </a:cubicBezTo>
                      <a:cubicBezTo>
                        <a:pt x="179" y="93"/>
                        <a:pt x="179" y="93"/>
                        <a:pt x="179" y="93"/>
                      </a:cubicBezTo>
                      <a:cubicBezTo>
                        <a:pt x="179" y="93"/>
                        <a:pt x="179" y="93"/>
                        <a:pt x="179" y="93"/>
                      </a:cubicBezTo>
                      <a:cubicBezTo>
                        <a:pt x="179" y="93"/>
                        <a:pt x="180" y="94"/>
                        <a:pt x="180" y="94"/>
                      </a:cubicBezTo>
                      <a:close/>
                      <a:moveTo>
                        <a:pt x="44" y="107"/>
                      </a:moveTo>
                      <a:cubicBezTo>
                        <a:pt x="45" y="107"/>
                        <a:pt x="47" y="107"/>
                        <a:pt x="48" y="108"/>
                      </a:cubicBezTo>
                      <a:cubicBezTo>
                        <a:pt x="48" y="108"/>
                        <a:pt x="48" y="108"/>
                        <a:pt x="48" y="109"/>
                      </a:cubicBezTo>
                      <a:cubicBezTo>
                        <a:pt x="46" y="109"/>
                        <a:pt x="45" y="110"/>
                        <a:pt x="45" y="110"/>
                      </a:cubicBezTo>
                      <a:cubicBezTo>
                        <a:pt x="43" y="114"/>
                        <a:pt x="42" y="116"/>
                        <a:pt x="42" y="120"/>
                      </a:cubicBezTo>
                      <a:cubicBezTo>
                        <a:pt x="41" y="115"/>
                        <a:pt x="40" y="111"/>
                        <a:pt x="40" y="107"/>
                      </a:cubicBezTo>
                      <a:cubicBezTo>
                        <a:pt x="41" y="107"/>
                        <a:pt x="43" y="107"/>
                        <a:pt x="44" y="107"/>
                      </a:cubicBezTo>
                      <a:close/>
                      <a:moveTo>
                        <a:pt x="45" y="122"/>
                      </a:moveTo>
                      <a:cubicBezTo>
                        <a:pt x="45" y="123"/>
                        <a:pt x="45" y="123"/>
                        <a:pt x="45" y="123"/>
                      </a:cubicBezTo>
                      <a:cubicBezTo>
                        <a:pt x="45" y="126"/>
                        <a:pt x="49" y="125"/>
                        <a:pt x="50" y="124"/>
                      </a:cubicBezTo>
                      <a:cubicBezTo>
                        <a:pt x="51" y="124"/>
                        <a:pt x="51" y="124"/>
                        <a:pt x="51" y="124"/>
                      </a:cubicBezTo>
                      <a:cubicBezTo>
                        <a:pt x="49" y="129"/>
                        <a:pt x="48" y="134"/>
                        <a:pt x="48" y="140"/>
                      </a:cubicBezTo>
                      <a:cubicBezTo>
                        <a:pt x="48" y="142"/>
                        <a:pt x="52" y="141"/>
                        <a:pt x="52" y="141"/>
                      </a:cubicBezTo>
                      <a:cubicBezTo>
                        <a:pt x="54" y="140"/>
                        <a:pt x="56" y="139"/>
                        <a:pt x="58" y="137"/>
                      </a:cubicBezTo>
                      <a:cubicBezTo>
                        <a:pt x="56" y="143"/>
                        <a:pt x="55" y="149"/>
                        <a:pt x="55" y="155"/>
                      </a:cubicBezTo>
                      <a:cubicBezTo>
                        <a:pt x="55" y="157"/>
                        <a:pt x="59" y="157"/>
                        <a:pt x="60" y="156"/>
                      </a:cubicBezTo>
                      <a:cubicBezTo>
                        <a:pt x="62" y="154"/>
                        <a:pt x="63" y="153"/>
                        <a:pt x="65" y="151"/>
                      </a:cubicBezTo>
                      <a:cubicBezTo>
                        <a:pt x="62" y="158"/>
                        <a:pt x="61" y="165"/>
                        <a:pt x="60" y="172"/>
                      </a:cubicBezTo>
                      <a:cubicBezTo>
                        <a:pt x="60" y="175"/>
                        <a:pt x="65" y="173"/>
                        <a:pt x="66" y="172"/>
                      </a:cubicBezTo>
                      <a:cubicBezTo>
                        <a:pt x="82" y="159"/>
                        <a:pt x="84" y="132"/>
                        <a:pt x="92" y="113"/>
                      </a:cubicBezTo>
                      <a:cubicBezTo>
                        <a:pt x="92" y="125"/>
                        <a:pt x="88" y="137"/>
                        <a:pt x="84" y="148"/>
                      </a:cubicBezTo>
                      <a:cubicBezTo>
                        <a:pt x="81" y="158"/>
                        <a:pt x="74" y="171"/>
                        <a:pt x="78" y="181"/>
                      </a:cubicBezTo>
                      <a:cubicBezTo>
                        <a:pt x="79" y="184"/>
                        <a:pt x="82" y="183"/>
                        <a:pt x="83" y="181"/>
                      </a:cubicBezTo>
                      <a:cubicBezTo>
                        <a:pt x="98" y="164"/>
                        <a:pt x="99" y="141"/>
                        <a:pt x="106" y="120"/>
                      </a:cubicBezTo>
                      <a:cubicBezTo>
                        <a:pt x="105" y="137"/>
                        <a:pt x="98" y="153"/>
                        <a:pt x="98" y="171"/>
                      </a:cubicBezTo>
                      <a:cubicBezTo>
                        <a:pt x="98" y="173"/>
                        <a:pt x="102" y="173"/>
                        <a:pt x="103" y="172"/>
                      </a:cubicBezTo>
                      <a:cubicBezTo>
                        <a:pt x="111" y="165"/>
                        <a:pt x="114" y="155"/>
                        <a:pt x="116" y="145"/>
                      </a:cubicBezTo>
                      <a:cubicBezTo>
                        <a:pt x="119" y="134"/>
                        <a:pt x="121" y="122"/>
                        <a:pt x="123" y="111"/>
                      </a:cubicBezTo>
                      <a:cubicBezTo>
                        <a:pt x="123" y="111"/>
                        <a:pt x="123" y="111"/>
                        <a:pt x="123" y="111"/>
                      </a:cubicBezTo>
                      <a:cubicBezTo>
                        <a:pt x="122" y="117"/>
                        <a:pt x="120" y="124"/>
                        <a:pt x="120" y="130"/>
                      </a:cubicBezTo>
                      <a:cubicBezTo>
                        <a:pt x="118" y="145"/>
                        <a:pt x="113" y="160"/>
                        <a:pt x="115" y="175"/>
                      </a:cubicBezTo>
                      <a:cubicBezTo>
                        <a:pt x="115" y="177"/>
                        <a:pt x="120" y="176"/>
                        <a:pt x="121" y="175"/>
                      </a:cubicBezTo>
                      <a:cubicBezTo>
                        <a:pt x="133" y="161"/>
                        <a:pt x="132" y="140"/>
                        <a:pt x="136" y="121"/>
                      </a:cubicBezTo>
                      <a:cubicBezTo>
                        <a:pt x="136" y="140"/>
                        <a:pt x="132" y="158"/>
                        <a:pt x="135" y="177"/>
                      </a:cubicBezTo>
                      <a:cubicBezTo>
                        <a:pt x="135" y="179"/>
                        <a:pt x="139" y="178"/>
                        <a:pt x="140" y="177"/>
                      </a:cubicBezTo>
                      <a:cubicBezTo>
                        <a:pt x="146" y="173"/>
                        <a:pt x="148" y="166"/>
                        <a:pt x="149" y="159"/>
                      </a:cubicBezTo>
                      <a:cubicBezTo>
                        <a:pt x="149" y="159"/>
                        <a:pt x="149" y="159"/>
                        <a:pt x="150" y="159"/>
                      </a:cubicBezTo>
                      <a:cubicBezTo>
                        <a:pt x="151" y="161"/>
                        <a:pt x="155" y="160"/>
                        <a:pt x="155" y="158"/>
                      </a:cubicBezTo>
                      <a:cubicBezTo>
                        <a:pt x="157" y="154"/>
                        <a:pt x="158" y="150"/>
                        <a:pt x="159" y="146"/>
                      </a:cubicBezTo>
                      <a:cubicBezTo>
                        <a:pt x="159" y="145"/>
                        <a:pt x="159" y="145"/>
                        <a:pt x="160" y="145"/>
                      </a:cubicBezTo>
                      <a:cubicBezTo>
                        <a:pt x="163" y="145"/>
                        <a:pt x="164" y="141"/>
                        <a:pt x="160" y="141"/>
                      </a:cubicBezTo>
                      <a:cubicBezTo>
                        <a:pt x="163" y="141"/>
                        <a:pt x="162" y="124"/>
                        <a:pt x="162" y="113"/>
                      </a:cubicBezTo>
                      <a:cubicBezTo>
                        <a:pt x="162" y="113"/>
                        <a:pt x="162" y="113"/>
                        <a:pt x="162" y="113"/>
                      </a:cubicBezTo>
                      <a:cubicBezTo>
                        <a:pt x="162" y="113"/>
                        <a:pt x="162" y="113"/>
                        <a:pt x="162" y="113"/>
                      </a:cubicBezTo>
                      <a:cubicBezTo>
                        <a:pt x="162" y="123"/>
                        <a:pt x="163" y="132"/>
                        <a:pt x="166" y="141"/>
                      </a:cubicBezTo>
                      <a:cubicBezTo>
                        <a:pt x="166" y="143"/>
                        <a:pt x="168" y="143"/>
                        <a:pt x="170" y="143"/>
                      </a:cubicBezTo>
                      <a:cubicBezTo>
                        <a:pt x="170" y="150"/>
                        <a:pt x="170" y="157"/>
                        <a:pt x="170" y="165"/>
                      </a:cubicBezTo>
                      <a:cubicBezTo>
                        <a:pt x="171" y="174"/>
                        <a:pt x="169" y="184"/>
                        <a:pt x="171" y="193"/>
                      </a:cubicBezTo>
                      <a:cubicBezTo>
                        <a:pt x="154" y="193"/>
                        <a:pt x="137" y="193"/>
                        <a:pt x="120" y="193"/>
                      </a:cubicBezTo>
                      <a:cubicBezTo>
                        <a:pt x="108" y="193"/>
                        <a:pt x="94" y="195"/>
                        <a:pt x="80" y="195"/>
                      </a:cubicBezTo>
                      <a:cubicBezTo>
                        <a:pt x="77" y="195"/>
                        <a:pt x="74" y="194"/>
                        <a:pt x="72" y="194"/>
                      </a:cubicBezTo>
                      <a:cubicBezTo>
                        <a:pt x="68" y="194"/>
                        <a:pt x="64" y="193"/>
                        <a:pt x="60" y="193"/>
                      </a:cubicBezTo>
                      <a:cubicBezTo>
                        <a:pt x="71" y="192"/>
                        <a:pt x="81" y="193"/>
                        <a:pt x="92" y="193"/>
                      </a:cubicBezTo>
                      <a:cubicBezTo>
                        <a:pt x="94" y="193"/>
                        <a:pt x="99" y="190"/>
                        <a:pt x="94" y="190"/>
                      </a:cubicBezTo>
                      <a:cubicBezTo>
                        <a:pt x="80" y="190"/>
                        <a:pt x="65" y="189"/>
                        <a:pt x="51" y="190"/>
                      </a:cubicBezTo>
                      <a:cubicBezTo>
                        <a:pt x="51" y="190"/>
                        <a:pt x="50" y="190"/>
                        <a:pt x="49" y="190"/>
                      </a:cubicBezTo>
                      <a:cubicBezTo>
                        <a:pt x="49" y="176"/>
                        <a:pt x="48" y="162"/>
                        <a:pt x="47" y="148"/>
                      </a:cubicBezTo>
                      <a:cubicBezTo>
                        <a:pt x="46" y="139"/>
                        <a:pt x="44" y="131"/>
                        <a:pt x="42" y="122"/>
                      </a:cubicBezTo>
                      <a:cubicBezTo>
                        <a:pt x="43" y="123"/>
                        <a:pt x="44" y="123"/>
                        <a:pt x="45" y="122"/>
                      </a:cubicBezTo>
                      <a:close/>
                      <a:moveTo>
                        <a:pt x="78" y="134"/>
                      </a:moveTo>
                      <a:cubicBezTo>
                        <a:pt x="75" y="142"/>
                        <a:pt x="73" y="154"/>
                        <a:pt x="68" y="162"/>
                      </a:cubicBezTo>
                      <a:cubicBezTo>
                        <a:pt x="70" y="152"/>
                        <a:pt x="74" y="143"/>
                        <a:pt x="78" y="134"/>
                      </a:cubicBezTo>
                      <a:close/>
                      <a:moveTo>
                        <a:pt x="212" y="197"/>
                      </a:moveTo>
                      <a:cubicBezTo>
                        <a:pt x="211" y="197"/>
                        <a:pt x="210" y="198"/>
                        <a:pt x="209" y="198"/>
                      </a:cubicBezTo>
                      <a:cubicBezTo>
                        <a:pt x="208" y="198"/>
                        <a:pt x="207" y="198"/>
                        <a:pt x="206" y="198"/>
                      </a:cubicBezTo>
                      <a:cubicBezTo>
                        <a:pt x="206" y="198"/>
                        <a:pt x="206" y="198"/>
                        <a:pt x="206" y="197"/>
                      </a:cubicBezTo>
                      <a:cubicBezTo>
                        <a:pt x="207" y="197"/>
                        <a:pt x="207" y="197"/>
                        <a:pt x="207" y="197"/>
                      </a:cubicBezTo>
                      <a:cubicBezTo>
                        <a:pt x="207" y="197"/>
                        <a:pt x="207" y="197"/>
                        <a:pt x="207" y="197"/>
                      </a:cubicBezTo>
                      <a:cubicBezTo>
                        <a:pt x="209" y="197"/>
                        <a:pt x="210" y="197"/>
                        <a:pt x="212" y="197"/>
                      </a:cubicBezTo>
                      <a:close/>
                      <a:moveTo>
                        <a:pt x="193" y="191"/>
                      </a:moveTo>
                      <a:cubicBezTo>
                        <a:pt x="192" y="190"/>
                        <a:pt x="191" y="191"/>
                        <a:pt x="190" y="191"/>
                      </a:cubicBezTo>
                      <a:cubicBezTo>
                        <a:pt x="186" y="165"/>
                        <a:pt x="188" y="137"/>
                        <a:pt x="185" y="110"/>
                      </a:cubicBezTo>
                      <a:cubicBezTo>
                        <a:pt x="185" y="108"/>
                        <a:pt x="185" y="106"/>
                        <a:pt x="186" y="104"/>
                      </a:cubicBezTo>
                      <a:cubicBezTo>
                        <a:pt x="186" y="103"/>
                        <a:pt x="186" y="102"/>
                        <a:pt x="186" y="102"/>
                      </a:cubicBezTo>
                      <a:cubicBezTo>
                        <a:pt x="186" y="100"/>
                        <a:pt x="186" y="99"/>
                        <a:pt x="186" y="98"/>
                      </a:cubicBezTo>
                      <a:cubicBezTo>
                        <a:pt x="186" y="98"/>
                        <a:pt x="184" y="98"/>
                        <a:pt x="182" y="98"/>
                      </a:cubicBezTo>
                      <a:cubicBezTo>
                        <a:pt x="182" y="98"/>
                        <a:pt x="182" y="97"/>
                        <a:pt x="182" y="97"/>
                      </a:cubicBezTo>
                      <a:cubicBezTo>
                        <a:pt x="182" y="97"/>
                        <a:pt x="182" y="97"/>
                        <a:pt x="183" y="97"/>
                      </a:cubicBezTo>
                      <a:cubicBezTo>
                        <a:pt x="184" y="98"/>
                        <a:pt x="187" y="97"/>
                        <a:pt x="188" y="96"/>
                      </a:cubicBezTo>
                      <a:cubicBezTo>
                        <a:pt x="188" y="96"/>
                        <a:pt x="188" y="96"/>
                        <a:pt x="188" y="96"/>
                      </a:cubicBezTo>
                      <a:cubicBezTo>
                        <a:pt x="188" y="112"/>
                        <a:pt x="190" y="128"/>
                        <a:pt x="191" y="143"/>
                      </a:cubicBezTo>
                      <a:cubicBezTo>
                        <a:pt x="191" y="153"/>
                        <a:pt x="192" y="163"/>
                        <a:pt x="193" y="173"/>
                      </a:cubicBezTo>
                      <a:cubicBezTo>
                        <a:pt x="193" y="179"/>
                        <a:pt x="192" y="185"/>
                        <a:pt x="193" y="191"/>
                      </a:cubicBezTo>
                      <a:close/>
                      <a:moveTo>
                        <a:pt x="181" y="212"/>
                      </a:moveTo>
                      <a:cubicBezTo>
                        <a:pt x="184" y="212"/>
                        <a:pt x="187" y="211"/>
                        <a:pt x="190" y="211"/>
                      </a:cubicBezTo>
                      <a:cubicBezTo>
                        <a:pt x="186" y="212"/>
                        <a:pt x="182" y="212"/>
                        <a:pt x="179" y="213"/>
                      </a:cubicBezTo>
                      <a:cubicBezTo>
                        <a:pt x="180" y="213"/>
                        <a:pt x="180" y="213"/>
                        <a:pt x="181" y="212"/>
                      </a:cubicBezTo>
                      <a:close/>
                      <a:moveTo>
                        <a:pt x="226" y="190"/>
                      </a:moveTo>
                      <a:cubicBezTo>
                        <a:pt x="227" y="188"/>
                        <a:pt x="228" y="185"/>
                        <a:pt x="229" y="183"/>
                      </a:cubicBezTo>
                      <a:cubicBezTo>
                        <a:pt x="229" y="185"/>
                        <a:pt x="229" y="186"/>
                        <a:pt x="230" y="188"/>
                      </a:cubicBezTo>
                      <a:cubicBezTo>
                        <a:pt x="229" y="189"/>
                        <a:pt x="228" y="189"/>
                        <a:pt x="227" y="189"/>
                      </a:cubicBezTo>
                      <a:cubicBezTo>
                        <a:pt x="227" y="189"/>
                        <a:pt x="227" y="190"/>
                        <a:pt x="226" y="190"/>
                      </a:cubicBezTo>
                      <a:close/>
                      <a:moveTo>
                        <a:pt x="209" y="193"/>
                      </a:moveTo>
                      <a:cubicBezTo>
                        <a:pt x="209" y="193"/>
                        <a:pt x="209" y="193"/>
                        <a:pt x="209" y="193"/>
                      </a:cubicBezTo>
                      <a:cubicBezTo>
                        <a:pt x="209" y="193"/>
                        <a:pt x="209" y="193"/>
                        <a:pt x="209" y="193"/>
                      </a:cubicBezTo>
                      <a:cubicBezTo>
                        <a:pt x="209" y="193"/>
                        <a:pt x="209" y="193"/>
                        <a:pt x="209" y="193"/>
                      </a:cubicBezTo>
                      <a:cubicBezTo>
                        <a:pt x="209" y="193"/>
                        <a:pt x="209" y="193"/>
                        <a:pt x="209" y="193"/>
                      </a:cubicBezTo>
                      <a:close/>
                      <a:moveTo>
                        <a:pt x="201" y="194"/>
                      </a:moveTo>
                      <a:cubicBezTo>
                        <a:pt x="201" y="194"/>
                        <a:pt x="201" y="194"/>
                        <a:pt x="201" y="194"/>
                      </a:cubicBezTo>
                      <a:cubicBezTo>
                        <a:pt x="200" y="193"/>
                        <a:pt x="200" y="192"/>
                        <a:pt x="200" y="190"/>
                      </a:cubicBezTo>
                      <a:cubicBezTo>
                        <a:pt x="200" y="187"/>
                        <a:pt x="199" y="184"/>
                        <a:pt x="199" y="181"/>
                      </a:cubicBezTo>
                      <a:cubicBezTo>
                        <a:pt x="199" y="181"/>
                        <a:pt x="200" y="182"/>
                        <a:pt x="200" y="183"/>
                      </a:cubicBezTo>
                      <a:cubicBezTo>
                        <a:pt x="200" y="187"/>
                        <a:pt x="200" y="190"/>
                        <a:pt x="201" y="194"/>
                      </a:cubicBezTo>
                      <a:close/>
                      <a:moveTo>
                        <a:pt x="193" y="85"/>
                      </a:moveTo>
                      <a:cubicBezTo>
                        <a:pt x="192" y="85"/>
                        <a:pt x="189" y="85"/>
                        <a:pt x="188" y="87"/>
                      </a:cubicBezTo>
                      <a:cubicBezTo>
                        <a:pt x="188" y="86"/>
                        <a:pt x="187" y="86"/>
                        <a:pt x="187" y="85"/>
                      </a:cubicBezTo>
                      <a:cubicBezTo>
                        <a:pt x="189" y="85"/>
                        <a:pt x="191" y="83"/>
                        <a:pt x="190" y="82"/>
                      </a:cubicBezTo>
                      <a:cubicBezTo>
                        <a:pt x="187" y="76"/>
                        <a:pt x="182" y="71"/>
                        <a:pt x="178" y="67"/>
                      </a:cubicBezTo>
                      <a:cubicBezTo>
                        <a:pt x="178" y="66"/>
                        <a:pt x="178" y="66"/>
                        <a:pt x="177" y="66"/>
                      </a:cubicBezTo>
                      <a:cubicBezTo>
                        <a:pt x="177" y="66"/>
                        <a:pt x="177" y="66"/>
                        <a:pt x="177" y="65"/>
                      </a:cubicBezTo>
                      <a:cubicBezTo>
                        <a:pt x="178" y="65"/>
                        <a:pt x="179" y="64"/>
                        <a:pt x="179" y="64"/>
                      </a:cubicBezTo>
                      <a:cubicBezTo>
                        <a:pt x="184" y="71"/>
                        <a:pt x="190" y="78"/>
                        <a:pt x="193" y="85"/>
                      </a:cubicBezTo>
                      <a:close/>
                      <a:moveTo>
                        <a:pt x="169" y="38"/>
                      </a:moveTo>
                      <a:cubicBezTo>
                        <a:pt x="169" y="38"/>
                        <a:pt x="169" y="38"/>
                        <a:pt x="169" y="39"/>
                      </a:cubicBezTo>
                      <a:cubicBezTo>
                        <a:pt x="169" y="39"/>
                        <a:pt x="169" y="40"/>
                        <a:pt x="169" y="40"/>
                      </a:cubicBezTo>
                      <a:cubicBezTo>
                        <a:pt x="168" y="40"/>
                        <a:pt x="167" y="40"/>
                        <a:pt x="166" y="40"/>
                      </a:cubicBezTo>
                      <a:cubicBezTo>
                        <a:pt x="167" y="39"/>
                        <a:pt x="168" y="39"/>
                        <a:pt x="169" y="38"/>
                      </a:cubicBezTo>
                      <a:cubicBezTo>
                        <a:pt x="169" y="38"/>
                        <a:pt x="169" y="38"/>
                        <a:pt x="169" y="38"/>
                      </a:cubicBezTo>
                      <a:close/>
                      <a:moveTo>
                        <a:pt x="145" y="48"/>
                      </a:moveTo>
                      <a:cubicBezTo>
                        <a:pt x="147" y="48"/>
                        <a:pt x="150" y="48"/>
                        <a:pt x="153" y="48"/>
                      </a:cubicBezTo>
                      <a:cubicBezTo>
                        <a:pt x="149" y="49"/>
                        <a:pt x="145" y="49"/>
                        <a:pt x="141" y="49"/>
                      </a:cubicBezTo>
                      <a:cubicBezTo>
                        <a:pt x="142" y="48"/>
                        <a:pt x="143" y="48"/>
                        <a:pt x="145" y="48"/>
                      </a:cubicBezTo>
                      <a:close/>
                      <a:moveTo>
                        <a:pt x="154" y="46"/>
                      </a:moveTo>
                      <a:cubicBezTo>
                        <a:pt x="158" y="45"/>
                        <a:pt x="161" y="43"/>
                        <a:pt x="165" y="41"/>
                      </a:cubicBezTo>
                      <a:cubicBezTo>
                        <a:pt x="165" y="41"/>
                        <a:pt x="165" y="41"/>
                        <a:pt x="164" y="41"/>
                      </a:cubicBezTo>
                      <a:cubicBezTo>
                        <a:pt x="163" y="43"/>
                        <a:pt x="161" y="45"/>
                        <a:pt x="159" y="46"/>
                      </a:cubicBezTo>
                      <a:cubicBezTo>
                        <a:pt x="157" y="46"/>
                        <a:pt x="155" y="46"/>
                        <a:pt x="154" y="46"/>
                      </a:cubicBezTo>
                      <a:close/>
                      <a:moveTo>
                        <a:pt x="164" y="17"/>
                      </a:moveTo>
                      <a:cubicBezTo>
                        <a:pt x="166" y="21"/>
                        <a:pt x="168" y="26"/>
                        <a:pt x="168" y="31"/>
                      </a:cubicBezTo>
                      <a:cubicBezTo>
                        <a:pt x="166" y="36"/>
                        <a:pt x="160" y="40"/>
                        <a:pt x="156" y="42"/>
                      </a:cubicBezTo>
                      <a:cubicBezTo>
                        <a:pt x="152" y="44"/>
                        <a:pt x="148" y="45"/>
                        <a:pt x="143" y="45"/>
                      </a:cubicBezTo>
                      <a:cubicBezTo>
                        <a:pt x="142" y="45"/>
                        <a:pt x="141" y="45"/>
                        <a:pt x="140" y="46"/>
                      </a:cubicBezTo>
                      <a:cubicBezTo>
                        <a:pt x="140" y="46"/>
                        <a:pt x="139" y="46"/>
                        <a:pt x="138" y="46"/>
                      </a:cubicBezTo>
                      <a:cubicBezTo>
                        <a:pt x="135" y="47"/>
                        <a:pt x="132" y="47"/>
                        <a:pt x="130" y="47"/>
                      </a:cubicBezTo>
                      <a:cubicBezTo>
                        <a:pt x="126" y="48"/>
                        <a:pt x="123" y="48"/>
                        <a:pt x="120" y="48"/>
                      </a:cubicBezTo>
                      <a:cubicBezTo>
                        <a:pt x="109" y="48"/>
                        <a:pt x="97" y="48"/>
                        <a:pt x="86" y="48"/>
                      </a:cubicBezTo>
                      <a:cubicBezTo>
                        <a:pt x="78" y="47"/>
                        <a:pt x="70" y="47"/>
                        <a:pt x="62" y="47"/>
                      </a:cubicBezTo>
                      <a:cubicBezTo>
                        <a:pt x="61" y="47"/>
                        <a:pt x="60" y="47"/>
                        <a:pt x="60" y="47"/>
                      </a:cubicBezTo>
                      <a:cubicBezTo>
                        <a:pt x="61" y="47"/>
                        <a:pt x="62" y="47"/>
                        <a:pt x="62" y="46"/>
                      </a:cubicBezTo>
                      <a:cubicBezTo>
                        <a:pt x="64" y="42"/>
                        <a:pt x="64" y="39"/>
                        <a:pt x="65" y="35"/>
                      </a:cubicBezTo>
                      <a:cubicBezTo>
                        <a:pt x="65" y="39"/>
                        <a:pt x="66" y="42"/>
                        <a:pt x="68" y="45"/>
                      </a:cubicBezTo>
                      <a:cubicBezTo>
                        <a:pt x="70" y="47"/>
                        <a:pt x="73" y="46"/>
                        <a:pt x="74" y="44"/>
                      </a:cubicBezTo>
                      <a:cubicBezTo>
                        <a:pt x="77" y="39"/>
                        <a:pt x="78" y="33"/>
                        <a:pt x="79" y="27"/>
                      </a:cubicBezTo>
                      <a:cubicBezTo>
                        <a:pt x="79" y="33"/>
                        <a:pt x="79" y="38"/>
                        <a:pt x="80" y="44"/>
                      </a:cubicBezTo>
                      <a:cubicBezTo>
                        <a:pt x="80" y="47"/>
                        <a:pt x="85" y="45"/>
                        <a:pt x="86" y="43"/>
                      </a:cubicBezTo>
                      <a:cubicBezTo>
                        <a:pt x="88" y="40"/>
                        <a:pt x="89" y="35"/>
                        <a:pt x="91" y="31"/>
                      </a:cubicBezTo>
                      <a:cubicBezTo>
                        <a:pt x="91" y="33"/>
                        <a:pt x="91" y="35"/>
                        <a:pt x="92" y="37"/>
                      </a:cubicBezTo>
                      <a:cubicBezTo>
                        <a:pt x="93" y="39"/>
                        <a:pt x="96" y="38"/>
                        <a:pt x="97" y="37"/>
                      </a:cubicBezTo>
                      <a:cubicBezTo>
                        <a:pt x="99" y="35"/>
                        <a:pt x="101" y="33"/>
                        <a:pt x="102" y="30"/>
                      </a:cubicBezTo>
                      <a:cubicBezTo>
                        <a:pt x="102" y="35"/>
                        <a:pt x="102" y="40"/>
                        <a:pt x="103" y="44"/>
                      </a:cubicBezTo>
                      <a:cubicBezTo>
                        <a:pt x="104" y="46"/>
                        <a:pt x="108" y="44"/>
                        <a:pt x="109" y="43"/>
                      </a:cubicBezTo>
                      <a:cubicBezTo>
                        <a:pt x="112" y="40"/>
                        <a:pt x="114" y="36"/>
                        <a:pt x="116" y="32"/>
                      </a:cubicBezTo>
                      <a:cubicBezTo>
                        <a:pt x="116" y="35"/>
                        <a:pt x="116" y="37"/>
                        <a:pt x="117" y="40"/>
                      </a:cubicBezTo>
                      <a:cubicBezTo>
                        <a:pt x="118" y="42"/>
                        <a:pt x="123" y="40"/>
                        <a:pt x="123" y="38"/>
                      </a:cubicBezTo>
                      <a:cubicBezTo>
                        <a:pt x="124" y="37"/>
                        <a:pt x="124" y="36"/>
                        <a:pt x="124" y="35"/>
                      </a:cubicBezTo>
                      <a:cubicBezTo>
                        <a:pt x="124" y="34"/>
                        <a:pt x="123" y="34"/>
                        <a:pt x="122" y="34"/>
                      </a:cubicBezTo>
                      <a:cubicBezTo>
                        <a:pt x="122" y="30"/>
                        <a:pt x="122" y="26"/>
                        <a:pt x="122" y="21"/>
                      </a:cubicBezTo>
                      <a:cubicBezTo>
                        <a:pt x="122" y="20"/>
                        <a:pt x="115" y="21"/>
                        <a:pt x="115" y="23"/>
                      </a:cubicBezTo>
                      <a:cubicBezTo>
                        <a:pt x="115" y="23"/>
                        <a:pt x="115" y="24"/>
                        <a:pt x="115" y="24"/>
                      </a:cubicBezTo>
                      <a:cubicBezTo>
                        <a:pt x="114" y="25"/>
                        <a:pt x="113" y="25"/>
                        <a:pt x="113" y="26"/>
                      </a:cubicBezTo>
                      <a:cubicBezTo>
                        <a:pt x="111" y="29"/>
                        <a:pt x="110" y="33"/>
                        <a:pt x="108" y="36"/>
                      </a:cubicBezTo>
                      <a:cubicBezTo>
                        <a:pt x="108" y="31"/>
                        <a:pt x="109" y="26"/>
                        <a:pt x="109" y="21"/>
                      </a:cubicBezTo>
                      <a:cubicBezTo>
                        <a:pt x="110" y="18"/>
                        <a:pt x="104" y="19"/>
                        <a:pt x="103" y="21"/>
                      </a:cubicBezTo>
                      <a:cubicBezTo>
                        <a:pt x="103" y="23"/>
                        <a:pt x="103" y="25"/>
                        <a:pt x="103" y="27"/>
                      </a:cubicBezTo>
                      <a:cubicBezTo>
                        <a:pt x="101" y="26"/>
                        <a:pt x="98" y="26"/>
                        <a:pt x="97" y="28"/>
                      </a:cubicBezTo>
                      <a:cubicBezTo>
                        <a:pt x="97" y="28"/>
                        <a:pt x="97" y="28"/>
                        <a:pt x="97" y="29"/>
                      </a:cubicBezTo>
                      <a:cubicBezTo>
                        <a:pt x="96" y="25"/>
                        <a:pt x="96" y="20"/>
                        <a:pt x="96" y="16"/>
                      </a:cubicBezTo>
                      <a:cubicBezTo>
                        <a:pt x="96" y="16"/>
                        <a:pt x="96" y="15"/>
                        <a:pt x="96" y="15"/>
                      </a:cubicBezTo>
                      <a:cubicBezTo>
                        <a:pt x="97" y="15"/>
                        <a:pt x="99" y="15"/>
                        <a:pt x="100" y="15"/>
                      </a:cubicBezTo>
                      <a:cubicBezTo>
                        <a:pt x="101" y="15"/>
                        <a:pt x="102" y="14"/>
                        <a:pt x="103" y="13"/>
                      </a:cubicBezTo>
                      <a:cubicBezTo>
                        <a:pt x="112" y="13"/>
                        <a:pt x="122" y="13"/>
                        <a:pt x="131" y="13"/>
                      </a:cubicBezTo>
                      <a:cubicBezTo>
                        <a:pt x="132" y="13"/>
                        <a:pt x="134" y="12"/>
                        <a:pt x="135" y="11"/>
                      </a:cubicBezTo>
                      <a:cubicBezTo>
                        <a:pt x="145" y="11"/>
                        <a:pt x="156" y="12"/>
                        <a:pt x="164" y="17"/>
                      </a:cubicBezTo>
                      <a:close/>
                      <a:moveTo>
                        <a:pt x="76" y="16"/>
                      </a:moveTo>
                      <a:cubicBezTo>
                        <a:pt x="76" y="16"/>
                        <a:pt x="76" y="17"/>
                        <a:pt x="76" y="17"/>
                      </a:cubicBezTo>
                      <a:cubicBezTo>
                        <a:pt x="74" y="17"/>
                        <a:pt x="71" y="17"/>
                        <a:pt x="69" y="17"/>
                      </a:cubicBezTo>
                      <a:cubicBezTo>
                        <a:pt x="69" y="15"/>
                        <a:pt x="65" y="16"/>
                        <a:pt x="64" y="18"/>
                      </a:cubicBezTo>
                      <a:cubicBezTo>
                        <a:pt x="62" y="18"/>
                        <a:pt x="61" y="18"/>
                        <a:pt x="60" y="18"/>
                      </a:cubicBezTo>
                      <a:cubicBezTo>
                        <a:pt x="60" y="17"/>
                        <a:pt x="60" y="17"/>
                        <a:pt x="60" y="16"/>
                      </a:cubicBezTo>
                      <a:cubicBezTo>
                        <a:pt x="60" y="16"/>
                        <a:pt x="61" y="16"/>
                        <a:pt x="61" y="16"/>
                      </a:cubicBezTo>
                      <a:cubicBezTo>
                        <a:pt x="66" y="16"/>
                        <a:pt x="71" y="16"/>
                        <a:pt x="76" y="16"/>
                      </a:cubicBezTo>
                      <a:close/>
                      <a:moveTo>
                        <a:pt x="53" y="17"/>
                      </a:moveTo>
                      <a:cubicBezTo>
                        <a:pt x="53" y="17"/>
                        <a:pt x="53" y="17"/>
                        <a:pt x="53" y="18"/>
                      </a:cubicBezTo>
                      <a:cubicBezTo>
                        <a:pt x="53" y="18"/>
                        <a:pt x="52" y="18"/>
                        <a:pt x="52" y="17"/>
                      </a:cubicBezTo>
                      <a:cubicBezTo>
                        <a:pt x="52" y="17"/>
                        <a:pt x="53" y="17"/>
                        <a:pt x="53" y="17"/>
                      </a:cubicBezTo>
                      <a:close/>
                      <a:moveTo>
                        <a:pt x="62" y="12"/>
                      </a:moveTo>
                      <a:cubicBezTo>
                        <a:pt x="61" y="12"/>
                        <a:pt x="60" y="12"/>
                        <a:pt x="59" y="12"/>
                      </a:cubicBezTo>
                      <a:cubicBezTo>
                        <a:pt x="59" y="12"/>
                        <a:pt x="59" y="12"/>
                        <a:pt x="59" y="12"/>
                      </a:cubicBezTo>
                      <a:cubicBezTo>
                        <a:pt x="62" y="11"/>
                        <a:pt x="66" y="11"/>
                        <a:pt x="69" y="12"/>
                      </a:cubicBezTo>
                      <a:cubicBezTo>
                        <a:pt x="67" y="12"/>
                        <a:pt x="65" y="12"/>
                        <a:pt x="62" y="12"/>
                      </a:cubicBezTo>
                      <a:close/>
                      <a:moveTo>
                        <a:pt x="55" y="12"/>
                      </a:moveTo>
                      <a:cubicBezTo>
                        <a:pt x="55" y="12"/>
                        <a:pt x="54" y="12"/>
                        <a:pt x="54" y="12"/>
                      </a:cubicBezTo>
                      <a:cubicBezTo>
                        <a:pt x="55" y="12"/>
                        <a:pt x="55" y="12"/>
                        <a:pt x="56" y="12"/>
                      </a:cubicBezTo>
                      <a:cubicBezTo>
                        <a:pt x="56" y="12"/>
                        <a:pt x="55" y="12"/>
                        <a:pt x="55" y="12"/>
                      </a:cubicBezTo>
                      <a:close/>
                      <a:moveTo>
                        <a:pt x="53" y="37"/>
                      </a:moveTo>
                      <a:cubicBezTo>
                        <a:pt x="52" y="36"/>
                        <a:pt x="52" y="35"/>
                        <a:pt x="52" y="34"/>
                      </a:cubicBezTo>
                      <a:cubicBezTo>
                        <a:pt x="52" y="31"/>
                        <a:pt x="52" y="27"/>
                        <a:pt x="53" y="24"/>
                      </a:cubicBezTo>
                      <a:cubicBezTo>
                        <a:pt x="53" y="23"/>
                        <a:pt x="53" y="23"/>
                        <a:pt x="53" y="23"/>
                      </a:cubicBezTo>
                      <a:cubicBezTo>
                        <a:pt x="53" y="23"/>
                        <a:pt x="53" y="23"/>
                        <a:pt x="53" y="23"/>
                      </a:cubicBezTo>
                      <a:cubicBezTo>
                        <a:pt x="53" y="26"/>
                        <a:pt x="53" y="29"/>
                        <a:pt x="53" y="32"/>
                      </a:cubicBezTo>
                      <a:cubicBezTo>
                        <a:pt x="53" y="34"/>
                        <a:pt x="53" y="35"/>
                        <a:pt x="53" y="37"/>
                      </a:cubicBezTo>
                      <a:close/>
                      <a:moveTo>
                        <a:pt x="60" y="32"/>
                      </a:moveTo>
                      <a:cubicBezTo>
                        <a:pt x="59" y="31"/>
                        <a:pt x="59" y="30"/>
                        <a:pt x="59" y="29"/>
                      </a:cubicBezTo>
                      <a:cubicBezTo>
                        <a:pt x="59" y="28"/>
                        <a:pt x="59" y="26"/>
                        <a:pt x="59" y="24"/>
                      </a:cubicBezTo>
                      <a:cubicBezTo>
                        <a:pt x="60" y="24"/>
                        <a:pt x="60" y="23"/>
                        <a:pt x="60" y="23"/>
                      </a:cubicBezTo>
                      <a:cubicBezTo>
                        <a:pt x="60" y="23"/>
                        <a:pt x="61" y="22"/>
                        <a:pt x="62" y="22"/>
                      </a:cubicBezTo>
                      <a:cubicBezTo>
                        <a:pt x="61" y="26"/>
                        <a:pt x="60" y="29"/>
                        <a:pt x="60" y="32"/>
                      </a:cubicBezTo>
                      <a:close/>
                      <a:moveTo>
                        <a:pt x="71" y="36"/>
                      </a:moveTo>
                      <a:cubicBezTo>
                        <a:pt x="70" y="31"/>
                        <a:pt x="70" y="27"/>
                        <a:pt x="70" y="22"/>
                      </a:cubicBezTo>
                      <a:cubicBezTo>
                        <a:pt x="71" y="22"/>
                        <a:pt x="73" y="22"/>
                        <a:pt x="74" y="22"/>
                      </a:cubicBezTo>
                      <a:cubicBezTo>
                        <a:pt x="73" y="27"/>
                        <a:pt x="73" y="31"/>
                        <a:pt x="71" y="36"/>
                      </a:cubicBezTo>
                      <a:close/>
                      <a:moveTo>
                        <a:pt x="85" y="29"/>
                      </a:moveTo>
                      <a:cubicBezTo>
                        <a:pt x="85" y="26"/>
                        <a:pt x="85" y="23"/>
                        <a:pt x="85" y="21"/>
                      </a:cubicBezTo>
                      <a:cubicBezTo>
                        <a:pt x="86" y="21"/>
                        <a:pt x="87" y="21"/>
                        <a:pt x="88" y="21"/>
                      </a:cubicBezTo>
                      <a:cubicBezTo>
                        <a:pt x="88" y="21"/>
                        <a:pt x="88" y="21"/>
                        <a:pt x="88" y="21"/>
                      </a:cubicBezTo>
                      <a:cubicBezTo>
                        <a:pt x="87" y="23"/>
                        <a:pt x="86" y="26"/>
                        <a:pt x="85" y="29"/>
                      </a:cubicBezTo>
                      <a:close/>
                      <a:moveTo>
                        <a:pt x="90" y="16"/>
                      </a:moveTo>
                      <a:cubicBezTo>
                        <a:pt x="88" y="16"/>
                        <a:pt x="87" y="16"/>
                        <a:pt x="85" y="17"/>
                      </a:cubicBezTo>
                      <a:cubicBezTo>
                        <a:pt x="85" y="16"/>
                        <a:pt x="85" y="16"/>
                        <a:pt x="85" y="15"/>
                      </a:cubicBezTo>
                      <a:cubicBezTo>
                        <a:pt x="87" y="15"/>
                        <a:pt x="89" y="15"/>
                        <a:pt x="91" y="15"/>
                      </a:cubicBezTo>
                      <a:cubicBezTo>
                        <a:pt x="90" y="16"/>
                        <a:pt x="90" y="16"/>
                        <a:pt x="90" y="16"/>
                      </a:cubicBezTo>
                      <a:close/>
                      <a:moveTo>
                        <a:pt x="39" y="15"/>
                      </a:moveTo>
                      <a:cubicBezTo>
                        <a:pt x="39" y="15"/>
                        <a:pt x="40" y="15"/>
                        <a:pt x="40" y="15"/>
                      </a:cubicBezTo>
                      <a:cubicBezTo>
                        <a:pt x="40" y="16"/>
                        <a:pt x="40" y="16"/>
                        <a:pt x="40" y="16"/>
                      </a:cubicBezTo>
                      <a:cubicBezTo>
                        <a:pt x="39" y="17"/>
                        <a:pt x="39" y="17"/>
                        <a:pt x="39" y="18"/>
                      </a:cubicBezTo>
                      <a:cubicBezTo>
                        <a:pt x="39" y="19"/>
                        <a:pt x="38" y="19"/>
                        <a:pt x="39" y="20"/>
                      </a:cubicBezTo>
                      <a:cubicBezTo>
                        <a:pt x="38" y="22"/>
                        <a:pt x="38" y="25"/>
                        <a:pt x="37" y="27"/>
                      </a:cubicBezTo>
                      <a:cubicBezTo>
                        <a:pt x="37" y="25"/>
                        <a:pt x="37" y="22"/>
                        <a:pt x="37" y="20"/>
                      </a:cubicBezTo>
                      <a:cubicBezTo>
                        <a:pt x="37" y="18"/>
                        <a:pt x="35" y="18"/>
                        <a:pt x="33" y="19"/>
                      </a:cubicBezTo>
                      <a:cubicBezTo>
                        <a:pt x="33" y="19"/>
                        <a:pt x="34" y="18"/>
                        <a:pt x="34" y="18"/>
                      </a:cubicBezTo>
                      <a:cubicBezTo>
                        <a:pt x="34" y="18"/>
                        <a:pt x="34" y="18"/>
                        <a:pt x="34" y="18"/>
                      </a:cubicBezTo>
                      <a:cubicBezTo>
                        <a:pt x="34" y="17"/>
                        <a:pt x="34" y="17"/>
                        <a:pt x="35" y="17"/>
                      </a:cubicBezTo>
                      <a:cubicBezTo>
                        <a:pt x="36" y="16"/>
                        <a:pt x="38" y="16"/>
                        <a:pt x="39" y="15"/>
                      </a:cubicBezTo>
                      <a:close/>
                      <a:moveTo>
                        <a:pt x="43" y="45"/>
                      </a:moveTo>
                      <a:cubicBezTo>
                        <a:pt x="44" y="45"/>
                        <a:pt x="44" y="45"/>
                        <a:pt x="44" y="45"/>
                      </a:cubicBezTo>
                      <a:cubicBezTo>
                        <a:pt x="44" y="42"/>
                        <a:pt x="45" y="40"/>
                        <a:pt x="45" y="37"/>
                      </a:cubicBezTo>
                      <a:cubicBezTo>
                        <a:pt x="45" y="38"/>
                        <a:pt x="45" y="39"/>
                        <a:pt x="45" y="39"/>
                      </a:cubicBezTo>
                      <a:cubicBezTo>
                        <a:pt x="45" y="40"/>
                        <a:pt x="46" y="40"/>
                        <a:pt x="47" y="41"/>
                      </a:cubicBezTo>
                      <a:cubicBezTo>
                        <a:pt x="48" y="42"/>
                        <a:pt x="48" y="44"/>
                        <a:pt x="49" y="45"/>
                      </a:cubicBezTo>
                      <a:cubicBezTo>
                        <a:pt x="50" y="47"/>
                        <a:pt x="54" y="46"/>
                        <a:pt x="55" y="44"/>
                      </a:cubicBezTo>
                      <a:cubicBezTo>
                        <a:pt x="55" y="44"/>
                        <a:pt x="55" y="44"/>
                        <a:pt x="55" y="43"/>
                      </a:cubicBezTo>
                      <a:cubicBezTo>
                        <a:pt x="56" y="44"/>
                        <a:pt x="56" y="45"/>
                        <a:pt x="56" y="46"/>
                      </a:cubicBezTo>
                      <a:cubicBezTo>
                        <a:pt x="57" y="47"/>
                        <a:pt x="58" y="47"/>
                        <a:pt x="58" y="47"/>
                      </a:cubicBezTo>
                      <a:cubicBezTo>
                        <a:pt x="55" y="47"/>
                        <a:pt x="52" y="47"/>
                        <a:pt x="49" y="47"/>
                      </a:cubicBezTo>
                      <a:cubicBezTo>
                        <a:pt x="47" y="47"/>
                        <a:pt x="45" y="46"/>
                        <a:pt x="43" y="45"/>
                      </a:cubicBezTo>
                      <a:close/>
                      <a:moveTo>
                        <a:pt x="91" y="8"/>
                      </a:moveTo>
                      <a:cubicBezTo>
                        <a:pt x="99" y="8"/>
                        <a:pt x="107" y="8"/>
                        <a:pt x="114" y="8"/>
                      </a:cubicBezTo>
                      <a:cubicBezTo>
                        <a:pt x="108" y="8"/>
                        <a:pt x="101" y="9"/>
                        <a:pt x="95" y="9"/>
                      </a:cubicBezTo>
                      <a:cubicBezTo>
                        <a:pt x="91" y="9"/>
                        <a:pt x="87" y="8"/>
                        <a:pt x="84" y="8"/>
                      </a:cubicBezTo>
                      <a:cubicBezTo>
                        <a:pt x="83" y="8"/>
                        <a:pt x="83" y="8"/>
                        <a:pt x="83" y="8"/>
                      </a:cubicBezTo>
                      <a:cubicBezTo>
                        <a:pt x="71" y="7"/>
                        <a:pt x="57" y="7"/>
                        <a:pt x="45" y="9"/>
                      </a:cubicBezTo>
                      <a:cubicBezTo>
                        <a:pt x="45" y="8"/>
                        <a:pt x="41" y="8"/>
                        <a:pt x="40" y="9"/>
                      </a:cubicBezTo>
                      <a:cubicBezTo>
                        <a:pt x="38" y="10"/>
                        <a:pt x="36" y="11"/>
                        <a:pt x="34" y="13"/>
                      </a:cubicBezTo>
                      <a:cubicBezTo>
                        <a:pt x="32" y="13"/>
                        <a:pt x="30" y="14"/>
                        <a:pt x="29" y="15"/>
                      </a:cubicBezTo>
                      <a:cubicBezTo>
                        <a:pt x="27" y="16"/>
                        <a:pt x="27" y="17"/>
                        <a:pt x="27" y="17"/>
                      </a:cubicBezTo>
                      <a:cubicBezTo>
                        <a:pt x="24" y="21"/>
                        <a:pt x="21" y="25"/>
                        <a:pt x="20" y="30"/>
                      </a:cubicBezTo>
                      <a:cubicBezTo>
                        <a:pt x="20" y="33"/>
                        <a:pt x="21" y="36"/>
                        <a:pt x="24" y="39"/>
                      </a:cubicBezTo>
                      <a:cubicBezTo>
                        <a:pt x="25" y="42"/>
                        <a:pt x="26" y="45"/>
                        <a:pt x="29" y="46"/>
                      </a:cubicBezTo>
                      <a:cubicBezTo>
                        <a:pt x="36" y="51"/>
                        <a:pt x="44" y="52"/>
                        <a:pt x="53" y="52"/>
                      </a:cubicBezTo>
                      <a:cubicBezTo>
                        <a:pt x="72" y="56"/>
                        <a:pt x="92" y="54"/>
                        <a:pt x="112" y="52"/>
                      </a:cubicBezTo>
                      <a:cubicBezTo>
                        <a:pt x="121" y="52"/>
                        <a:pt x="130" y="53"/>
                        <a:pt x="139" y="53"/>
                      </a:cubicBezTo>
                      <a:cubicBezTo>
                        <a:pt x="149" y="54"/>
                        <a:pt x="158" y="53"/>
                        <a:pt x="166" y="47"/>
                      </a:cubicBezTo>
                      <a:cubicBezTo>
                        <a:pt x="167" y="47"/>
                        <a:pt x="168" y="46"/>
                        <a:pt x="170" y="46"/>
                      </a:cubicBezTo>
                      <a:cubicBezTo>
                        <a:pt x="176" y="42"/>
                        <a:pt x="176" y="35"/>
                        <a:pt x="175" y="28"/>
                      </a:cubicBezTo>
                      <a:cubicBezTo>
                        <a:pt x="175" y="27"/>
                        <a:pt x="175" y="25"/>
                        <a:pt x="175" y="23"/>
                      </a:cubicBezTo>
                      <a:cubicBezTo>
                        <a:pt x="175" y="14"/>
                        <a:pt x="165" y="10"/>
                        <a:pt x="154" y="9"/>
                      </a:cubicBezTo>
                      <a:cubicBezTo>
                        <a:pt x="156" y="9"/>
                        <a:pt x="159" y="9"/>
                        <a:pt x="162" y="9"/>
                      </a:cubicBezTo>
                      <a:cubicBezTo>
                        <a:pt x="164" y="9"/>
                        <a:pt x="167" y="6"/>
                        <a:pt x="165" y="5"/>
                      </a:cubicBezTo>
                      <a:cubicBezTo>
                        <a:pt x="167" y="5"/>
                        <a:pt x="169" y="5"/>
                        <a:pt x="170" y="6"/>
                      </a:cubicBezTo>
                      <a:cubicBezTo>
                        <a:pt x="170" y="6"/>
                        <a:pt x="171" y="6"/>
                        <a:pt x="171" y="6"/>
                      </a:cubicBezTo>
                      <a:cubicBezTo>
                        <a:pt x="172" y="6"/>
                        <a:pt x="173" y="6"/>
                        <a:pt x="174" y="6"/>
                      </a:cubicBezTo>
                      <a:cubicBezTo>
                        <a:pt x="174" y="7"/>
                        <a:pt x="175" y="8"/>
                        <a:pt x="176" y="10"/>
                      </a:cubicBezTo>
                      <a:cubicBezTo>
                        <a:pt x="177" y="11"/>
                        <a:pt x="180" y="10"/>
                        <a:pt x="181" y="9"/>
                      </a:cubicBezTo>
                      <a:cubicBezTo>
                        <a:pt x="189" y="12"/>
                        <a:pt x="193" y="19"/>
                        <a:pt x="194" y="28"/>
                      </a:cubicBezTo>
                      <a:cubicBezTo>
                        <a:pt x="194" y="33"/>
                        <a:pt x="193" y="38"/>
                        <a:pt x="191" y="43"/>
                      </a:cubicBezTo>
                      <a:cubicBezTo>
                        <a:pt x="182" y="64"/>
                        <a:pt x="150" y="61"/>
                        <a:pt x="131" y="62"/>
                      </a:cubicBezTo>
                      <a:cubicBezTo>
                        <a:pt x="91" y="63"/>
                        <a:pt x="51" y="63"/>
                        <a:pt x="12" y="52"/>
                      </a:cubicBezTo>
                      <a:cubicBezTo>
                        <a:pt x="12" y="52"/>
                        <a:pt x="12" y="52"/>
                        <a:pt x="12" y="52"/>
                      </a:cubicBezTo>
                      <a:cubicBezTo>
                        <a:pt x="11" y="51"/>
                        <a:pt x="10" y="50"/>
                        <a:pt x="10" y="48"/>
                      </a:cubicBezTo>
                      <a:cubicBezTo>
                        <a:pt x="10" y="48"/>
                        <a:pt x="10" y="48"/>
                        <a:pt x="10" y="47"/>
                      </a:cubicBezTo>
                      <a:cubicBezTo>
                        <a:pt x="9" y="42"/>
                        <a:pt x="7" y="36"/>
                        <a:pt x="9" y="30"/>
                      </a:cubicBezTo>
                      <a:cubicBezTo>
                        <a:pt x="9" y="27"/>
                        <a:pt x="11" y="25"/>
                        <a:pt x="13" y="23"/>
                      </a:cubicBezTo>
                      <a:cubicBezTo>
                        <a:pt x="15" y="23"/>
                        <a:pt x="16" y="22"/>
                        <a:pt x="17" y="22"/>
                      </a:cubicBezTo>
                      <a:cubicBezTo>
                        <a:pt x="18" y="20"/>
                        <a:pt x="20" y="19"/>
                        <a:pt x="22" y="17"/>
                      </a:cubicBezTo>
                      <a:cubicBezTo>
                        <a:pt x="22" y="17"/>
                        <a:pt x="22" y="17"/>
                        <a:pt x="23" y="17"/>
                      </a:cubicBezTo>
                      <a:cubicBezTo>
                        <a:pt x="23" y="16"/>
                        <a:pt x="24" y="16"/>
                        <a:pt x="24" y="16"/>
                      </a:cubicBezTo>
                      <a:cubicBezTo>
                        <a:pt x="24" y="16"/>
                        <a:pt x="24" y="15"/>
                        <a:pt x="25" y="15"/>
                      </a:cubicBezTo>
                      <a:cubicBezTo>
                        <a:pt x="26" y="15"/>
                        <a:pt x="26" y="13"/>
                        <a:pt x="25" y="13"/>
                      </a:cubicBezTo>
                      <a:cubicBezTo>
                        <a:pt x="24" y="12"/>
                        <a:pt x="22" y="12"/>
                        <a:pt x="21" y="13"/>
                      </a:cubicBezTo>
                      <a:cubicBezTo>
                        <a:pt x="21" y="13"/>
                        <a:pt x="21" y="13"/>
                        <a:pt x="21" y="12"/>
                      </a:cubicBezTo>
                      <a:cubicBezTo>
                        <a:pt x="22" y="12"/>
                        <a:pt x="22" y="12"/>
                        <a:pt x="22" y="12"/>
                      </a:cubicBezTo>
                      <a:cubicBezTo>
                        <a:pt x="44" y="6"/>
                        <a:pt x="68" y="7"/>
                        <a:pt x="91" y="8"/>
                      </a:cubicBezTo>
                      <a:close/>
                      <a:moveTo>
                        <a:pt x="126" y="73"/>
                      </a:moveTo>
                      <a:cubicBezTo>
                        <a:pt x="105" y="73"/>
                        <a:pt x="85" y="72"/>
                        <a:pt x="64" y="71"/>
                      </a:cubicBezTo>
                      <a:cubicBezTo>
                        <a:pt x="48" y="70"/>
                        <a:pt x="23" y="72"/>
                        <a:pt x="13" y="56"/>
                      </a:cubicBezTo>
                      <a:cubicBezTo>
                        <a:pt x="61" y="68"/>
                        <a:pt x="115" y="68"/>
                        <a:pt x="164" y="63"/>
                      </a:cubicBezTo>
                      <a:cubicBezTo>
                        <a:pt x="172" y="62"/>
                        <a:pt x="179" y="60"/>
                        <a:pt x="185" y="56"/>
                      </a:cubicBezTo>
                      <a:cubicBezTo>
                        <a:pt x="184" y="57"/>
                        <a:pt x="183" y="58"/>
                        <a:pt x="182" y="59"/>
                      </a:cubicBezTo>
                      <a:cubicBezTo>
                        <a:pt x="180" y="59"/>
                        <a:pt x="178" y="60"/>
                        <a:pt x="178" y="62"/>
                      </a:cubicBezTo>
                      <a:cubicBezTo>
                        <a:pt x="177" y="63"/>
                        <a:pt x="176" y="64"/>
                        <a:pt x="175" y="65"/>
                      </a:cubicBezTo>
                      <a:cubicBezTo>
                        <a:pt x="174" y="65"/>
                        <a:pt x="174" y="65"/>
                        <a:pt x="174" y="65"/>
                      </a:cubicBezTo>
                      <a:cubicBezTo>
                        <a:pt x="173" y="65"/>
                        <a:pt x="172" y="65"/>
                        <a:pt x="172" y="66"/>
                      </a:cubicBezTo>
                      <a:cubicBezTo>
                        <a:pt x="158" y="73"/>
                        <a:pt x="140" y="72"/>
                        <a:pt x="126" y="73"/>
                      </a:cubicBezTo>
                      <a:close/>
                      <a:moveTo>
                        <a:pt x="178" y="81"/>
                      </a:moveTo>
                      <a:cubicBezTo>
                        <a:pt x="177" y="82"/>
                        <a:pt x="176" y="83"/>
                        <a:pt x="176" y="83"/>
                      </a:cubicBezTo>
                      <a:cubicBezTo>
                        <a:pt x="176" y="83"/>
                        <a:pt x="176" y="83"/>
                        <a:pt x="176" y="83"/>
                      </a:cubicBezTo>
                      <a:cubicBezTo>
                        <a:pt x="176" y="83"/>
                        <a:pt x="176" y="83"/>
                        <a:pt x="175" y="83"/>
                      </a:cubicBezTo>
                      <a:cubicBezTo>
                        <a:pt x="175" y="81"/>
                        <a:pt x="175" y="79"/>
                        <a:pt x="175" y="77"/>
                      </a:cubicBezTo>
                      <a:cubicBezTo>
                        <a:pt x="176" y="78"/>
                        <a:pt x="177" y="80"/>
                        <a:pt x="178" y="81"/>
                      </a:cubicBezTo>
                      <a:close/>
                      <a:moveTo>
                        <a:pt x="169" y="84"/>
                      </a:moveTo>
                      <a:cubicBezTo>
                        <a:pt x="169" y="84"/>
                        <a:pt x="169" y="84"/>
                        <a:pt x="169" y="84"/>
                      </a:cubicBezTo>
                      <a:cubicBezTo>
                        <a:pt x="169" y="84"/>
                        <a:pt x="168" y="84"/>
                        <a:pt x="168" y="84"/>
                      </a:cubicBezTo>
                      <a:cubicBezTo>
                        <a:pt x="168" y="84"/>
                        <a:pt x="168" y="84"/>
                        <a:pt x="168" y="84"/>
                      </a:cubicBezTo>
                      <a:cubicBezTo>
                        <a:pt x="168" y="84"/>
                        <a:pt x="169" y="84"/>
                        <a:pt x="169" y="84"/>
                      </a:cubicBezTo>
                      <a:close/>
                      <a:moveTo>
                        <a:pt x="77" y="92"/>
                      </a:moveTo>
                      <a:cubicBezTo>
                        <a:pt x="92" y="92"/>
                        <a:pt x="107" y="93"/>
                        <a:pt x="121" y="94"/>
                      </a:cubicBezTo>
                      <a:cubicBezTo>
                        <a:pt x="121" y="96"/>
                        <a:pt x="120" y="97"/>
                        <a:pt x="120" y="99"/>
                      </a:cubicBezTo>
                      <a:cubicBezTo>
                        <a:pt x="115" y="99"/>
                        <a:pt x="110" y="99"/>
                        <a:pt x="105" y="99"/>
                      </a:cubicBezTo>
                      <a:cubicBezTo>
                        <a:pt x="102" y="99"/>
                        <a:pt x="98" y="99"/>
                        <a:pt x="95" y="99"/>
                      </a:cubicBezTo>
                      <a:cubicBezTo>
                        <a:pt x="82" y="99"/>
                        <a:pt x="69" y="99"/>
                        <a:pt x="57" y="98"/>
                      </a:cubicBezTo>
                      <a:cubicBezTo>
                        <a:pt x="49" y="98"/>
                        <a:pt x="41" y="96"/>
                        <a:pt x="33" y="93"/>
                      </a:cubicBezTo>
                      <a:cubicBezTo>
                        <a:pt x="31" y="92"/>
                        <a:pt x="26" y="95"/>
                        <a:pt x="28" y="96"/>
                      </a:cubicBezTo>
                      <a:cubicBezTo>
                        <a:pt x="32" y="97"/>
                        <a:pt x="37" y="99"/>
                        <a:pt x="42" y="100"/>
                      </a:cubicBezTo>
                      <a:cubicBezTo>
                        <a:pt x="40" y="100"/>
                        <a:pt x="38" y="99"/>
                        <a:pt x="37" y="99"/>
                      </a:cubicBezTo>
                      <a:cubicBezTo>
                        <a:pt x="37" y="99"/>
                        <a:pt x="36" y="99"/>
                        <a:pt x="36" y="99"/>
                      </a:cubicBezTo>
                      <a:cubicBezTo>
                        <a:pt x="35" y="99"/>
                        <a:pt x="34" y="98"/>
                        <a:pt x="32" y="98"/>
                      </a:cubicBezTo>
                      <a:cubicBezTo>
                        <a:pt x="30" y="97"/>
                        <a:pt x="25" y="100"/>
                        <a:pt x="28" y="101"/>
                      </a:cubicBezTo>
                      <a:cubicBezTo>
                        <a:pt x="29" y="102"/>
                        <a:pt x="31" y="103"/>
                        <a:pt x="32" y="103"/>
                      </a:cubicBezTo>
                      <a:cubicBezTo>
                        <a:pt x="30" y="103"/>
                        <a:pt x="28" y="103"/>
                        <a:pt x="26" y="103"/>
                      </a:cubicBezTo>
                      <a:cubicBezTo>
                        <a:pt x="26" y="101"/>
                        <a:pt x="26" y="99"/>
                        <a:pt x="26" y="97"/>
                      </a:cubicBezTo>
                      <a:cubicBezTo>
                        <a:pt x="26" y="97"/>
                        <a:pt x="26" y="96"/>
                        <a:pt x="26" y="96"/>
                      </a:cubicBezTo>
                      <a:cubicBezTo>
                        <a:pt x="26" y="95"/>
                        <a:pt x="26" y="93"/>
                        <a:pt x="26" y="92"/>
                      </a:cubicBezTo>
                      <a:cubicBezTo>
                        <a:pt x="43" y="93"/>
                        <a:pt x="60" y="92"/>
                        <a:pt x="77" y="92"/>
                      </a:cubicBezTo>
                      <a:close/>
                      <a:moveTo>
                        <a:pt x="112" y="209"/>
                      </a:moveTo>
                      <a:cubicBezTo>
                        <a:pt x="90" y="209"/>
                        <a:pt x="68" y="210"/>
                        <a:pt x="46" y="209"/>
                      </a:cubicBezTo>
                      <a:cubicBezTo>
                        <a:pt x="72" y="209"/>
                        <a:pt x="98" y="208"/>
                        <a:pt x="124" y="208"/>
                      </a:cubicBezTo>
                      <a:cubicBezTo>
                        <a:pt x="141" y="207"/>
                        <a:pt x="159" y="208"/>
                        <a:pt x="177" y="207"/>
                      </a:cubicBezTo>
                      <a:cubicBezTo>
                        <a:pt x="176" y="208"/>
                        <a:pt x="176" y="208"/>
                        <a:pt x="176" y="208"/>
                      </a:cubicBezTo>
                      <a:cubicBezTo>
                        <a:pt x="155" y="210"/>
                        <a:pt x="133" y="208"/>
                        <a:pt x="112" y="209"/>
                      </a:cubicBezTo>
                      <a:close/>
                      <a:moveTo>
                        <a:pt x="200" y="211"/>
                      </a:moveTo>
                      <a:cubicBezTo>
                        <a:pt x="200" y="211"/>
                        <a:pt x="199" y="211"/>
                        <a:pt x="199" y="211"/>
                      </a:cubicBezTo>
                      <a:cubicBezTo>
                        <a:pt x="198" y="212"/>
                        <a:pt x="197" y="212"/>
                        <a:pt x="197" y="212"/>
                      </a:cubicBezTo>
                      <a:cubicBezTo>
                        <a:pt x="198" y="211"/>
                        <a:pt x="199" y="211"/>
                        <a:pt x="200" y="211"/>
                      </a:cubicBezTo>
                      <a:close/>
                      <a:moveTo>
                        <a:pt x="187" y="222"/>
                      </a:moveTo>
                      <a:cubicBezTo>
                        <a:pt x="185" y="222"/>
                        <a:pt x="183" y="223"/>
                        <a:pt x="181" y="223"/>
                      </a:cubicBezTo>
                      <a:cubicBezTo>
                        <a:pt x="176" y="225"/>
                        <a:pt x="154" y="229"/>
                        <a:pt x="170" y="224"/>
                      </a:cubicBezTo>
                      <a:cubicBezTo>
                        <a:pt x="174" y="223"/>
                        <a:pt x="178" y="222"/>
                        <a:pt x="183" y="221"/>
                      </a:cubicBezTo>
                      <a:cubicBezTo>
                        <a:pt x="184" y="221"/>
                        <a:pt x="186" y="221"/>
                        <a:pt x="187" y="222"/>
                      </a:cubicBezTo>
                      <a:close/>
                      <a:moveTo>
                        <a:pt x="210" y="207"/>
                      </a:moveTo>
                      <a:cubicBezTo>
                        <a:pt x="217" y="206"/>
                        <a:pt x="223" y="205"/>
                        <a:pt x="229" y="205"/>
                      </a:cubicBezTo>
                      <a:cubicBezTo>
                        <a:pt x="222" y="207"/>
                        <a:pt x="215" y="208"/>
                        <a:pt x="208" y="210"/>
                      </a:cubicBezTo>
                      <a:cubicBezTo>
                        <a:pt x="209" y="209"/>
                        <a:pt x="210" y="208"/>
                        <a:pt x="210" y="207"/>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8" name="Google Shape;368;g73357ede5c_0_17"/>
                <p:cNvSpPr/>
                <p:nvPr/>
              </p:nvSpPr>
              <p:spPr>
                <a:xfrm>
                  <a:off x="10018714" y="4802188"/>
                  <a:ext cx="33338" cy="55563"/>
                </a:xfrm>
                <a:custGeom>
                  <a:rect b="b" l="l" r="r" t="t"/>
                  <a:pathLst>
                    <a:path extrusionOk="0" h="25" w="15">
                      <a:moveTo>
                        <a:pt x="10" y="21"/>
                      </a:moveTo>
                      <a:cubicBezTo>
                        <a:pt x="7" y="15"/>
                        <a:pt x="6" y="9"/>
                        <a:pt x="6" y="2"/>
                      </a:cubicBezTo>
                      <a:cubicBezTo>
                        <a:pt x="6" y="0"/>
                        <a:pt x="0" y="2"/>
                        <a:pt x="0" y="4"/>
                      </a:cubicBezTo>
                      <a:cubicBezTo>
                        <a:pt x="0" y="11"/>
                        <a:pt x="2" y="18"/>
                        <a:pt x="5" y="24"/>
                      </a:cubicBezTo>
                      <a:cubicBezTo>
                        <a:pt x="5" y="25"/>
                        <a:pt x="6" y="25"/>
                        <a:pt x="7" y="25"/>
                      </a:cubicBezTo>
                      <a:cubicBezTo>
                        <a:pt x="9" y="25"/>
                        <a:pt x="11" y="24"/>
                        <a:pt x="12" y="23"/>
                      </a:cubicBezTo>
                      <a:cubicBezTo>
                        <a:pt x="15" y="21"/>
                        <a:pt x="12" y="20"/>
                        <a:pt x="10"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9" name="Google Shape;369;g73357ede5c_0_17"/>
                <p:cNvSpPr/>
                <p:nvPr/>
              </p:nvSpPr>
              <p:spPr>
                <a:xfrm>
                  <a:off x="10050464" y="4818063"/>
                  <a:ext cx="25400" cy="36513"/>
                </a:xfrm>
                <a:custGeom>
                  <a:rect b="b" l="l" r="r" t="t"/>
                  <a:pathLst>
                    <a:path extrusionOk="0" h="17" w="12">
                      <a:moveTo>
                        <a:pt x="10" y="9"/>
                      </a:moveTo>
                      <a:cubicBezTo>
                        <a:pt x="9" y="9"/>
                        <a:pt x="8" y="9"/>
                        <a:pt x="7" y="9"/>
                      </a:cubicBezTo>
                      <a:cubicBezTo>
                        <a:pt x="7" y="7"/>
                        <a:pt x="7" y="5"/>
                        <a:pt x="7" y="3"/>
                      </a:cubicBezTo>
                      <a:cubicBezTo>
                        <a:pt x="7" y="0"/>
                        <a:pt x="0" y="1"/>
                        <a:pt x="1" y="4"/>
                      </a:cubicBezTo>
                      <a:cubicBezTo>
                        <a:pt x="1" y="8"/>
                        <a:pt x="1" y="12"/>
                        <a:pt x="2" y="15"/>
                      </a:cubicBezTo>
                      <a:cubicBezTo>
                        <a:pt x="2" y="17"/>
                        <a:pt x="5" y="17"/>
                        <a:pt x="6" y="16"/>
                      </a:cubicBezTo>
                      <a:cubicBezTo>
                        <a:pt x="9" y="15"/>
                        <a:pt x="10" y="13"/>
                        <a:pt x="11" y="11"/>
                      </a:cubicBezTo>
                      <a:cubicBezTo>
                        <a:pt x="12" y="10"/>
                        <a:pt x="11" y="9"/>
                        <a:pt x="10" y="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0" name="Google Shape;370;g73357ede5c_0_17"/>
                <p:cNvSpPr/>
                <p:nvPr/>
              </p:nvSpPr>
              <p:spPr>
                <a:xfrm>
                  <a:off x="10075864" y="4811713"/>
                  <a:ext cx="19050" cy="46038"/>
                </a:xfrm>
                <a:custGeom>
                  <a:rect b="b" l="l" r="r" t="t"/>
                  <a:pathLst>
                    <a:path extrusionOk="0" h="21" w="9">
                      <a:moveTo>
                        <a:pt x="0" y="4"/>
                      </a:moveTo>
                      <a:cubicBezTo>
                        <a:pt x="0" y="9"/>
                        <a:pt x="0" y="14"/>
                        <a:pt x="2" y="18"/>
                      </a:cubicBezTo>
                      <a:cubicBezTo>
                        <a:pt x="3" y="21"/>
                        <a:pt x="9" y="19"/>
                        <a:pt x="8" y="17"/>
                      </a:cubicBezTo>
                      <a:cubicBezTo>
                        <a:pt x="6" y="12"/>
                        <a:pt x="6" y="8"/>
                        <a:pt x="6" y="3"/>
                      </a:cubicBezTo>
                      <a:cubicBezTo>
                        <a:pt x="6" y="0"/>
                        <a:pt x="0" y="2"/>
                        <a:pt x="0" y="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1" name="Google Shape;371;g73357ede5c_0_17"/>
                <p:cNvSpPr/>
                <p:nvPr/>
              </p:nvSpPr>
              <p:spPr>
                <a:xfrm>
                  <a:off x="10099677" y="4802188"/>
                  <a:ext cx="50800" cy="57150"/>
                </a:xfrm>
                <a:custGeom>
                  <a:rect b="b" l="l" r="r" t="t"/>
                  <a:pathLst>
                    <a:path extrusionOk="0" h="26" w="23">
                      <a:moveTo>
                        <a:pt x="16" y="10"/>
                      </a:moveTo>
                      <a:cubicBezTo>
                        <a:pt x="16" y="11"/>
                        <a:pt x="16" y="12"/>
                        <a:pt x="15" y="13"/>
                      </a:cubicBezTo>
                      <a:cubicBezTo>
                        <a:pt x="15" y="13"/>
                        <a:pt x="14" y="13"/>
                        <a:pt x="13" y="13"/>
                      </a:cubicBezTo>
                      <a:cubicBezTo>
                        <a:pt x="13" y="10"/>
                        <a:pt x="13" y="7"/>
                        <a:pt x="13" y="3"/>
                      </a:cubicBezTo>
                      <a:cubicBezTo>
                        <a:pt x="13" y="0"/>
                        <a:pt x="7" y="1"/>
                        <a:pt x="7" y="4"/>
                      </a:cubicBezTo>
                      <a:cubicBezTo>
                        <a:pt x="7" y="9"/>
                        <a:pt x="7" y="14"/>
                        <a:pt x="7" y="19"/>
                      </a:cubicBezTo>
                      <a:cubicBezTo>
                        <a:pt x="7" y="19"/>
                        <a:pt x="7" y="19"/>
                        <a:pt x="7" y="19"/>
                      </a:cubicBezTo>
                      <a:cubicBezTo>
                        <a:pt x="6" y="20"/>
                        <a:pt x="4" y="21"/>
                        <a:pt x="2" y="21"/>
                      </a:cubicBezTo>
                      <a:cubicBezTo>
                        <a:pt x="1" y="22"/>
                        <a:pt x="0" y="23"/>
                        <a:pt x="1" y="24"/>
                      </a:cubicBezTo>
                      <a:cubicBezTo>
                        <a:pt x="2" y="26"/>
                        <a:pt x="4" y="26"/>
                        <a:pt x="5" y="25"/>
                      </a:cubicBezTo>
                      <a:cubicBezTo>
                        <a:pt x="13" y="22"/>
                        <a:pt x="21" y="19"/>
                        <a:pt x="22" y="9"/>
                      </a:cubicBezTo>
                      <a:cubicBezTo>
                        <a:pt x="23" y="6"/>
                        <a:pt x="16" y="7"/>
                        <a:pt x="16" y="1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2" name="Google Shape;372;g73357ede5c_0_17"/>
                <p:cNvSpPr/>
                <p:nvPr/>
              </p:nvSpPr>
              <p:spPr>
                <a:xfrm>
                  <a:off x="9650414" y="3700463"/>
                  <a:ext cx="192088" cy="68263"/>
                </a:xfrm>
                <a:custGeom>
                  <a:rect b="b" l="l" r="r" t="t"/>
                  <a:pathLst>
                    <a:path extrusionOk="0" h="31" w="88">
                      <a:moveTo>
                        <a:pt x="83" y="0"/>
                      </a:moveTo>
                      <a:cubicBezTo>
                        <a:pt x="55" y="5"/>
                        <a:pt x="24" y="8"/>
                        <a:pt x="3" y="29"/>
                      </a:cubicBezTo>
                      <a:cubicBezTo>
                        <a:pt x="0" y="31"/>
                        <a:pt x="6" y="31"/>
                        <a:pt x="7" y="30"/>
                      </a:cubicBezTo>
                      <a:cubicBezTo>
                        <a:pt x="28" y="10"/>
                        <a:pt x="56" y="8"/>
                        <a:pt x="83" y="4"/>
                      </a:cubicBezTo>
                      <a:cubicBezTo>
                        <a:pt x="85" y="3"/>
                        <a:pt x="88" y="0"/>
                        <a:pt x="83" y="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3" name="Google Shape;373;g73357ede5c_0_17"/>
                <p:cNvSpPr/>
                <p:nvPr/>
              </p:nvSpPr>
              <p:spPr>
                <a:xfrm>
                  <a:off x="9699627" y="3981451"/>
                  <a:ext cx="219075" cy="63500"/>
                </a:xfrm>
                <a:custGeom>
                  <a:rect b="b" l="l" r="r" t="t"/>
                  <a:pathLst>
                    <a:path extrusionOk="0" h="29" w="101">
                      <a:moveTo>
                        <a:pt x="94" y="2"/>
                      </a:moveTo>
                      <a:cubicBezTo>
                        <a:pt x="70" y="23"/>
                        <a:pt x="37" y="23"/>
                        <a:pt x="6" y="26"/>
                      </a:cubicBezTo>
                      <a:cubicBezTo>
                        <a:pt x="5" y="26"/>
                        <a:pt x="0" y="29"/>
                        <a:pt x="4" y="29"/>
                      </a:cubicBezTo>
                      <a:cubicBezTo>
                        <a:pt x="37" y="25"/>
                        <a:pt x="73" y="24"/>
                        <a:pt x="100" y="1"/>
                      </a:cubicBezTo>
                      <a:cubicBezTo>
                        <a:pt x="101" y="0"/>
                        <a:pt x="95" y="1"/>
                        <a:pt x="9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4" name="Google Shape;374;g73357ede5c_0_17"/>
                <p:cNvSpPr/>
                <p:nvPr/>
              </p:nvSpPr>
              <p:spPr>
                <a:xfrm>
                  <a:off x="9783764" y="3795713"/>
                  <a:ext cx="280988" cy="101600"/>
                </a:xfrm>
                <a:custGeom>
                  <a:rect b="b" l="l" r="r" t="t"/>
                  <a:pathLst>
                    <a:path extrusionOk="0" h="46" w="129">
                      <a:moveTo>
                        <a:pt x="4" y="46"/>
                      </a:moveTo>
                      <a:cubicBezTo>
                        <a:pt x="44" y="45"/>
                        <a:pt x="92" y="44"/>
                        <a:pt x="119" y="11"/>
                      </a:cubicBezTo>
                      <a:cubicBezTo>
                        <a:pt x="119" y="10"/>
                        <a:pt x="119" y="10"/>
                        <a:pt x="119" y="10"/>
                      </a:cubicBezTo>
                      <a:cubicBezTo>
                        <a:pt x="122" y="8"/>
                        <a:pt x="124" y="6"/>
                        <a:pt x="127" y="3"/>
                      </a:cubicBezTo>
                      <a:cubicBezTo>
                        <a:pt x="129" y="1"/>
                        <a:pt x="124" y="0"/>
                        <a:pt x="122" y="2"/>
                      </a:cubicBezTo>
                      <a:cubicBezTo>
                        <a:pt x="97" y="26"/>
                        <a:pt x="64" y="37"/>
                        <a:pt x="30" y="37"/>
                      </a:cubicBezTo>
                      <a:cubicBezTo>
                        <a:pt x="26" y="37"/>
                        <a:pt x="25" y="41"/>
                        <a:pt x="29" y="41"/>
                      </a:cubicBezTo>
                      <a:cubicBezTo>
                        <a:pt x="32" y="41"/>
                        <a:pt x="35" y="41"/>
                        <a:pt x="38" y="41"/>
                      </a:cubicBezTo>
                      <a:cubicBezTo>
                        <a:pt x="27" y="42"/>
                        <a:pt x="16" y="42"/>
                        <a:pt x="5" y="43"/>
                      </a:cubicBezTo>
                      <a:cubicBezTo>
                        <a:pt x="2" y="43"/>
                        <a:pt x="0" y="46"/>
                        <a:pt x="4" y="46"/>
                      </a:cubicBezTo>
                      <a:close/>
                      <a:moveTo>
                        <a:pt x="75" y="34"/>
                      </a:moveTo>
                      <a:cubicBezTo>
                        <a:pt x="74" y="35"/>
                        <a:pt x="73" y="35"/>
                        <a:pt x="72" y="35"/>
                      </a:cubicBezTo>
                      <a:cubicBezTo>
                        <a:pt x="73" y="35"/>
                        <a:pt x="74" y="35"/>
                        <a:pt x="75" y="34"/>
                      </a:cubicBezTo>
                      <a:close/>
                      <a:moveTo>
                        <a:pt x="85" y="31"/>
                      </a:moveTo>
                      <a:cubicBezTo>
                        <a:pt x="84" y="31"/>
                        <a:pt x="84" y="31"/>
                        <a:pt x="83" y="32"/>
                      </a:cubicBezTo>
                      <a:cubicBezTo>
                        <a:pt x="84" y="31"/>
                        <a:pt x="84" y="31"/>
                        <a:pt x="85" y="31"/>
                      </a:cubicBezTo>
                      <a:close/>
                      <a:moveTo>
                        <a:pt x="82" y="32"/>
                      </a:moveTo>
                      <a:cubicBezTo>
                        <a:pt x="80" y="33"/>
                        <a:pt x="78" y="34"/>
                        <a:pt x="76" y="34"/>
                      </a:cubicBezTo>
                      <a:cubicBezTo>
                        <a:pt x="78" y="34"/>
                        <a:pt x="80" y="33"/>
                        <a:pt x="82" y="3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5" name="Google Shape;375;g73357ede5c_0_17"/>
                <p:cNvSpPr/>
                <p:nvPr/>
              </p:nvSpPr>
              <p:spPr>
                <a:xfrm>
                  <a:off x="9848852" y="3167063"/>
                  <a:ext cx="596900" cy="671513"/>
                </a:xfrm>
                <a:custGeom>
                  <a:rect b="b" l="l" r="r" t="t"/>
                  <a:pathLst>
                    <a:path extrusionOk="0" h="308" w="274">
                      <a:moveTo>
                        <a:pt x="241" y="163"/>
                      </a:moveTo>
                      <a:cubicBezTo>
                        <a:pt x="241" y="164"/>
                        <a:pt x="241" y="164"/>
                        <a:pt x="241" y="164"/>
                      </a:cubicBezTo>
                      <a:cubicBezTo>
                        <a:pt x="271" y="109"/>
                        <a:pt x="274" y="46"/>
                        <a:pt x="218" y="1"/>
                      </a:cubicBezTo>
                      <a:cubicBezTo>
                        <a:pt x="217" y="0"/>
                        <a:pt x="212" y="3"/>
                        <a:pt x="213" y="3"/>
                      </a:cubicBezTo>
                      <a:cubicBezTo>
                        <a:pt x="225" y="14"/>
                        <a:pt x="235" y="25"/>
                        <a:pt x="242" y="37"/>
                      </a:cubicBezTo>
                      <a:cubicBezTo>
                        <a:pt x="242" y="37"/>
                        <a:pt x="242" y="37"/>
                        <a:pt x="241" y="37"/>
                      </a:cubicBezTo>
                      <a:cubicBezTo>
                        <a:pt x="225" y="69"/>
                        <a:pt x="194" y="85"/>
                        <a:pt x="166" y="105"/>
                      </a:cubicBezTo>
                      <a:cubicBezTo>
                        <a:pt x="163" y="107"/>
                        <a:pt x="169" y="106"/>
                        <a:pt x="170" y="106"/>
                      </a:cubicBezTo>
                      <a:cubicBezTo>
                        <a:pt x="199" y="92"/>
                        <a:pt x="228" y="79"/>
                        <a:pt x="251" y="58"/>
                      </a:cubicBezTo>
                      <a:cubicBezTo>
                        <a:pt x="251" y="58"/>
                        <a:pt x="251" y="58"/>
                        <a:pt x="251" y="58"/>
                      </a:cubicBezTo>
                      <a:cubicBezTo>
                        <a:pt x="251" y="59"/>
                        <a:pt x="250" y="59"/>
                        <a:pt x="250" y="60"/>
                      </a:cubicBezTo>
                      <a:cubicBezTo>
                        <a:pt x="251" y="66"/>
                        <a:pt x="250" y="72"/>
                        <a:pt x="248" y="78"/>
                      </a:cubicBezTo>
                      <a:cubicBezTo>
                        <a:pt x="247" y="79"/>
                        <a:pt x="253" y="79"/>
                        <a:pt x="254" y="77"/>
                      </a:cubicBezTo>
                      <a:cubicBezTo>
                        <a:pt x="254" y="76"/>
                        <a:pt x="254" y="75"/>
                        <a:pt x="255" y="74"/>
                      </a:cubicBezTo>
                      <a:cubicBezTo>
                        <a:pt x="260" y="109"/>
                        <a:pt x="247" y="147"/>
                        <a:pt x="225" y="181"/>
                      </a:cubicBezTo>
                      <a:cubicBezTo>
                        <a:pt x="200" y="205"/>
                        <a:pt x="168" y="219"/>
                        <a:pt x="135" y="230"/>
                      </a:cubicBezTo>
                      <a:cubicBezTo>
                        <a:pt x="131" y="231"/>
                        <a:pt x="132" y="235"/>
                        <a:pt x="136" y="233"/>
                      </a:cubicBezTo>
                      <a:cubicBezTo>
                        <a:pt x="164" y="224"/>
                        <a:pt x="192" y="213"/>
                        <a:pt x="215" y="195"/>
                      </a:cubicBezTo>
                      <a:cubicBezTo>
                        <a:pt x="185" y="235"/>
                        <a:pt x="142" y="267"/>
                        <a:pt x="101" y="278"/>
                      </a:cubicBezTo>
                      <a:cubicBezTo>
                        <a:pt x="99" y="278"/>
                        <a:pt x="99" y="279"/>
                        <a:pt x="99" y="279"/>
                      </a:cubicBezTo>
                      <a:cubicBezTo>
                        <a:pt x="83" y="288"/>
                        <a:pt x="65" y="294"/>
                        <a:pt x="46" y="296"/>
                      </a:cubicBezTo>
                      <a:cubicBezTo>
                        <a:pt x="44" y="297"/>
                        <a:pt x="41" y="300"/>
                        <a:pt x="46" y="299"/>
                      </a:cubicBezTo>
                      <a:cubicBezTo>
                        <a:pt x="58" y="298"/>
                        <a:pt x="70" y="295"/>
                        <a:pt x="81" y="290"/>
                      </a:cubicBezTo>
                      <a:cubicBezTo>
                        <a:pt x="58" y="301"/>
                        <a:pt x="33" y="305"/>
                        <a:pt x="7" y="304"/>
                      </a:cubicBezTo>
                      <a:cubicBezTo>
                        <a:pt x="5" y="304"/>
                        <a:pt x="0" y="307"/>
                        <a:pt x="4" y="307"/>
                      </a:cubicBezTo>
                      <a:cubicBezTo>
                        <a:pt x="39" y="308"/>
                        <a:pt x="72" y="300"/>
                        <a:pt x="102" y="283"/>
                      </a:cubicBezTo>
                      <a:cubicBezTo>
                        <a:pt x="104" y="282"/>
                        <a:pt x="104" y="281"/>
                        <a:pt x="103" y="281"/>
                      </a:cubicBezTo>
                      <a:cubicBezTo>
                        <a:pt x="103" y="281"/>
                        <a:pt x="104" y="281"/>
                        <a:pt x="104" y="281"/>
                      </a:cubicBezTo>
                      <a:cubicBezTo>
                        <a:pt x="106" y="280"/>
                        <a:pt x="105" y="279"/>
                        <a:pt x="105" y="279"/>
                      </a:cubicBezTo>
                      <a:cubicBezTo>
                        <a:pt x="149" y="266"/>
                        <a:pt x="196" y="230"/>
                        <a:pt x="227" y="185"/>
                      </a:cubicBezTo>
                      <a:cubicBezTo>
                        <a:pt x="234" y="179"/>
                        <a:pt x="240" y="173"/>
                        <a:pt x="246" y="165"/>
                      </a:cubicBezTo>
                      <a:cubicBezTo>
                        <a:pt x="249" y="162"/>
                        <a:pt x="243" y="161"/>
                        <a:pt x="241" y="163"/>
                      </a:cubicBezTo>
                      <a:close/>
                      <a:moveTo>
                        <a:pt x="188" y="94"/>
                      </a:moveTo>
                      <a:cubicBezTo>
                        <a:pt x="210" y="80"/>
                        <a:pt x="231" y="65"/>
                        <a:pt x="245" y="42"/>
                      </a:cubicBezTo>
                      <a:cubicBezTo>
                        <a:pt x="247" y="46"/>
                        <a:pt x="248" y="50"/>
                        <a:pt x="250" y="54"/>
                      </a:cubicBezTo>
                      <a:cubicBezTo>
                        <a:pt x="232" y="72"/>
                        <a:pt x="210" y="83"/>
                        <a:pt x="188" y="9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6" name="Google Shape;376;g73357ede5c_0_17"/>
                <p:cNvSpPr/>
                <p:nvPr/>
              </p:nvSpPr>
              <p:spPr>
                <a:xfrm>
                  <a:off x="10028239" y="3335338"/>
                  <a:ext cx="192088" cy="117475"/>
                </a:xfrm>
                <a:custGeom>
                  <a:rect b="b" l="l" r="r" t="t"/>
                  <a:pathLst>
                    <a:path extrusionOk="0" h="54" w="88">
                      <a:moveTo>
                        <a:pt x="81" y="2"/>
                      </a:moveTo>
                      <a:cubicBezTo>
                        <a:pt x="57" y="20"/>
                        <a:pt x="31" y="37"/>
                        <a:pt x="4" y="52"/>
                      </a:cubicBezTo>
                      <a:cubicBezTo>
                        <a:pt x="0" y="54"/>
                        <a:pt x="6" y="54"/>
                        <a:pt x="8" y="53"/>
                      </a:cubicBezTo>
                      <a:cubicBezTo>
                        <a:pt x="35" y="38"/>
                        <a:pt x="61" y="21"/>
                        <a:pt x="86" y="2"/>
                      </a:cubicBezTo>
                      <a:cubicBezTo>
                        <a:pt x="88" y="0"/>
                        <a:pt x="82" y="1"/>
                        <a:pt x="81"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377" name="Google Shape;377;g73357ede5c_0_17"/>
            <p:cNvSpPr/>
            <p:nvPr/>
          </p:nvSpPr>
          <p:spPr>
            <a:xfrm>
              <a:off x="1096925" y="315925"/>
              <a:ext cx="97698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rgbClr val="1A5595"/>
                  </a:solidFill>
                  <a:latin typeface="Impact"/>
                  <a:ea typeface="Impact"/>
                  <a:cs typeface="Impact"/>
                  <a:sym typeface="Impact"/>
                </a:rPr>
                <a:t>04 </a:t>
              </a:r>
              <a:r>
                <a:rPr lang="en-US" sz="2800">
                  <a:solidFill>
                    <a:srgbClr val="1A5595"/>
                  </a:solidFill>
                  <a:latin typeface="Impact"/>
                  <a:ea typeface="Impact"/>
                  <a:cs typeface="Impact"/>
                  <a:sym typeface="Impact"/>
                </a:rPr>
                <a:t>Snort IDS Module</a:t>
              </a:r>
              <a:endParaRPr>
                <a:solidFill>
                  <a:schemeClr val="dk1"/>
                </a:solidFill>
              </a:endParaRPr>
            </a:p>
            <a:p>
              <a:pPr indent="0" lvl="0" marL="0" marR="0" rtl="0" algn="l">
                <a:lnSpc>
                  <a:spcPct val="100000"/>
                </a:lnSpc>
                <a:spcBef>
                  <a:spcPts val="0"/>
                </a:spcBef>
                <a:spcAft>
                  <a:spcPts val="0"/>
                </a:spcAft>
                <a:buClr>
                  <a:srgbClr val="000000"/>
                </a:buClr>
                <a:buSzPts val="2800"/>
                <a:buFont typeface="Arial"/>
                <a:buNone/>
              </a:pPr>
              <a:r>
                <a:t/>
              </a:r>
              <a:endParaRPr sz="2800">
                <a:solidFill>
                  <a:srgbClr val="1A5595"/>
                </a:solidFill>
                <a:latin typeface="Impact"/>
                <a:ea typeface="Impact"/>
                <a:cs typeface="Impact"/>
                <a:sym typeface="Impact"/>
              </a:endParaRPr>
            </a:p>
          </p:txBody>
        </p:sp>
      </p:grpSp>
      <p:pic>
        <p:nvPicPr>
          <p:cNvPr id="378" name="Google Shape;378;g73357ede5c_0_17"/>
          <p:cNvPicPr preferRelativeResize="0"/>
          <p:nvPr/>
        </p:nvPicPr>
        <p:blipFill>
          <a:blip r:embed="rId3">
            <a:alphaModFix/>
          </a:blip>
          <a:stretch>
            <a:fillRect/>
          </a:stretch>
        </p:blipFill>
        <p:spPr>
          <a:xfrm>
            <a:off x="1884350" y="1775082"/>
            <a:ext cx="8423276" cy="3307853"/>
          </a:xfrm>
          <a:prstGeom prst="rect">
            <a:avLst/>
          </a:prstGeom>
          <a:noFill/>
          <a:ln>
            <a:noFill/>
          </a:ln>
        </p:spPr>
      </p:pic>
      <p:sp>
        <p:nvSpPr>
          <p:cNvPr id="379" name="Google Shape;379;g73357ede5c_0_17"/>
          <p:cNvSpPr txBox="1"/>
          <p:nvPr/>
        </p:nvSpPr>
        <p:spPr>
          <a:xfrm>
            <a:off x="4467888" y="5308400"/>
            <a:ext cx="3256200" cy="61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Flow chart of </a:t>
            </a:r>
            <a:r>
              <a:rPr b="1" lang="en-US" sz="2400">
                <a:latin typeface="Calibri"/>
                <a:ea typeface="Calibri"/>
                <a:cs typeface="Calibri"/>
                <a:sym typeface="Calibri"/>
              </a:rPr>
              <a:t>Snort IDS </a:t>
            </a:r>
            <a:endParaRPr b="1" sz="2400">
              <a:latin typeface="Calibri"/>
              <a:ea typeface="Calibri"/>
              <a:cs typeface="Calibri"/>
              <a:sym typeface="Calibri"/>
            </a:endParaRPr>
          </a:p>
        </p:txBody>
      </p:sp>
      <p:sp>
        <p:nvSpPr>
          <p:cNvPr id="380" name="Google Shape;380;g73357ede5c_0_17"/>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grpSp>
        <p:nvGrpSpPr>
          <p:cNvPr id="386" name="Google Shape;386;g734489df45_0_8"/>
          <p:cNvGrpSpPr/>
          <p:nvPr/>
        </p:nvGrpSpPr>
        <p:grpSpPr>
          <a:xfrm>
            <a:off x="405199" y="206615"/>
            <a:ext cx="11039926" cy="714049"/>
            <a:chOff x="405199" y="206615"/>
            <a:chExt cx="11039926" cy="714049"/>
          </a:xfrm>
        </p:grpSpPr>
        <p:grpSp>
          <p:nvGrpSpPr>
            <p:cNvPr id="387" name="Google Shape;387;g734489df45_0_8"/>
            <p:cNvGrpSpPr/>
            <p:nvPr/>
          </p:nvGrpSpPr>
          <p:grpSpPr>
            <a:xfrm>
              <a:off x="405199" y="206615"/>
              <a:ext cx="3811366" cy="714049"/>
              <a:chOff x="1068598" y="1136602"/>
              <a:chExt cx="4313940" cy="808205"/>
            </a:xfrm>
          </p:grpSpPr>
          <p:sp>
            <p:nvSpPr>
              <p:cNvPr id="388" name="Google Shape;388;g734489df45_0_8"/>
              <p:cNvSpPr/>
              <p:nvPr/>
            </p:nvSpPr>
            <p:spPr>
              <a:xfrm>
                <a:off x="1068598" y="1893060"/>
                <a:ext cx="4313940" cy="51747"/>
              </a:xfrm>
              <a:custGeom>
                <a:rect b="b" l="l" r="r" t="t"/>
                <a:pathLst>
                  <a:path extrusionOk="0" h="21" w="2209">
                    <a:moveTo>
                      <a:pt x="134" y="21"/>
                    </a:moveTo>
                    <a:cubicBezTo>
                      <a:pt x="117" y="21"/>
                      <a:pt x="108" y="20"/>
                      <a:pt x="100" y="20"/>
                    </a:cubicBezTo>
                    <a:cubicBezTo>
                      <a:pt x="91" y="19"/>
                      <a:pt x="83" y="18"/>
                      <a:pt x="67" y="18"/>
                    </a:cubicBezTo>
                    <a:cubicBezTo>
                      <a:pt x="50" y="18"/>
                      <a:pt x="41" y="18"/>
                      <a:pt x="33" y="17"/>
                    </a:cubicBezTo>
                    <a:cubicBezTo>
                      <a:pt x="25" y="17"/>
                      <a:pt x="16" y="17"/>
                      <a:pt x="0" y="17"/>
                    </a:cubicBezTo>
                    <a:cubicBezTo>
                      <a:pt x="0" y="0"/>
                      <a:pt x="0" y="0"/>
                      <a:pt x="0" y="0"/>
                    </a:cubicBezTo>
                    <a:cubicBezTo>
                      <a:pt x="17" y="0"/>
                      <a:pt x="26" y="0"/>
                      <a:pt x="34" y="1"/>
                    </a:cubicBezTo>
                    <a:cubicBezTo>
                      <a:pt x="42" y="1"/>
                      <a:pt x="50" y="2"/>
                      <a:pt x="67" y="2"/>
                    </a:cubicBezTo>
                    <a:cubicBezTo>
                      <a:pt x="84" y="2"/>
                      <a:pt x="93" y="2"/>
                      <a:pt x="101" y="3"/>
                    </a:cubicBezTo>
                    <a:cubicBezTo>
                      <a:pt x="109" y="4"/>
                      <a:pt x="117" y="4"/>
                      <a:pt x="134" y="4"/>
                    </a:cubicBezTo>
                    <a:cubicBezTo>
                      <a:pt x="150" y="4"/>
                      <a:pt x="158" y="3"/>
                      <a:pt x="166" y="2"/>
                    </a:cubicBezTo>
                    <a:cubicBezTo>
                      <a:pt x="175" y="1"/>
                      <a:pt x="184" y="1"/>
                      <a:pt x="201" y="1"/>
                    </a:cubicBezTo>
                    <a:cubicBezTo>
                      <a:pt x="218" y="1"/>
                      <a:pt x="226" y="1"/>
                      <a:pt x="234" y="1"/>
                    </a:cubicBezTo>
                    <a:cubicBezTo>
                      <a:pt x="243" y="1"/>
                      <a:pt x="251" y="1"/>
                      <a:pt x="268" y="1"/>
                    </a:cubicBezTo>
                    <a:cubicBezTo>
                      <a:pt x="285" y="1"/>
                      <a:pt x="293" y="1"/>
                      <a:pt x="301" y="1"/>
                    </a:cubicBezTo>
                    <a:cubicBezTo>
                      <a:pt x="310" y="2"/>
                      <a:pt x="318" y="2"/>
                      <a:pt x="335" y="2"/>
                    </a:cubicBezTo>
                    <a:cubicBezTo>
                      <a:pt x="351" y="2"/>
                      <a:pt x="360" y="1"/>
                      <a:pt x="368" y="1"/>
                    </a:cubicBezTo>
                    <a:cubicBezTo>
                      <a:pt x="376" y="1"/>
                      <a:pt x="385" y="1"/>
                      <a:pt x="402" y="1"/>
                    </a:cubicBezTo>
                    <a:cubicBezTo>
                      <a:pt x="418" y="1"/>
                      <a:pt x="427" y="1"/>
                      <a:pt x="435" y="1"/>
                    </a:cubicBezTo>
                    <a:cubicBezTo>
                      <a:pt x="444" y="1"/>
                      <a:pt x="452" y="1"/>
                      <a:pt x="469" y="1"/>
                    </a:cubicBezTo>
                    <a:cubicBezTo>
                      <a:pt x="485" y="1"/>
                      <a:pt x="493" y="1"/>
                      <a:pt x="502" y="1"/>
                    </a:cubicBezTo>
                    <a:cubicBezTo>
                      <a:pt x="510" y="0"/>
                      <a:pt x="519" y="0"/>
                      <a:pt x="536" y="0"/>
                    </a:cubicBezTo>
                    <a:cubicBezTo>
                      <a:pt x="553" y="0"/>
                      <a:pt x="561" y="1"/>
                      <a:pt x="570" y="2"/>
                    </a:cubicBezTo>
                    <a:cubicBezTo>
                      <a:pt x="578" y="2"/>
                      <a:pt x="586" y="3"/>
                      <a:pt x="602" y="3"/>
                    </a:cubicBezTo>
                    <a:cubicBezTo>
                      <a:pt x="619" y="3"/>
                      <a:pt x="627" y="2"/>
                      <a:pt x="635" y="2"/>
                    </a:cubicBezTo>
                    <a:cubicBezTo>
                      <a:pt x="644" y="2"/>
                      <a:pt x="652" y="1"/>
                      <a:pt x="669" y="1"/>
                    </a:cubicBezTo>
                    <a:cubicBezTo>
                      <a:pt x="686" y="1"/>
                      <a:pt x="694" y="1"/>
                      <a:pt x="703" y="1"/>
                    </a:cubicBezTo>
                    <a:cubicBezTo>
                      <a:pt x="711" y="1"/>
                      <a:pt x="720" y="2"/>
                      <a:pt x="736" y="2"/>
                    </a:cubicBezTo>
                    <a:cubicBezTo>
                      <a:pt x="753" y="2"/>
                      <a:pt x="762" y="2"/>
                      <a:pt x="770" y="2"/>
                    </a:cubicBezTo>
                    <a:cubicBezTo>
                      <a:pt x="779" y="3"/>
                      <a:pt x="787" y="3"/>
                      <a:pt x="803" y="3"/>
                    </a:cubicBezTo>
                    <a:cubicBezTo>
                      <a:pt x="820" y="3"/>
                      <a:pt x="828" y="3"/>
                      <a:pt x="836" y="3"/>
                    </a:cubicBezTo>
                    <a:cubicBezTo>
                      <a:pt x="845" y="2"/>
                      <a:pt x="853" y="2"/>
                      <a:pt x="870" y="2"/>
                    </a:cubicBezTo>
                    <a:cubicBezTo>
                      <a:pt x="887" y="2"/>
                      <a:pt x="895" y="2"/>
                      <a:pt x="904" y="2"/>
                    </a:cubicBezTo>
                    <a:cubicBezTo>
                      <a:pt x="912" y="2"/>
                      <a:pt x="920" y="3"/>
                      <a:pt x="937" y="3"/>
                    </a:cubicBezTo>
                    <a:cubicBezTo>
                      <a:pt x="954" y="3"/>
                      <a:pt x="962" y="3"/>
                      <a:pt x="971" y="3"/>
                    </a:cubicBezTo>
                    <a:cubicBezTo>
                      <a:pt x="979" y="3"/>
                      <a:pt x="987" y="3"/>
                      <a:pt x="1004" y="3"/>
                    </a:cubicBezTo>
                    <a:cubicBezTo>
                      <a:pt x="1020" y="3"/>
                      <a:pt x="1028" y="3"/>
                      <a:pt x="1037" y="2"/>
                    </a:cubicBezTo>
                    <a:cubicBezTo>
                      <a:pt x="1045" y="1"/>
                      <a:pt x="1054" y="1"/>
                      <a:pt x="1071" y="1"/>
                    </a:cubicBezTo>
                    <a:cubicBezTo>
                      <a:pt x="1088" y="1"/>
                      <a:pt x="1097" y="2"/>
                      <a:pt x="1105" y="2"/>
                    </a:cubicBezTo>
                    <a:cubicBezTo>
                      <a:pt x="1114" y="3"/>
                      <a:pt x="1122" y="4"/>
                      <a:pt x="1138" y="4"/>
                    </a:cubicBezTo>
                    <a:cubicBezTo>
                      <a:pt x="1154" y="4"/>
                      <a:pt x="1163" y="4"/>
                      <a:pt x="1171" y="3"/>
                    </a:cubicBezTo>
                    <a:cubicBezTo>
                      <a:pt x="1180" y="3"/>
                      <a:pt x="1188" y="3"/>
                      <a:pt x="1205" y="3"/>
                    </a:cubicBezTo>
                    <a:cubicBezTo>
                      <a:pt x="1222" y="3"/>
                      <a:pt x="1230" y="3"/>
                      <a:pt x="1238" y="3"/>
                    </a:cubicBezTo>
                    <a:cubicBezTo>
                      <a:pt x="1247" y="3"/>
                      <a:pt x="1255" y="4"/>
                      <a:pt x="1272" y="4"/>
                    </a:cubicBezTo>
                    <a:cubicBezTo>
                      <a:pt x="1288" y="4"/>
                      <a:pt x="1296" y="3"/>
                      <a:pt x="1304" y="2"/>
                    </a:cubicBezTo>
                    <a:cubicBezTo>
                      <a:pt x="1313" y="1"/>
                      <a:pt x="1322" y="0"/>
                      <a:pt x="1339" y="0"/>
                    </a:cubicBezTo>
                    <a:cubicBezTo>
                      <a:pt x="1356" y="0"/>
                      <a:pt x="1364" y="0"/>
                      <a:pt x="1372" y="0"/>
                    </a:cubicBezTo>
                    <a:cubicBezTo>
                      <a:pt x="1381" y="0"/>
                      <a:pt x="1389" y="0"/>
                      <a:pt x="1406" y="0"/>
                    </a:cubicBezTo>
                    <a:cubicBezTo>
                      <a:pt x="1423" y="0"/>
                      <a:pt x="1431" y="1"/>
                      <a:pt x="1439" y="1"/>
                    </a:cubicBezTo>
                    <a:cubicBezTo>
                      <a:pt x="1448" y="1"/>
                      <a:pt x="1456" y="1"/>
                      <a:pt x="1473" y="1"/>
                    </a:cubicBezTo>
                    <a:cubicBezTo>
                      <a:pt x="1490" y="1"/>
                      <a:pt x="1498" y="2"/>
                      <a:pt x="1507" y="3"/>
                    </a:cubicBezTo>
                    <a:cubicBezTo>
                      <a:pt x="1515" y="3"/>
                      <a:pt x="1523" y="4"/>
                      <a:pt x="1540" y="4"/>
                    </a:cubicBezTo>
                    <a:cubicBezTo>
                      <a:pt x="1607" y="4"/>
                      <a:pt x="1607" y="4"/>
                      <a:pt x="1607" y="4"/>
                    </a:cubicBezTo>
                    <a:cubicBezTo>
                      <a:pt x="1623" y="4"/>
                      <a:pt x="1631" y="3"/>
                      <a:pt x="1639" y="2"/>
                    </a:cubicBezTo>
                    <a:cubicBezTo>
                      <a:pt x="1648" y="2"/>
                      <a:pt x="1656" y="1"/>
                      <a:pt x="1674" y="1"/>
                    </a:cubicBezTo>
                    <a:cubicBezTo>
                      <a:pt x="1690" y="1"/>
                      <a:pt x="1699" y="1"/>
                      <a:pt x="1707" y="1"/>
                    </a:cubicBezTo>
                    <a:cubicBezTo>
                      <a:pt x="1715" y="1"/>
                      <a:pt x="1724" y="1"/>
                      <a:pt x="1741" y="1"/>
                    </a:cubicBezTo>
                    <a:cubicBezTo>
                      <a:pt x="1757" y="1"/>
                      <a:pt x="1766" y="2"/>
                      <a:pt x="1774" y="2"/>
                    </a:cubicBezTo>
                    <a:cubicBezTo>
                      <a:pt x="1782" y="3"/>
                      <a:pt x="1791" y="3"/>
                      <a:pt x="1807" y="3"/>
                    </a:cubicBezTo>
                    <a:cubicBezTo>
                      <a:pt x="1824" y="3"/>
                      <a:pt x="1832" y="3"/>
                      <a:pt x="1841" y="3"/>
                    </a:cubicBezTo>
                    <a:cubicBezTo>
                      <a:pt x="1849" y="2"/>
                      <a:pt x="1858" y="2"/>
                      <a:pt x="1874" y="2"/>
                    </a:cubicBezTo>
                    <a:cubicBezTo>
                      <a:pt x="1891" y="2"/>
                      <a:pt x="1900" y="3"/>
                      <a:pt x="1908" y="3"/>
                    </a:cubicBezTo>
                    <a:cubicBezTo>
                      <a:pt x="1916" y="3"/>
                      <a:pt x="1925" y="3"/>
                      <a:pt x="1941" y="3"/>
                    </a:cubicBezTo>
                    <a:cubicBezTo>
                      <a:pt x="1958" y="3"/>
                      <a:pt x="1966" y="3"/>
                      <a:pt x="1974" y="2"/>
                    </a:cubicBezTo>
                    <a:cubicBezTo>
                      <a:pt x="1982" y="1"/>
                      <a:pt x="1991" y="0"/>
                      <a:pt x="2008" y="0"/>
                    </a:cubicBezTo>
                    <a:cubicBezTo>
                      <a:pt x="2026" y="0"/>
                      <a:pt x="2034" y="1"/>
                      <a:pt x="2043" y="2"/>
                    </a:cubicBezTo>
                    <a:cubicBezTo>
                      <a:pt x="2051" y="2"/>
                      <a:pt x="2059" y="3"/>
                      <a:pt x="2075" y="3"/>
                    </a:cubicBezTo>
                    <a:cubicBezTo>
                      <a:pt x="2092" y="3"/>
                      <a:pt x="2100" y="3"/>
                      <a:pt x="2108" y="2"/>
                    </a:cubicBezTo>
                    <a:cubicBezTo>
                      <a:pt x="2117" y="1"/>
                      <a:pt x="2125" y="1"/>
                      <a:pt x="2142" y="1"/>
                    </a:cubicBezTo>
                    <a:cubicBezTo>
                      <a:pt x="2159" y="1"/>
                      <a:pt x="2168" y="1"/>
                      <a:pt x="2176" y="2"/>
                    </a:cubicBezTo>
                    <a:cubicBezTo>
                      <a:pt x="2185" y="2"/>
                      <a:pt x="2193" y="3"/>
                      <a:pt x="2209" y="3"/>
                    </a:cubicBezTo>
                    <a:cubicBezTo>
                      <a:pt x="2209" y="19"/>
                      <a:pt x="2209" y="19"/>
                      <a:pt x="2209" y="19"/>
                    </a:cubicBezTo>
                    <a:cubicBezTo>
                      <a:pt x="2192" y="19"/>
                      <a:pt x="2184" y="19"/>
                      <a:pt x="2175" y="18"/>
                    </a:cubicBezTo>
                    <a:cubicBezTo>
                      <a:pt x="2167" y="18"/>
                      <a:pt x="2159" y="17"/>
                      <a:pt x="2142" y="17"/>
                    </a:cubicBezTo>
                    <a:cubicBezTo>
                      <a:pt x="2126" y="17"/>
                      <a:pt x="2118" y="18"/>
                      <a:pt x="2110" y="19"/>
                    </a:cubicBezTo>
                    <a:cubicBezTo>
                      <a:pt x="2101" y="19"/>
                      <a:pt x="2092" y="20"/>
                      <a:pt x="2075" y="20"/>
                    </a:cubicBezTo>
                    <a:cubicBezTo>
                      <a:pt x="2058" y="20"/>
                      <a:pt x="2049" y="19"/>
                      <a:pt x="2041" y="18"/>
                    </a:cubicBezTo>
                    <a:cubicBezTo>
                      <a:pt x="2033" y="17"/>
                      <a:pt x="2025" y="17"/>
                      <a:pt x="2008" y="17"/>
                    </a:cubicBezTo>
                    <a:cubicBezTo>
                      <a:pt x="1992" y="17"/>
                      <a:pt x="1984" y="17"/>
                      <a:pt x="1976" y="18"/>
                    </a:cubicBezTo>
                    <a:cubicBezTo>
                      <a:pt x="1967" y="19"/>
                      <a:pt x="1959" y="20"/>
                      <a:pt x="1941" y="20"/>
                    </a:cubicBezTo>
                    <a:cubicBezTo>
                      <a:pt x="1925" y="20"/>
                      <a:pt x="1916" y="20"/>
                      <a:pt x="1908" y="19"/>
                    </a:cubicBezTo>
                    <a:cubicBezTo>
                      <a:pt x="1899" y="19"/>
                      <a:pt x="1891" y="19"/>
                      <a:pt x="1874" y="19"/>
                    </a:cubicBezTo>
                    <a:cubicBezTo>
                      <a:pt x="1858" y="19"/>
                      <a:pt x="1849" y="19"/>
                      <a:pt x="1841" y="19"/>
                    </a:cubicBezTo>
                    <a:cubicBezTo>
                      <a:pt x="1833" y="19"/>
                      <a:pt x="1824" y="20"/>
                      <a:pt x="1807" y="20"/>
                    </a:cubicBezTo>
                    <a:cubicBezTo>
                      <a:pt x="1791" y="20"/>
                      <a:pt x="1782" y="19"/>
                      <a:pt x="1774" y="19"/>
                    </a:cubicBezTo>
                    <a:cubicBezTo>
                      <a:pt x="1765" y="18"/>
                      <a:pt x="1757" y="18"/>
                      <a:pt x="1741" y="18"/>
                    </a:cubicBezTo>
                    <a:cubicBezTo>
                      <a:pt x="1724" y="18"/>
                      <a:pt x="1715" y="18"/>
                      <a:pt x="1707" y="18"/>
                    </a:cubicBezTo>
                    <a:cubicBezTo>
                      <a:pt x="1699" y="18"/>
                      <a:pt x="1690" y="18"/>
                      <a:pt x="1674" y="18"/>
                    </a:cubicBezTo>
                    <a:cubicBezTo>
                      <a:pt x="1657" y="18"/>
                      <a:pt x="1649" y="18"/>
                      <a:pt x="1641" y="19"/>
                    </a:cubicBezTo>
                    <a:cubicBezTo>
                      <a:pt x="1632" y="20"/>
                      <a:pt x="1624" y="20"/>
                      <a:pt x="1607" y="20"/>
                    </a:cubicBezTo>
                    <a:cubicBezTo>
                      <a:pt x="1540" y="20"/>
                      <a:pt x="1540" y="20"/>
                      <a:pt x="1540" y="20"/>
                    </a:cubicBezTo>
                    <a:cubicBezTo>
                      <a:pt x="1523" y="20"/>
                      <a:pt x="1514" y="20"/>
                      <a:pt x="1506" y="19"/>
                    </a:cubicBezTo>
                    <a:cubicBezTo>
                      <a:pt x="1497" y="19"/>
                      <a:pt x="1489" y="18"/>
                      <a:pt x="1473" y="18"/>
                    </a:cubicBezTo>
                    <a:cubicBezTo>
                      <a:pt x="1456" y="18"/>
                      <a:pt x="1447" y="18"/>
                      <a:pt x="1439" y="18"/>
                    </a:cubicBezTo>
                    <a:cubicBezTo>
                      <a:pt x="1431" y="17"/>
                      <a:pt x="1422" y="17"/>
                      <a:pt x="1406" y="17"/>
                    </a:cubicBezTo>
                    <a:cubicBezTo>
                      <a:pt x="1389" y="17"/>
                      <a:pt x="1381" y="17"/>
                      <a:pt x="1372" y="17"/>
                    </a:cubicBezTo>
                    <a:cubicBezTo>
                      <a:pt x="1364" y="17"/>
                      <a:pt x="1355" y="17"/>
                      <a:pt x="1339" y="17"/>
                    </a:cubicBezTo>
                    <a:cubicBezTo>
                      <a:pt x="1322" y="17"/>
                      <a:pt x="1314" y="18"/>
                      <a:pt x="1306" y="19"/>
                    </a:cubicBezTo>
                    <a:cubicBezTo>
                      <a:pt x="1298" y="19"/>
                      <a:pt x="1289" y="20"/>
                      <a:pt x="1272" y="20"/>
                    </a:cubicBezTo>
                    <a:cubicBezTo>
                      <a:pt x="1255" y="20"/>
                      <a:pt x="1247" y="20"/>
                      <a:pt x="1238" y="20"/>
                    </a:cubicBezTo>
                    <a:cubicBezTo>
                      <a:pt x="1230" y="20"/>
                      <a:pt x="1221" y="20"/>
                      <a:pt x="1205" y="20"/>
                    </a:cubicBezTo>
                    <a:cubicBezTo>
                      <a:pt x="1188" y="20"/>
                      <a:pt x="1180" y="20"/>
                      <a:pt x="1172" y="20"/>
                    </a:cubicBezTo>
                    <a:cubicBezTo>
                      <a:pt x="1163" y="20"/>
                      <a:pt x="1155" y="21"/>
                      <a:pt x="1138" y="21"/>
                    </a:cubicBezTo>
                    <a:cubicBezTo>
                      <a:pt x="1121" y="21"/>
                      <a:pt x="1112" y="20"/>
                      <a:pt x="1104" y="19"/>
                    </a:cubicBezTo>
                    <a:cubicBezTo>
                      <a:pt x="1095" y="18"/>
                      <a:pt x="1087" y="17"/>
                      <a:pt x="1071" y="17"/>
                    </a:cubicBezTo>
                    <a:cubicBezTo>
                      <a:pt x="1055" y="17"/>
                      <a:pt x="1047" y="18"/>
                      <a:pt x="1038" y="19"/>
                    </a:cubicBezTo>
                    <a:cubicBezTo>
                      <a:pt x="1030" y="19"/>
                      <a:pt x="1021" y="20"/>
                      <a:pt x="1004" y="20"/>
                    </a:cubicBezTo>
                    <a:cubicBezTo>
                      <a:pt x="987" y="20"/>
                      <a:pt x="979" y="20"/>
                      <a:pt x="970" y="20"/>
                    </a:cubicBezTo>
                    <a:cubicBezTo>
                      <a:pt x="962" y="19"/>
                      <a:pt x="954" y="19"/>
                      <a:pt x="937" y="19"/>
                    </a:cubicBezTo>
                    <a:cubicBezTo>
                      <a:pt x="920" y="19"/>
                      <a:pt x="912" y="19"/>
                      <a:pt x="903" y="19"/>
                    </a:cubicBezTo>
                    <a:cubicBezTo>
                      <a:pt x="895" y="19"/>
                      <a:pt x="887" y="18"/>
                      <a:pt x="870" y="18"/>
                    </a:cubicBezTo>
                    <a:cubicBezTo>
                      <a:pt x="854" y="18"/>
                      <a:pt x="846" y="19"/>
                      <a:pt x="837" y="19"/>
                    </a:cubicBezTo>
                    <a:cubicBezTo>
                      <a:pt x="829" y="20"/>
                      <a:pt x="820" y="20"/>
                      <a:pt x="803" y="20"/>
                    </a:cubicBezTo>
                    <a:cubicBezTo>
                      <a:pt x="786" y="20"/>
                      <a:pt x="778" y="20"/>
                      <a:pt x="769" y="19"/>
                    </a:cubicBezTo>
                    <a:cubicBezTo>
                      <a:pt x="761" y="19"/>
                      <a:pt x="753" y="18"/>
                      <a:pt x="736" y="18"/>
                    </a:cubicBezTo>
                    <a:cubicBezTo>
                      <a:pt x="719" y="18"/>
                      <a:pt x="711" y="18"/>
                      <a:pt x="703" y="18"/>
                    </a:cubicBezTo>
                    <a:cubicBezTo>
                      <a:pt x="694" y="18"/>
                      <a:pt x="686" y="18"/>
                      <a:pt x="669" y="18"/>
                    </a:cubicBezTo>
                    <a:cubicBezTo>
                      <a:pt x="653" y="18"/>
                      <a:pt x="645" y="18"/>
                      <a:pt x="636" y="19"/>
                    </a:cubicBezTo>
                    <a:cubicBezTo>
                      <a:pt x="628" y="19"/>
                      <a:pt x="619" y="20"/>
                      <a:pt x="602" y="20"/>
                    </a:cubicBezTo>
                    <a:cubicBezTo>
                      <a:pt x="585" y="20"/>
                      <a:pt x="577" y="19"/>
                      <a:pt x="568" y="18"/>
                    </a:cubicBezTo>
                    <a:cubicBezTo>
                      <a:pt x="560" y="17"/>
                      <a:pt x="552" y="17"/>
                      <a:pt x="536" y="17"/>
                    </a:cubicBezTo>
                    <a:cubicBezTo>
                      <a:pt x="519" y="17"/>
                      <a:pt x="511" y="17"/>
                      <a:pt x="502" y="17"/>
                    </a:cubicBezTo>
                    <a:cubicBezTo>
                      <a:pt x="494" y="18"/>
                      <a:pt x="485" y="18"/>
                      <a:pt x="469" y="18"/>
                    </a:cubicBezTo>
                    <a:cubicBezTo>
                      <a:pt x="452" y="18"/>
                      <a:pt x="443" y="18"/>
                      <a:pt x="435" y="18"/>
                    </a:cubicBezTo>
                    <a:cubicBezTo>
                      <a:pt x="427" y="18"/>
                      <a:pt x="418" y="17"/>
                      <a:pt x="402" y="17"/>
                    </a:cubicBezTo>
                    <a:cubicBezTo>
                      <a:pt x="385" y="17"/>
                      <a:pt x="377" y="18"/>
                      <a:pt x="368" y="18"/>
                    </a:cubicBezTo>
                    <a:cubicBezTo>
                      <a:pt x="360" y="18"/>
                      <a:pt x="352" y="18"/>
                      <a:pt x="335" y="18"/>
                    </a:cubicBezTo>
                    <a:cubicBezTo>
                      <a:pt x="318" y="18"/>
                      <a:pt x="309" y="18"/>
                      <a:pt x="301" y="18"/>
                    </a:cubicBezTo>
                    <a:cubicBezTo>
                      <a:pt x="293" y="18"/>
                      <a:pt x="284" y="18"/>
                      <a:pt x="268" y="18"/>
                    </a:cubicBezTo>
                    <a:cubicBezTo>
                      <a:pt x="251" y="18"/>
                      <a:pt x="243" y="18"/>
                      <a:pt x="234" y="17"/>
                    </a:cubicBezTo>
                    <a:cubicBezTo>
                      <a:pt x="226" y="17"/>
                      <a:pt x="217" y="17"/>
                      <a:pt x="201" y="17"/>
                    </a:cubicBezTo>
                    <a:cubicBezTo>
                      <a:pt x="185" y="17"/>
                      <a:pt x="177" y="18"/>
                      <a:pt x="168" y="19"/>
                    </a:cubicBezTo>
                    <a:cubicBezTo>
                      <a:pt x="160" y="20"/>
                      <a:pt x="151" y="21"/>
                      <a:pt x="134"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89" name="Google Shape;389;g734489df45_0_8"/>
              <p:cNvGrpSpPr/>
              <p:nvPr/>
            </p:nvGrpSpPr>
            <p:grpSpPr>
              <a:xfrm>
                <a:off x="1085785" y="1136602"/>
                <a:ext cx="743238" cy="785140"/>
                <a:chOff x="8728077" y="3130551"/>
                <a:chExt cx="1717675" cy="1814513"/>
              </a:xfrm>
            </p:grpSpPr>
            <p:sp>
              <p:nvSpPr>
                <p:cNvPr id="390" name="Google Shape;390;g734489df45_0_8"/>
                <p:cNvSpPr/>
                <p:nvPr/>
              </p:nvSpPr>
              <p:spPr>
                <a:xfrm>
                  <a:off x="9250364" y="3771901"/>
                  <a:ext cx="65088" cy="46038"/>
                </a:xfrm>
                <a:custGeom>
                  <a:rect b="b" l="l" r="r" t="t"/>
                  <a:pathLst>
                    <a:path extrusionOk="0" h="21" w="30">
                      <a:moveTo>
                        <a:pt x="7" y="20"/>
                      </a:moveTo>
                      <a:cubicBezTo>
                        <a:pt x="16" y="17"/>
                        <a:pt x="24" y="8"/>
                        <a:pt x="30" y="0"/>
                      </a:cubicBezTo>
                      <a:cubicBezTo>
                        <a:pt x="30" y="0"/>
                        <a:pt x="25" y="0"/>
                        <a:pt x="24" y="1"/>
                      </a:cubicBezTo>
                      <a:cubicBezTo>
                        <a:pt x="19" y="8"/>
                        <a:pt x="12" y="16"/>
                        <a:pt x="5" y="19"/>
                      </a:cubicBezTo>
                      <a:cubicBezTo>
                        <a:pt x="0" y="21"/>
                        <a:pt x="4" y="21"/>
                        <a:pt x="7" y="2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1" name="Google Shape;391;g734489df45_0_8"/>
                <p:cNvSpPr/>
                <p:nvPr/>
              </p:nvSpPr>
              <p:spPr>
                <a:xfrm>
                  <a:off x="9320214" y="3681413"/>
                  <a:ext cx="17463" cy="12700"/>
                </a:xfrm>
                <a:custGeom>
                  <a:rect b="b" l="l" r="r" t="t"/>
                  <a:pathLst>
                    <a:path extrusionOk="0" h="6" w="8">
                      <a:moveTo>
                        <a:pt x="3" y="6"/>
                      </a:moveTo>
                      <a:cubicBezTo>
                        <a:pt x="5" y="6"/>
                        <a:pt x="6" y="6"/>
                        <a:pt x="8" y="5"/>
                      </a:cubicBezTo>
                      <a:cubicBezTo>
                        <a:pt x="8" y="4"/>
                        <a:pt x="8" y="3"/>
                        <a:pt x="7" y="3"/>
                      </a:cubicBezTo>
                      <a:cubicBezTo>
                        <a:pt x="6" y="3"/>
                        <a:pt x="6" y="3"/>
                        <a:pt x="6" y="2"/>
                      </a:cubicBezTo>
                      <a:cubicBezTo>
                        <a:pt x="6" y="0"/>
                        <a:pt x="0" y="1"/>
                        <a:pt x="0" y="3"/>
                      </a:cubicBezTo>
                      <a:cubicBezTo>
                        <a:pt x="0" y="5"/>
                        <a:pt x="2" y="6"/>
                        <a:pt x="3" y="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2" name="Google Shape;392;g734489df45_0_8"/>
                <p:cNvSpPr/>
                <p:nvPr/>
              </p:nvSpPr>
              <p:spPr>
                <a:xfrm>
                  <a:off x="9467852" y="3130551"/>
                  <a:ext cx="755650" cy="768350"/>
                </a:xfrm>
                <a:custGeom>
                  <a:rect b="b" l="l" r="r" t="t"/>
                  <a:pathLst>
                    <a:path extrusionOk="0" h="353" w="347">
                      <a:moveTo>
                        <a:pt x="18" y="208"/>
                      </a:moveTo>
                      <a:cubicBezTo>
                        <a:pt x="26" y="198"/>
                        <a:pt x="35" y="188"/>
                        <a:pt x="44" y="179"/>
                      </a:cubicBezTo>
                      <a:cubicBezTo>
                        <a:pt x="36" y="193"/>
                        <a:pt x="29" y="207"/>
                        <a:pt x="25" y="222"/>
                      </a:cubicBezTo>
                      <a:cubicBezTo>
                        <a:pt x="25" y="223"/>
                        <a:pt x="31" y="222"/>
                        <a:pt x="31" y="221"/>
                      </a:cubicBezTo>
                      <a:cubicBezTo>
                        <a:pt x="33" y="215"/>
                        <a:pt x="35" y="209"/>
                        <a:pt x="38" y="203"/>
                      </a:cubicBezTo>
                      <a:cubicBezTo>
                        <a:pt x="39" y="203"/>
                        <a:pt x="42" y="202"/>
                        <a:pt x="43" y="201"/>
                      </a:cubicBezTo>
                      <a:cubicBezTo>
                        <a:pt x="48" y="194"/>
                        <a:pt x="53" y="187"/>
                        <a:pt x="58" y="180"/>
                      </a:cubicBezTo>
                      <a:cubicBezTo>
                        <a:pt x="58" y="180"/>
                        <a:pt x="59" y="179"/>
                        <a:pt x="59" y="179"/>
                      </a:cubicBezTo>
                      <a:cubicBezTo>
                        <a:pt x="78" y="166"/>
                        <a:pt x="87" y="147"/>
                        <a:pt x="98" y="128"/>
                      </a:cubicBezTo>
                      <a:cubicBezTo>
                        <a:pt x="104" y="123"/>
                        <a:pt x="111" y="117"/>
                        <a:pt x="118" y="112"/>
                      </a:cubicBezTo>
                      <a:cubicBezTo>
                        <a:pt x="111" y="122"/>
                        <a:pt x="105" y="133"/>
                        <a:pt x="96" y="141"/>
                      </a:cubicBezTo>
                      <a:cubicBezTo>
                        <a:pt x="95" y="143"/>
                        <a:pt x="95" y="144"/>
                        <a:pt x="97" y="145"/>
                      </a:cubicBezTo>
                      <a:cubicBezTo>
                        <a:pt x="77" y="168"/>
                        <a:pt x="57" y="193"/>
                        <a:pt x="42" y="220"/>
                      </a:cubicBezTo>
                      <a:cubicBezTo>
                        <a:pt x="19" y="260"/>
                        <a:pt x="11" y="307"/>
                        <a:pt x="1" y="351"/>
                      </a:cubicBezTo>
                      <a:cubicBezTo>
                        <a:pt x="0" y="353"/>
                        <a:pt x="6" y="352"/>
                        <a:pt x="7" y="350"/>
                      </a:cubicBezTo>
                      <a:cubicBezTo>
                        <a:pt x="17" y="307"/>
                        <a:pt x="26" y="264"/>
                        <a:pt x="46" y="223"/>
                      </a:cubicBezTo>
                      <a:cubicBezTo>
                        <a:pt x="65" y="183"/>
                        <a:pt x="98" y="149"/>
                        <a:pt x="128" y="115"/>
                      </a:cubicBezTo>
                      <a:cubicBezTo>
                        <a:pt x="128" y="114"/>
                        <a:pt x="127" y="114"/>
                        <a:pt x="125" y="114"/>
                      </a:cubicBezTo>
                      <a:cubicBezTo>
                        <a:pt x="131" y="107"/>
                        <a:pt x="137" y="100"/>
                        <a:pt x="143" y="93"/>
                      </a:cubicBezTo>
                      <a:cubicBezTo>
                        <a:pt x="151" y="87"/>
                        <a:pt x="159" y="82"/>
                        <a:pt x="167" y="76"/>
                      </a:cubicBezTo>
                      <a:cubicBezTo>
                        <a:pt x="168" y="76"/>
                        <a:pt x="169" y="75"/>
                        <a:pt x="170" y="75"/>
                      </a:cubicBezTo>
                      <a:cubicBezTo>
                        <a:pt x="168" y="77"/>
                        <a:pt x="165" y="79"/>
                        <a:pt x="163" y="82"/>
                      </a:cubicBezTo>
                      <a:cubicBezTo>
                        <a:pt x="162" y="82"/>
                        <a:pt x="160" y="83"/>
                        <a:pt x="160" y="83"/>
                      </a:cubicBezTo>
                      <a:cubicBezTo>
                        <a:pt x="160" y="84"/>
                        <a:pt x="159" y="85"/>
                        <a:pt x="159" y="86"/>
                      </a:cubicBezTo>
                      <a:cubicBezTo>
                        <a:pt x="148" y="98"/>
                        <a:pt x="136" y="110"/>
                        <a:pt x="124" y="121"/>
                      </a:cubicBezTo>
                      <a:cubicBezTo>
                        <a:pt x="122" y="124"/>
                        <a:pt x="128" y="124"/>
                        <a:pt x="129" y="123"/>
                      </a:cubicBezTo>
                      <a:cubicBezTo>
                        <a:pt x="138" y="114"/>
                        <a:pt x="147" y="104"/>
                        <a:pt x="156" y="95"/>
                      </a:cubicBezTo>
                      <a:cubicBezTo>
                        <a:pt x="147" y="118"/>
                        <a:pt x="130" y="135"/>
                        <a:pt x="115" y="153"/>
                      </a:cubicBezTo>
                      <a:cubicBezTo>
                        <a:pt x="93" y="178"/>
                        <a:pt x="81" y="203"/>
                        <a:pt x="72" y="235"/>
                      </a:cubicBezTo>
                      <a:cubicBezTo>
                        <a:pt x="72" y="236"/>
                        <a:pt x="78" y="235"/>
                        <a:pt x="78" y="234"/>
                      </a:cubicBezTo>
                      <a:cubicBezTo>
                        <a:pt x="87" y="204"/>
                        <a:pt x="97" y="179"/>
                        <a:pt x="118" y="156"/>
                      </a:cubicBezTo>
                      <a:cubicBezTo>
                        <a:pt x="136" y="134"/>
                        <a:pt x="157" y="114"/>
                        <a:pt x="165" y="86"/>
                      </a:cubicBezTo>
                      <a:cubicBezTo>
                        <a:pt x="172" y="79"/>
                        <a:pt x="179" y="72"/>
                        <a:pt x="186" y="64"/>
                      </a:cubicBezTo>
                      <a:cubicBezTo>
                        <a:pt x="193" y="60"/>
                        <a:pt x="201" y="56"/>
                        <a:pt x="208" y="52"/>
                      </a:cubicBezTo>
                      <a:cubicBezTo>
                        <a:pt x="195" y="66"/>
                        <a:pt x="180" y="80"/>
                        <a:pt x="173" y="99"/>
                      </a:cubicBezTo>
                      <a:cubicBezTo>
                        <a:pt x="172" y="101"/>
                        <a:pt x="178" y="100"/>
                        <a:pt x="179" y="99"/>
                      </a:cubicBezTo>
                      <a:cubicBezTo>
                        <a:pt x="183" y="86"/>
                        <a:pt x="191" y="76"/>
                        <a:pt x="200" y="66"/>
                      </a:cubicBezTo>
                      <a:cubicBezTo>
                        <a:pt x="184" y="119"/>
                        <a:pt x="163" y="170"/>
                        <a:pt x="131" y="215"/>
                      </a:cubicBezTo>
                      <a:cubicBezTo>
                        <a:pt x="128" y="218"/>
                        <a:pt x="134" y="219"/>
                        <a:pt x="136" y="217"/>
                      </a:cubicBezTo>
                      <a:cubicBezTo>
                        <a:pt x="170" y="170"/>
                        <a:pt x="191" y="116"/>
                        <a:pt x="208" y="61"/>
                      </a:cubicBezTo>
                      <a:cubicBezTo>
                        <a:pt x="208" y="60"/>
                        <a:pt x="208" y="59"/>
                        <a:pt x="207" y="59"/>
                      </a:cubicBezTo>
                      <a:cubicBezTo>
                        <a:pt x="210" y="56"/>
                        <a:pt x="212" y="53"/>
                        <a:pt x="215" y="50"/>
                      </a:cubicBezTo>
                      <a:cubicBezTo>
                        <a:pt x="216" y="49"/>
                        <a:pt x="215" y="49"/>
                        <a:pt x="213" y="49"/>
                      </a:cubicBezTo>
                      <a:cubicBezTo>
                        <a:pt x="220" y="45"/>
                        <a:pt x="227" y="42"/>
                        <a:pt x="234" y="38"/>
                      </a:cubicBezTo>
                      <a:cubicBezTo>
                        <a:pt x="220" y="53"/>
                        <a:pt x="216" y="76"/>
                        <a:pt x="199" y="89"/>
                      </a:cubicBezTo>
                      <a:cubicBezTo>
                        <a:pt x="198" y="90"/>
                        <a:pt x="204" y="90"/>
                        <a:pt x="205" y="89"/>
                      </a:cubicBezTo>
                      <a:cubicBezTo>
                        <a:pt x="217" y="79"/>
                        <a:pt x="222" y="64"/>
                        <a:pt x="229" y="52"/>
                      </a:cubicBezTo>
                      <a:cubicBezTo>
                        <a:pt x="230" y="52"/>
                        <a:pt x="234" y="51"/>
                        <a:pt x="235" y="51"/>
                      </a:cubicBezTo>
                      <a:cubicBezTo>
                        <a:pt x="237" y="49"/>
                        <a:pt x="239" y="46"/>
                        <a:pt x="242" y="44"/>
                      </a:cubicBezTo>
                      <a:cubicBezTo>
                        <a:pt x="240" y="47"/>
                        <a:pt x="238" y="50"/>
                        <a:pt x="236" y="54"/>
                      </a:cubicBezTo>
                      <a:cubicBezTo>
                        <a:pt x="235" y="55"/>
                        <a:pt x="241" y="54"/>
                        <a:pt x="242" y="53"/>
                      </a:cubicBezTo>
                      <a:cubicBezTo>
                        <a:pt x="246" y="48"/>
                        <a:pt x="250" y="42"/>
                        <a:pt x="253" y="36"/>
                      </a:cubicBezTo>
                      <a:cubicBezTo>
                        <a:pt x="253" y="35"/>
                        <a:pt x="254" y="35"/>
                        <a:pt x="254" y="34"/>
                      </a:cubicBezTo>
                      <a:cubicBezTo>
                        <a:pt x="254" y="35"/>
                        <a:pt x="254" y="35"/>
                        <a:pt x="254" y="36"/>
                      </a:cubicBezTo>
                      <a:cubicBezTo>
                        <a:pt x="251" y="42"/>
                        <a:pt x="249" y="48"/>
                        <a:pt x="247" y="53"/>
                      </a:cubicBezTo>
                      <a:cubicBezTo>
                        <a:pt x="246" y="53"/>
                        <a:pt x="243" y="53"/>
                        <a:pt x="242" y="55"/>
                      </a:cubicBezTo>
                      <a:cubicBezTo>
                        <a:pt x="231" y="86"/>
                        <a:pt x="222" y="120"/>
                        <a:pt x="199" y="144"/>
                      </a:cubicBezTo>
                      <a:cubicBezTo>
                        <a:pt x="197" y="147"/>
                        <a:pt x="202" y="148"/>
                        <a:pt x="204" y="146"/>
                      </a:cubicBezTo>
                      <a:cubicBezTo>
                        <a:pt x="225" y="124"/>
                        <a:pt x="234" y="95"/>
                        <a:pt x="244" y="67"/>
                      </a:cubicBezTo>
                      <a:cubicBezTo>
                        <a:pt x="246" y="67"/>
                        <a:pt x="248" y="66"/>
                        <a:pt x="249" y="65"/>
                      </a:cubicBezTo>
                      <a:cubicBezTo>
                        <a:pt x="250" y="61"/>
                        <a:pt x="252" y="57"/>
                        <a:pt x="253" y="53"/>
                      </a:cubicBezTo>
                      <a:cubicBezTo>
                        <a:pt x="255" y="53"/>
                        <a:pt x="257" y="52"/>
                        <a:pt x="257" y="51"/>
                      </a:cubicBezTo>
                      <a:cubicBezTo>
                        <a:pt x="259" y="47"/>
                        <a:pt x="261" y="44"/>
                        <a:pt x="263" y="40"/>
                      </a:cubicBezTo>
                      <a:cubicBezTo>
                        <a:pt x="263" y="40"/>
                        <a:pt x="263" y="40"/>
                        <a:pt x="263" y="40"/>
                      </a:cubicBezTo>
                      <a:cubicBezTo>
                        <a:pt x="263" y="40"/>
                        <a:pt x="264" y="40"/>
                        <a:pt x="265" y="40"/>
                      </a:cubicBezTo>
                      <a:cubicBezTo>
                        <a:pt x="261" y="61"/>
                        <a:pt x="253" y="81"/>
                        <a:pt x="244" y="100"/>
                      </a:cubicBezTo>
                      <a:cubicBezTo>
                        <a:pt x="243" y="103"/>
                        <a:pt x="249" y="103"/>
                        <a:pt x="250" y="101"/>
                      </a:cubicBezTo>
                      <a:cubicBezTo>
                        <a:pt x="260" y="80"/>
                        <a:pt x="268" y="60"/>
                        <a:pt x="271" y="37"/>
                      </a:cubicBezTo>
                      <a:cubicBezTo>
                        <a:pt x="271" y="37"/>
                        <a:pt x="271" y="37"/>
                        <a:pt x="271" y="36"/>
                      </a:cubicBezTo>
                      <a:cubicBezTo>
                        <a:pt x="277" y="31"/>
                        <a:pt x="281" y="25"/>
                        <a:pt x="287" y="21"/>
                      </a:cubicBezTo>
                      <a:cubicBezTo>
                        <a:pt x="287" y="25"/>
                        <a:pt x="286" y="29"/>
                        <a:pt x="286" y="33"/>
                      </a:cubicBezTo>
                      <a:cubicBezTo>
                        <a:pt x="286" y="35"/>
                        <a:pt x="291" y="33"/>
                        <a:pt x="291" y="33"/>
                      </a:cubicBezTo>
                      <a:cubicBezTo>
                        <a:pt x="294" y="31"/>
                        <a:pt x="296" y="30"/>
                        <a:pt x="298" y="28"/>
                      </a:cubicBezTo>
                      <a:cubicBezTo>
                        <a:pt x="297" y="31"/>
                        <a:pt x="296" y="33"/>
                        <a:pt x="295" y="36"/>
                      </a:cubicBezTo>
                      <a:cubicBezTo>
                        <a:pt x="295" y="38"/>
                        <a:pt x="300" y="37"/>
                        <a:pt x="300" y="36"/>
                      </a:cubicBezTo>
                      <a:cubicBezTo>
                        <a:pt x="306" y="33"/>
                        <a:pt x="311" y="29"/>
                        <a:pt x="316" y="25"/>
                      </a:cubicBezTo>
                      <a:cubicBezTo>
                        <a:pt x="314" y="30"/>
                        <a:pt x="311" y="35"/>
                        <a:pt x="308" y="40"/>
                      </a:cubicBezTo>
                      <a:cubicBezTo>
                        <a:pt x="307" y="41"/>
                        <a:pt x="309" y="41"/>
                        <a:pt x="310" y="41"/>
                      </a:cubicBezTo>
                      <a:cubicBezTo>
                        <a:pt x="309" y="48"/>
                        <a:pt x="307" y="55"/>
                        <a:pt x="306" y="62"/>
                      </a:cubicBezTo>
                      <a:cubicBezTo>
                        <a:pt x="306" y="64"/>
                        <a:pt x="312" y="62"/>
                        <a:pt x="312" y="61"/>
                      </a:cubicBezTo>
                      <a:cubicBezTo>
                        <a:pt x="315" y="58"/>
                        <a:pt x="316" y="54"/>
                        <a:pt x="319" y="51"/>
                      </a:cubicBezTo>
                      <a:cubicBezTo>
                        <a:pt x="319" y="50"/>
                        <a:pt x="316" y="50"/>
                        <a:pt x="314" y="51"/>
                      </a:cubicBezTo>
                      <a:cubicBezTo>
                        <a:pt x="315" y="47"/>
                        <a:pt x="316" y="43"/>
                        <a:pt x="317" y="39"/>
                      </a:cubicBezTo>
                      <a:cubicBezTo>
                        <a:pt x="317" y="38"/>
                        <a:pt x="315" y="38"/>
                        <a:pt x="314" y="39"/>
                      </a:cubicBezTo>
                      <a:cubicBezTo>
                        <a:pt x="319" y="32"/>
                        <a:pt x="322" y="25"/>
                        <a:pt x="323" y="17"/>
                      </a:cubicBezTo>
                      <a:cubicBezTo>
                        <a:pt x="323" y="15"/>
                        <a:pt x="318" y="17"/>
                        <a:pt x="317" y="18"/>
                      </a:cubicBezTo>
                      <a:cubicBezTo>
                        <a:pt x="312" y="23"/>
                        <a:pt x="308" y="28"/>
                        <a:pt x="302" y="32"/>
                      </a:cubicBezTo>
                      <a:cubicBezTo>
                        <a:pt x="303" y="28"/>
                        <a:pt x="305" y="24"/>
                        <a:pt x="305" y="20"/>
                      </a:cubicBezTo>
                      <a:cubicBezTo>
                        <a:pt x="306" y="18"/>
                        <a:pt x="300" y="20"/>
                        <a:pt x="300" y="21"/>
                      </a:cubicBezTo>
                      <a:cubicBezTo>
                        <a:pt x="297" y="23"/>
                        <a:pt x="295" y="25"/>
                        <a:pt x="292" y="28"/>
                      </a:cubicBezTo>
                      <a:cubicBezTo>
                        <a:pt x="293" y="24"/>
                        <a:pt x="293" y="20"/>
                        <a:pt x="294" y="16"/>
                      </a:cubicBezTo>
                      <a:cubicBezTo>
                        <a:pt x="294" y="16"/>
                        <a:pt x="294" y="16"/>
                        <a:pt x="294" y="16"/>
                      </a:cubicBezTo>
                      <a:cubicBezTo>
                        <a:pt x="309" y="12"/>
                        <a:pt x="325" y="12"/>
                        <a:pt x="340" y="15"/>
                      </a:cubicBezTo>
                      <a:cubicBezTo>
                        <a:pt x="342" y="15"/>
                        <a:pt x="347" y="12"/>
                        <a:pt x="344" y="11"/>
                      </a:cubicBezTo>
                      <a:cubicBezTo>
                        <a:pt x="291" y="0"/>
                        <a:pt x="235" y="31"/>
                        <a:pt x="189" y="58"/>
                      </a:cubicBezTo>
                      <a:cubicBezTo>
                        <a:pt x="188" y="58"/>
                        <a:pt x="186" y="58"/>
                        <a:pt x="185" y="59"/>
                      </a:cubicBezTo>
                      <a:cubicBezTo>
                        <a:pt x="184" y="60"/>
                        <a:pt x="183" y="61"/>
                        <a:pt x="182" y="63"/>
                      </a:cubicBezTo>
                      <a:cubicBezTo>
                        <a:pt x="180" y="63"/>
                        <a:pt x="179" y="64"/>
                        <a:pt x="178" y="65"/>
                      </a:cubicBezTo>
                      <a:cubicBezTo>
                        <a:pt x="171" y="69"/>
                        <a:pt x="165" y="73"/>
                        <a:pt x="158" y="77"/>
                      </a:cubicBezTo>
                      <a:cubicBezTo>
                        <a:pt x="164" y="72"/>
                        <a:pt x="171" y="66"/>
                        <a:pt x="178" y="62"/>
                      </a:cubicBezTo>
                      <a:cubicBezTo>
                        <a:pt x="181" y="60"/>
                        <a:pt x="175" y="61"/>
                        <a:pt x="174" y="62"/>
                      </a:cubicBezTo>
                      <a:cubicBezTo>
                        <a:pt x="163" y="69"/>
                        <a:pt x="153" y="77"/>
                        <a:pt x="145" y="86"/>
                      </a:cubicBezTo>
                      <a:cubicBezTo>
                        <a:pt x="143" y="86"/>
                        <a:pt x="142" y="86"/>
                        <a:pt x="141" y="86"/>
                      </a:cubicBezTo>
                      <a:cubicBezTo>
                        <a:pt x="135" y="90"/>
                        <a:pt x="131" y="94"/>
                        <a:pt x="127" y="99"/>
                      </a:cubicBezTo>
                      <a:cubicBezTo>
                        <a:pt x="120" y="104"/>
                        <a:pt x="113" y="110"/>
                        <a:pt x="106" y="115"/>
                      </a:cubicBezTo>
                      <a:cubicBezTo>
                        <a:pt x="109" y="112"/>
                        <a:pt x="111" y="109"/>
                        <a:pt x="114" y="106"/>
                      </a:cubicBezTo>
                      <a:cubicBezTo>
                        <a:pt x="116" y="103"/>
                        <a:pt x="110" y="103"/>
                        <a:pt x="109" y="105"/>
                      </a:cubicBezTo>
                      <a:cubicBezTo>
                        <a:pt x="103" y="111"/>
                        <a:pt x="98" y="118"/>
                        <a:pt x="94" y="125"/>
                      </a:cubicBezTo>
                      <a:cubicBezTo>
                        <a:pt x="91" y="127"/>
                        <a:pt x="89" y="129"/>
                        <a:pt x="87" y="131"/>
                      </a:cubicBezTo>
                      <a:cubicBezTo>
                        <a:pt x="86" y="132"/>
                        <a:pt x="84" y="132"/>
                        <a:pt x="84" y="133"/>
                      </a:cubicBezTo>
                      <a:cubicBezTo>
                        <a:pt x="83" y="134"/>
                        <a:pt x="82" y="135"/>
                        <a:pt x="82" y="136"/>
                      </a:cubicBezTo>
                      <a:cubicBezTo>
                        <a:pt x="79" y="139"/>
                        <a:pt x="75" y="142"/>
                        <a:pt x="72" y="145"/>
                      </a:cubicBezTo>
                      <a:cubicBezTo>
                        <a:pt x="70" y="144"/>
                        <a:pt x="67" y="145"/>
                        <a:pt x="67" y="147"/>
                      </a:cubicBezTo>
                      <a:cubicBezTo>
                        <a:pt x="67" y="148"/>
                        <a:pt x="66" y="149"/>
                        <a:pt x="66" y="150"/>
                      </a:cubicBezTo>
                      <a:cubicBezTo>
                        <a:pt x="47" y="168"/>
                        <a:pt x="29" y="187"/>
                        <a:pt x="13" y="206"/>
                      </a:cubicBezTo>
                      <a:cubicBezTo>
                        <a:pt x="10" y="209"/>
                        <a:pt x="16" y="210"/>
                        <a:pt x="18" y="208"/>
                      </a:cubicBezTo>
                      <a:close/>
                      <a:moveTo>
                        <a:pt x="268" y="27"/>
                      </a:moveTo>
                      <a:cubicBezTo>
                        <a:pt x="268" y="26"/>
                        <a:pt x="268" y="26"/>
                        <a:pt x="268" y="25"/>
                      </a:cubicBezTo>
                      <a:cubicBezTo>
                        <a:pt x="269" y="24"/>
                        <a:pt x="268" y="24"/>
                        <a:pt x="267" y="24"/>
                      </a:cubicBezTo>
                      <a:cubicBezTo>
                        <a:pt x="267" y="24"/>
                        <a:pt x="267" y="24"/>
                        <a:pt x="267" y="24"/>
                      </a:cubicBezTo>
                      <a:cubicBezTo>
                        <a:pt x="267" y="24"/>
                        <a:pt x="267" y="24"/>
                        <a:pt x="267" y="24"/>
                      </a:cubicBezTo>
                      <a:cubicBezTo>
                        <a:pt x="268" y="23"/>
                        <a:pt x="269" y="23"/>
                        <a:pt x="271" y="22"/>
                      </a:cubicBezTo>
                      <a:cubicBezTo>
                        <a:pt x="270" y="24"/>
                        <a:pt x="269" y="25"/>
                        <a:pt x="268" y="27"/>
                      </a:cubicBezTo>
                      <a:close/>
                      <a:moveTo>
                        <a:pt x="259" y="27"/>
                      </a:moveTo>
                      <a:cubicBezTo>
                        <a:pt x="259" y="27"/>
                        <a:pt x="259" y="27"/>
                        <a:pt x="259" y="27"/>
                      </a:cubicBezTo>
                      <a:cubicBezTo>
                        <a:pt x="259" y="27"/>
                        <a:pt x="258" y="27"/>
                        <a:pt x="258" y="27"/>
                      </a:cubicBezTo>
                      <a:cubicBezTo>
                        <a:pt x="258" y="27"/>
                        <a:pt x="259" y="27"/>
                        <a:pt x="260" y="27"/>
                      </a:cubicBezTo>
                      <a:cubicBezTo>
                        <a:pt x="260" y="27"/>
                        <a:pt x="260" y="27"/>
                        <a:pt x="259" y="27"/>
                      </a:cubicBezTo>
                      <a:close/>
                      <a:moveTo>
                        <a:pt x="273" y="29"/>
                      </a:moveTo>
                      <a:cubicBezTo>
                        <a:pt x="275" y="26"/>
                        <a:pt x="277" y="23"/>
                        <a:pt x="278" y="20"/>
                      </a:cubicBezTo>
                      <a:cubicBezTo>
                        <a:pt x="281" y="19"/>
                        <a:pt x="284" y="18"/>
                        <a:pt x="287" y="17"/>
                      </a:cubicBezTo>
                      <a:cubicBezTo>
                        <a:pt x="282" y="21"/>
                        <a:pt x="277" y="25"/>
                        <a:pt x="273" y="29"/>
                      </a:cubicBezTo>
                      <a:close/>
                      <a:moveTo>
                        <a:pt x="247" y="32"/>
                      </a:moveTo>
                      <a:cubicBezTo>
                        <a:pt x="241" y="38"/>
                        <a:pt x="235" y="44"/>
                        <a:pt x="230" y="50"/>
                      </a:cubicBezTo>
                      <a:cubicBezTo>
                        <a:pt x="234" y="44"/>
                        <a:pt x="238" y="38"/>
                        <a:pt x="244" y="34"/>
                      </a:cubicBezTo>
                      <a:cubicBezTo>
                        <a:pt x="244" y="34"/>
                        <a:pt x="244" y="33"/>
                        <a:pt x="244" y="33"/>
                      </a:cubicBezTo>
                      <a:cubicBezTo>
                        <a:pt x="245" y="33"/>
                        <a:pt x="245" y="33"/>
                        <a:pt x="245" y="33"/>
                      </a:cubicBezTo>
                      <a:cubicBezTo>
                        <a:pt x="246" y="33"/>
                        <a:pt x="246" y="32"/>
                        <a:pt x="247" y="32"/>
                      </a:cubicBezTo>
                      <a:close/>
                      <a:moveTo>
                        <a:pt x="63" y="159"/>
                      </a:moveTo>
                      <a:cubicBezTo>
                        <a:pt x="58" y="171"/>
                        <a:pt x="50" y="180"/>
                        <a:pt x="43" y="190"/>
                      </a:cubicBezTo>
                      <a:cubicBezTo>
                        <a:pt x="46" y="185"/>
                        <a:pt x="48" y="180"/>
                        <a:pt x="51" y="175"/>
                      </a:cubicBezTo>
                      <a:cubicBezTo>
                        <a:pt x="51" y="175"/>
                        <a:pt x="49" y="175"/>
                        <a:pt x="47" y="175"/>
                      </a:cubicBezTo>
                      <a:cubicBezTo>
                        <a:pt x="52" y="170"/>
                        <a:pt x="58" y="165"/>
                        <a:pt x="63" y="15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3" name="Google Shape;393;g734489df45_0_8"/>
                <p:cNvSpPr/>
                <p:nvPr/>
              </p:nvSpPr>
              <p:spPr>
                <a:xfrm>
                  <a:off x="9029702" y="3970338"/>
                  <a:ext cx="90488" cy="449263"/>
                </a:xfrm>
                <a:custGeom>
                  <a:rect b="b" l="l" r="r" t="t"/>
                  <a:pathLst>
                    <a:path extrusionOk="0" h="206" w="41">
                      <a:moveTo>
                        <a:pt x="7" y="203"/>
                      </a:moveTo>
                      <a:cubicBezTo>
                        <a:pt x="10" y="173"/>
                        <a:pt x="9" y="143"/>
                        <a:pt x="16" y="114"/>
                      </a:cubicBezTo>
                      <a:cubicBezTo>
                        <a:pt x="17" y="109"/>
                        <a:pt x="18" y="104"/>
                        <a:pt x="20" y="98"/>
                      </a:cubicBezTo>
                      <a:cubicBezTo>
                        <a:pt x="16" y="126"/>
                        <a:pt x="22" y="154"/>
                        <a:pt x="16" y="182"/>
                      </a:cubicBezTo>
                      <a:cubicBezTo>
                        <a:pt x="16" y="184"/>
                        <a:pt x="22" y="183"/>
                        <a:pt x="23" y="181"/>
                      </a:cubicBezTo>
                      <a:cubicBezTo>
                        <a:pt x="29" y="151"/>
                        <a:pt x="22" y="121"/>
                        <a:pt x="27" y="92"/>
                      </a:cubicBezTo>
                      <a:cubicBezTo>
                        <a:pt x="32" y="62"/>
                        <a:pt x="41" y="32"/>
                        <a:pt x="35" y="2"/>
                      </a:cubicBezTo>
                      <a:cubicBezTo>
                        <a:pt x="35" y="0"/>
                        <a:pt x="29" y="1"/>
                        <a:pt x="29" y="3"/>
                      </a:cubicBezTo>
                      <a:cubicBezTo>
                        <a:pt x="30" y="7"/>
                        <a:pt x="30" y="11"/>
                        <a:pt x="31" y="15"/>
                      </a:cubicBezTo>
                      <a:cubicBezTo>
                        <a:pt x="29" y="16"/>
                        <a:pt x="28" y="16"/>
                        <a:pt x="28" y="17"/>
                      </a:cubicBezTo>
                      <a:cubicBezTo>
                        <a:pt x="24" y="48"/>
                        <a:pt x="18" y="79"/>
                        <a:pt x="11" y="109"/>
                      </a:cubicBezTo>
                      <a:cubicBezTo>
                        <a:pt x="8" y="124"/>
                        <a:pt x="4" y="138"/>
                        <a:pt x="3" y="153"/>
                      </a:cubicBezTo>
                      <a:cubicBezTo>
                        <a:pt x="2" y="170"/>
                        <a:pt x="2" y="187"/>
                        <a:pt x="1" y="204"/>
                      </a:cubicBezTo>
                      <a:cubicBezTo>
                        <a:pt x="0" y="206"/>
                        <a:pt x="7" y="205"/>
                        <a:pt x="7" y="20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4" name="Google Shape;394;g734489df45_0_8"/>
                <p:cNvSpPr/>
                <p:nvPr/>
              </p:nvSpPr>
              <p:spPr>
                <a:xfrm>
                  <a:off x="8728077" y="3165476"/>
                  <a:ext cx="1665288" cy="1711324"/>
                </a:xfrm>
                <a:custGeom>
                  <a:rect b="b" l="l" r="r" t="t"/>
                  <a:pathLst>
                    <a:path extrusionOk="0" h="786" w="765">
                      <a:moveTo>
                        <a:pt x="236" y="547"/>
                      </a:moveTo>
                      <a:cubicBezTo>
                        <a:pt x="268" y="530"/>
                        <a:pt x="307" y="527"/>
                        <a:pt x="342" y="518"/>
                      </a:cubicBezTo>
                      <a:cubicBezTo>
                        <a:pt x="346" y="517"/>
                        <a:pt x="345" y="514"/>
                        <a:pt x="341" y="514"/>
                      </a:cubicBezTo>
                      <a:cubicBezTo>
                        <a:pt x="341" y="515"/>
                        <a:pt x="341" y="515"/>
                        <a:pt x="341" y="515"/>
                      </a:cubicBezTo>
                      <a:cubicBezTo>
                        <a:pt x="341" y="514"/>
                        <a:pt x="340" y="514"/>
                        <a:pt x="339" y="514"/>
                      </a:cubicBezTo>
                      <a:cubicBezTo>
                        <a:pt x="303" y="516"/>
                        <a:pt x="266" y="520"/>
                        <a:pt x="232" y="532"/>
                      </a:cubicBezTo>
                      <a:cubicBezTo>
                        <a:pt x="235" y="531"/>
                        <a:pt x="237" y="529"/>
                        <a:pt x="240" y="527"/>
                      </a:cubicBezTo>
                      <a:cubicBezTo>
                        <a:pt x="243" y="526"/>
                        <a:pt x="246" y="524"/>
                        <a:pt x="249" y="523"/>
                      </a:cubicBezTo>
                      <a:cubicBezTo>
                        <a:pt x="335" y="496"/>
                        <a:pt x="439" y="517"/>
                        <a:pt x="507" y="445"/>
                      </a:cubicBezTo>
                      <a:cubicBezTo>
                        <a:pt x="510" y="442"/>
                        <a:pt x="504" y="441"/>
                        <a:pt x="502" y="443"/>
                      </a:cubicBezTo>
                      <a:cubicBezTo>
                        <a:pt x="441" y="507"/>
                        <a:pt x="350" y="496"/>
                        <a:pt x="269" y="513"/>
                      </a:cubicBezTo>
                      <a:cubicBezTo>
                        <a:pt x="277" y="510"/>
                        <a:pt x="284" y="506"/>
                        <a:pt x="291" y="502"/>
                      </a:cubicBezTo>
                      <a:cubicBezTo>
                        <a:pt x="294" y="500"/>
                        <a:pt x="290" y="500"/>
                        <a:pt x="289" y="500"/>
                      </a:cubicBezTo>
                      <a:cubicBezTo>
                        <a:pt x="281" y="502"/>
                        <a:pt x="274" y="504"/>
                        <a:pt x="267" y="507"/>
                      </a:cubicBezTo>
                      <a:cubicBezTo>
                        <a:pt x="267" y="507"/>
                        <a:pt x="267" y="506"/>
                        <a:pt x="268" y="506"/>
                      </a:cubicBezTo>
                      <a:cubicBezTo>
                        <a:pt x="270" y="504"/>
                        <a:pt x="264" y="505"/>
                        <a:pt x="263" y="506"/>
                      </a:cubicBezTo>
                      <a:cubicBezTo>
                        <a:pt x="261" y="507"/>
                        <a:pt x="260" y="508"/>
                        <a:pt x="259" y="509"/>
                      </a:cubicBezTo>
                      <a:cubicBezTo>
                        <a:pt x="252" y="511"/>
                        <a:pt x="244" y="514"/>
                        <a:pt x="241" y="515"/>
                      </a:cubicBezTo>
                      <a:cubicBezTo>
                        <a:pt x="245" y="512"/>
                        <a:pt x="250" y="510"/>
                        <a:pt x="254" y="508"/>
                      </a:cubicBezTo>
                      <a:cubicBezTo>
                        <a:pt x="255" y="508"/>
                        <a:pt x="255" y="508"/>
                        <a:pt x="255" y="507"/>
                      </a:cubicBezTo>
                      <a:cubicBezTo>
                        <a:pt x="335" y="478"/>
                        <a:pt x="430" y="493"/>
                        <a:pt x="498" y="434"/>
                      </a:cubicBezTo>
                      <a:cubicBezTo>
                        <a:pt x="505" y="431"/>
                        <a:pt x="512" y="427"/>
                        <a:pt x="518" y="422"/>
                      </a:cubicBezTo>
                      <a:cubicBezTo>
                        <a:pt x="517" y="424"/>
                        <a:pt x="515" y="426"/>
                        <a:pt x="513" y="428"/>
                      </a:cubicBezTo>
                      <a:cubicBezTo>
                        <a:pt x="510" y="431"/>
                        <a:pt x="516" y="433"/>
                        <a:pt x="518" y="430"/>
                      </a:cubicBezTo>
                      <a:cubicBezTo>
                        <a:pt x="529" y="418"/>
                        <a:pt x="539" y="405"/>
                        <a:pt x="550" y="392"/>
                      </a:cubicBezTo>
                      <a:cubicBezTo>
                        <a:pt x="552" y="389"/>
                        <a:pt x="546" y="388"/>
                        <a:pt x="544" y="390"/>
                      </a:cubicBezTo>
                      <a:cubicBezTo>
                        <a:pt x="544" y="391"/>
                        <a:pt x="543" y="392"/>
                        <a:pt x="543" y="392"/>
                      </a:cubicBezTo>
                      <a:cubicBezTo>
                        <a:pt x="542" y="392"/>
                        <a:pt x="542" y="393"/>
                        <a:pt x="541" y="393"/>
                      </a:cubicBezTo>
                      <a:cubicBezTo>
                        <a:pt x="533" y="402"/>
                        <a:pt x="525" y="410"/>
                        <a:pt x="516" y="418"/>
                      </a:cubicBezTo>
                      <a:cubicBezTo>
                        <a:pt x="510" y="423"/>
                        <a:pt x="505" y="426"/>
                        <a:pt x="499" y="429"/>
                      </a:cubicBezTo>
                      <a:cubicBezTo>
                        <a:pt x="498" y="429"/>
                        <a:pt x="498" y="430"/>
                        <a:pt x="497" y="430"/>
                      </a:cubicBezTo>
                      <a:cubicBezTo>
                        <a:pt x="497" y="430"/>
                        <a:pt x="497" y="430"/>
                        <a:pt x="497" y="430"/>
                      </a:cubicBezTo>
                      <a:cubicBezTo>
                        <a:pt x="484" y="436"/>
                        <a:pt x="470" y="437"/>
                        <a:pt x="455" y="437"/>
                      </a:cubicBezTo>
                      <a:cubicBezTo>
                        <a:pt x="428" y="437"/>
                        <a:pt x="402" y="438"/>
                        <a:pt x="375" y="441"/>
                      </a:cubicBezTo>
                      <a:cubicBezTo>
                        <a:pt x="351" y="444"/>
                        <a:pt x="329" y="452"/>
                        <a:pt x="307" y="458"/>
                      </a:cubicBezTo>
                      <a:cubicBezTo>
                        <a:pt x="301" y="460"/>
                        <a:pt x="294" y="461"/>
                        <a:pt x="288" y="463"/>
                      </a:cubicBezTo>
                      <a:cubicBezTo>
                        <a:pt x="304" y="455"/>
                        <a:pt x="318" y="445"/>
                        <a:pt x="331" y="433"/>
                      </a:cubicBezTo>
                      <a:cubicBezTo>
                        <a:pt x="364" y="422"/>
                        <a:pt x="398" y="418"/>
                        <a:pt x="434" y="418"/>
                      </a:cubicBezTo>
                      <a:cubicBezTo>
                        <a:pt x="450" y="418"/>
                        <a:pt x="467" y="419"/>
                        <a:pt x="482" y="417"/>
                      </a:cubicBezTo>
                      <a:cubicBezTo>
                        <a:pt x="469" y="422"/>
                        <a:pt x="456" y="426"/>
                        <a:pt x="443" y="426"/>
                      </a:cubicBezTo>
                      <a:cubicBezTo>
                        <a:pt x="440" y="426"/>
                        <a:pt x="439" y="428"/>
                        <a:pt x="440" y="429"/>
                      </a:cubicBezTo>
                      <a:cubicBezTo>
                        <a:pt x="436" y="429"/>
                        <a:pt x="433" y="429"/>
                        <a:pt x="429" y="430"/>
                      </a:cubicBezTo>
                      <a:cubicBezTo>
                        <a:pt x="428" y="430"/>
                        <a:pt x="423" y="432"/>
                        <a:pt x="427" y="432"/>
                      </a:cubicBezTo>
                      <a:cubicBezTo>
                        <a:pt x="459" y="431"/>
                        <a:pt x="498" y="431"/>
                        <a:pt x="520" y="405"/>
                      </a:cubicBezTo>
                      <a:cubicBezTo>
                        <a:pt x="521" y="404"/>
                        <a:pt x="520" y="404"/>
                        <a:pt x="520" y="404"/>
                      </a:cubicBezTo>
                      <a:cubicBezTo>
                        <a:pt x="523" y="402"/>
                        <a:pt x="526" y="399"/>
                        <a:pt x="530" y="396"/>
                      </a:cubicBezTo>
                      <a:cubicBezTo>
                        <a:pt x="532" y="394"/>
                        <a:pt x="526" y="393"/>
                        <a:pt x="525" y="395"/>
                      </a:cubicBezTo>
                      <a:cubicBezTo>
                        <a:pt x="517" y="402"/>
                        <a:pt x="509" y="407"/>
                        <a:pt x="500" y="410"/>
                      </a:cubicBezTo>
                      <a:cubicBezTo>
                        <a:pt x="499" y="410"/>
                        <a:pt x="499" y="410"/>
                        <a:pt x="498" y="410"/>
                      </a:cubicBezTo>
                      <a:cubicBezTo>
                        <a:pt x="497" y="410"/>
                        <a:pt x="497" y="411"/>
                        <a:pt x="496" y="411"/>
                      </a:cubicBezTo>
                      <a:cubicBezTo>
                        <a:pt x="467" y="419"/>
                        <a:pt x="432" y="413"/>
                        <a:pt x="403" y="415"/>
                      </a:cubicBezTo>
                      <a:cubicBezTo>
                        <a:pt x="381" y="416"/>
                        <a:pt x="360" y="420"/>
                        <a:pt x="339" y="426"/>
                      </a:cubicBezTo>
                      <a:cubicBezTo>
                        <a:pt x="346" y="421"/>
                        <a:pt x="353" y="416"/>
                        <a:pt x="358" y="410"/>
                      </a:cubicBezTo>
                      <a:cubicBezTo>
                        <a:pt x="360" y="408"/>
                        <a:pt x="357" y="408"/>
                        <a:pt x="356" y="408"/>
                      </a:cubicBezTo>
                      <a:cubicBezTo>
                        <a:pt x="352" y="408"/>
                        <a:pt x="348" y="409"/>
                        <a:pt x="345" y="410"/>
                      </a:cubicBezTo>
                      <a:cubicBezTo>
                        <a:pt x="348" y="408"/>
                        <a:pt x="351" y="404"/>
                        <a:pt x="354" y="401"/>
                      </a:cubicBezTo>
                      <a:cubicBezTo>
                        <a:pt x="355" y="399"/>
                        <a:pt x="352" y="399"/>
                        <a:pt x="351" y="399"/>
                      </a:cubicBezTo>
                      <a:cubicBezTo>
                        <a:pt x="385" y="387"/>
                        <a:pt x="420" y="385"/>
                        <a:pt x="456" y="386"/>
                      </a:cubicBezTo>
                      <a:cubicBezTo>
                        <a:pt x="490" y="386"/>
                        <a:pt x="520" y="383"/>
                        <a:pt x="551" y="369"/>
                      </a:cubicBezTo>
                      <a:cubicBezTo>
                        <a:pt x="546" y="378"/>
                        <a:pt x="539" y="385"/>
                        <a:pt x="533" y="394"/>
                      </a:cubicBezTo>
                      <a:cubicBezTo>
                        <a:pt x="533" y="395"/>
                        <a:pt x="539" y="394"/>
                        <a:pt x="539" y="393"/>
                      </a:cubicBezTo>
                      <a:cubicBezTo>
                        <a:pt x="546" y="383"/>
                        <a:pt x="554" y="374"/>
                        <a:pt x="561" y="363"/>
                      </a:cubicBezTo>
                      <a:cubicBezTo>
                        <a:pt x="561" y="363"/>
                        <a:pt x="555" y="363"/>
                        <a:pt x="555" y="365"/>
                      </a:cubicBezTo>
                      <a:cubicBezTo>
                        <a:pt x="554" y="365"/>
                        <a:pt x="554" y="365"/>
                        <a:pt x="554" y="366"/>
                      </a:cubicBezTo>
                      <a:cubicBezTo>
                        <a:pt x="553" y="365"/>
                        <a:pt x="552" y="365"/>
                        <a:pt x="551" y="366"/>
                      </a:cubicBezTo>
                      <a:cubicBezTo>
                        <a:pt x="533" y="374"/>
                        <a:pt x="514" y="380"/>
                        <a:pt x="494" y="382"/>
                      </a:cubicBezTo>
                      <a:cubicBezTo>
                        <a:pt x="472" y="384"/>
                        <a:pt x="449" y="382"/>
                        <a:pt x="427" y="382"/>
                      </a:cubicBezTo>
                      <a:cubicBezTo>
                        <a:pt x="398" y="383"/>
                        <a:pt x="371" y="388"/>
                        <a:pt x="345" y="398"/>
                      </a:cubicBezTo>
                      <a:cubicBezTo>
                        <a:pt x="350" y="395"/>
                        <a:pt x="353" y="391"/>
                        <a:pt x="357" y="388"/>
                      </a:cubicBezTo>
                      <a:cubicBezTo>
                        <a:pt x="357" y="388"/>
                        <a:pt x="358" y="387"/>
                        <a:pt x="358" y="387"/>
                      </a:cubicBezTo>
                      <a:cubicBezTo>
                        <a:pt x="392" y="364"/>
                        <a:pt x="437" y="366"/>
                        <a:pt x="476" y="366"/>
                      </a:cubicBezTo>
                      <a:cubicBezTo>
                        <a:pt x="507" y="366"/>
                        <a:pt x="541" y="372"/>
                        <a:pt x="569" y="355"/>
                      </a:cubicBezTo>
                      <a:cubicBezTo>
                        <a:pt x="573" y="353"/>
                        <a:pt x="567" y="352"/>
                        <a:pt x="565" y="354"/>
                      </a:cubicBezTo>
                      <a:cubicBezTo>
                        <a:pt x="544" y="366"/>
                        <a:pt x="520" y="363"/>
                        <a:pt x="496" y="362"/>
                      </a:cubicBezTo>
                      <a:cubicBezTo>
                        <a:pt x="478" y="362"/>
                        <a:pt x="459" y="362"/>
                        <a:pt x="441" y="363"/>
                      </a:cubicBezTo>
                      <a:cubicBezTo>
                        <a:pt x="414" y="364"/>
                        <a:pt x="386" y="367"/>
                        <a:pt x="362" y="380"/>
                      </a:cubicBezTo>
                      <a:cubicBezTo>
                        <a:pt x="363" y="379"/>
                        <a:pt x="362" y="379"/>
                        <a:pt x="361" y="379"/>
                      </a:cubicBezTo>
                      <a:cubicBezTo>
                        <a:pt x="372" y="372"/>
                        <a:pt x="384" y="366"/>
                        <a:pt x="396" y="361"/>
                      </a:cubicBezTo>
                      <a:cubicBezTo>
                        <a:pt x="422" y="356"/>
                        <a:pt x="449" y="354"/>
                        <a:pt x="477" y="355"/>
                      </a:cubicBezTo>
                      <a:cubicBezTo>
                        <a:pt x="483" y="355"/>
                        <a:pt x="489" y="356"/>
                        <a:pt x="496" y="356"/>
                      </a:cubicBezTo>
                      <a:cubicBezTo>
                        <a:pt x="492" y="357"/>
                        <a:pt x="489" y="357"/>
                        <a:pt x="486" y="357"/>
                      </a:cubicBezTo>
                      <a:cubicBezTo>
                        <a:pt x="484" y="357"/>
                        <a:pt x="479" y="360"/>
                        <a:pt x="483" y="359"/>
                      </a:cubicBezTo>
                      <a:cubicBezTo>
                        <a:pt x="490" y="359"/>
                        <a:pt x="497" y="358"/>
                        <a:pt x="504" y="358"/>
                      </a:cubicBezTo>
                      <a:cubicBezTo>
                        <a:pt x="517" y="359"/>
                        <a:pt x="529" y="361"/>
                        <a:pt x="542" y="359"/>
                      </a:cubicBezTo>
                      <a:cubicBezTo>
                        <a:pt x="544" y="359"/>
                        <a:pt x="547" y="357"/>
                        <a:pt x="545" y="356"/>
                      </a:cubicBezTo>
                      <a:cubicBezTo>
                        <a:pt x="546" y="356"/>
                        <a:pt x="547" y="356"/>
                        <a:pt x="548" y="356"/>
                      </a:cubicBezTo>
                      <a:cubicBezTo>
                        <a:pt x="553" y="355"/>
                        <a:pt x="557" y="354"/>
                        <a:pt x="562" y="352"/>
                      </a:cubicBezTo>
                      <a:cubicBezTo>
                        <a:pt x="565" y="351"/>
                        <a:pt x="565" y="349"/>
                        <a:pt x="564" y="349"/>
                      </a:cubicBezTo>
                      <a:cubicBezTo>
                        <a:pt x="589" y="335"/>
                        <a:pt x="609" y="313"/>
                        <a:pt x="626" y="290"/>
                      </a:cubicBezTo>
                      <a:cubicBezTo>
                        <a:pt x="627" y="288"/>
                        <a:pt x="621" y="289"/>
                        <a:pt x="620" y="290"/>
                      </a:cubicBezTo>
                      <a:cubicBezTo>
                        <a:pt x="603" y="313"/>
                        <a:pt x="584" y="336"/>
                        <a:pt x="558" y="348"/>
                      </a:cubicBezTo>
                      <a:cubicBezTo>
                        <a:pt x="559" y="347"/>
                        <a:pt x="558" y="346"/>
                        <a:pt x="555" y="347"/>
                      </a:cubicBezTo>
                      <a:cubicBezTo>
                        <a:pt x="553" y="348"/>
                        <a:pt x="550" y="348"/>
                        <a:pt x="548" y="349"/>
                      </a:cubicBezTo>
                      <a:cubicBezTo>
                        <a:pt x="561" y="344"/>
                        <a:pt x="574" y="338"/>
                        <a:pt x="584" y="329"/>
                      </a:cubicBezTo>
                      <a:cubicBezTo>
                        <a:pt x="585" y="328"/>
                        <a:pt x="580" y="328"/>
                        <a:pt x="579" y="329"/>
                      </a:cubicBezTo>
                      <a:cubicBezTo>
                        <a:pt x="566" y="340"/>
                        <a:pt x="550" y="347"/>
                        <a:pt x="534" y="351"/>
                      </a:cubicBezTo>
                      <a:cubicBezTo>
                        <a:pt x="525" y="352"/>
                        <a:pt x="515" y="352"/>
                        <a:pt x="505" y="352"/>
                      </a:cubicBezTo>
                      <a:cubicBezTo>
                        <a:pt x="477" y="349"/>
                        <a:pt x="449" y="342"/>
                        <a:pt x="422" y="347"/>
                      </a:cubicBezTo>
                      <a:cubicBezTo>
                        <a:pt x="430" y="342"/>
                        <a:pt x="438" y="337"/>
                        <a:pt x="446" y="331"/>
                      </a:cubicBezTo>
                      <a:cubicBezTo>
                        <a:pt x="449" y="329"/>
                        <a:pt x="444" y="328"/>
                        <a:pt x="442" y="330"/>
                      </a:cubicBezTo>
                      <a:cubicBezTo>
                        <a:pt x="431" y="337"/>
                        <a:pt x="420" y="344"/>
                        <a:pt x="408" y="350"/>
                      </a:cubicBezTo>
                      <a:cubicBezTo>
                        <a:pt x="407" y="351"/>
                        <a:pt x="405" y="351"/>
                        <a:pt x="404" y="352"/>
                      </a:cubicBezTo>
                      <a:cubicBezTo>
                        <a:pt x="393" y="354"/>
                        <a:pt x="383" y="357"/>
                        <a:pt x="373" y="363"/>
                      </a:cubicBezTo>
                      <a:cubicBezTo>
                        <a:pt x="374" y="362"/>
                        <a:pt x="376" y="360"/>
                        <a:pt x="377" y="359"/>
                      </a:cubicBezTo>
                      <a:cubicBezTo>
                        <a:pt x="378" y="359"/>
                        <a:pt x="380" y="359"/>
                        <a:pt x="381" y="358"/>
                      </a:cubicBezTo>
                      <a:cubicBezTo>
                        <a:pt x="396" y="344"/>
                        <a:pt x="413" y="333"/>
                        <a:pt x="433" y="330"/>
                      </a:cubicBezTo>
                      <a:cubicBezTo>
                        <a:pt x="435" y="330"/>
                        <a:pt x="437" y="329"/>
                        <a:pt x="436" y="328"/>
                      </a:cubicBezTo>
                      <a:cubicBezTo>
                        <a:pt x="462" y="322"/>
                        <a:pt x="488" y="324"/>
                        <a:pt x="515" y="321"/>
                      </a:cubicBezTo>
                      <a:cubicBezTo>
                        <a:pt x="518" y="321"/>
                        <a:pt x="520" y="318"/>
                        <a:pt x="516" y="318"/>
                      </a:cubicBezTo>
                      <a:cubicBezTo>
                        <a:pt x="499" y="320"/>
                        <a:pt x="482" y="318"/>
                        <a:pt x="464" y="320"/>
                      </a:cubicBezTo>
                      <a:cubicBezTo>
                        <a:pt x="448" y="321"/>
                        <a:pt x="433" y="326"/>
                        <a:pt x="418" y="330"/>
                      </a:cubicBezTo>
                      <a:cubicBezTo>
                        <a:pt x="413" y="332"/>
                        <a:pt x="408" y="333"/>
                        <a:pt x="403" y="334"/>
                      </a:cubicBezTo>
                      <a:cubicBezTo>
                        <a:pt x="408" y="330"/>
                        <a:pt x="414" y="325"/>
                        <a:pt x="420" y="321"/>
                      </a:cubicBezTo>
                      <a:cubicBezTo>
                        <a:pt x="439" y="315"/>
                        <a:pt x="460" y="311"/>
                        <a:pt x="480" y="308"/>
                      </a:cubicBezTo>
                      <a:cubicBezTo>
                        <a:pt x="484" y="308"/>
                        <a:pt x="485" y="303"/>
                        <a:pt x="481" y="304"/>
                      </a:cubicBezTo>
                      <a:cubicBezTo>
                        <a:pt x="465" y="306"/>
                        <a:pt x="450" y="309"/>
                        <a:pt x="434" y="313"/>
                      </a:cubicBezTo>
                      <a:cubicBezTo>
                        <a:pt x="437" y="311"/>
                        <a:pt x="434" y="308"/>
                        <a:pt x="431" y="310"/>
                      </a:cubicBezTo>
                      <a:cubicBezTo>
                        <a:pt x="425" y="312"/>
                        <a:pt x="420" y="315"/>
                        <a:pt x="416" y="319"/>
                      </a:cubicBezTo>
                      <a:cubicBezTo>
                        <a:pt x="412" y="320"/>
                        <a:pt x="409" y="321"/>
                        <a:pt x="405" y="323"/>
                      </a:cubicBezTo>
                      <a:cubicBezTo>
                        <a:pt x="417" y="313"/>
                        <a:pt x="430" y="304"/>
                        <a:pt x="443" y="294"/>
                      </a:cubicBezTo>
                      <a:cubicBezTo>
                        <a:pt x="443" y="294"/>
                        <a:pt x="443" y="294"/>
                        <a:pt x="443" y="294"/>
                      </a:cubicBezTo>
                      <a:cubicBezTo>
                        <a:pt x="450" y="293"/>
                        <a:pt x="456" y="291"/>
                        <a:pt x="462" y="290"/>
                      </a:cubicBezTo>
                      <a:cubicBezTo>
                        <a:pt x="481" y="288"/>
                        <a:pt x="500" y="287"/>
                        <a:pt x="519" y="288"/>
                      </a:cubicBezTo>
                      <a:cubicBezTo>
                        <a:pt x="550" y="290"/>
                        <a:pt x="581" y="291"/>
                        <a:pt x="610" y="279"/>
                      </a:cubicBezTo>
                      <a:cubicBezTo>
                        <a:pt x="614" y="277"/>
                        <a:pt x="608" y="277"/>
                        <a:pt x="607" y="278"/>
                      </a:cubicBezTo>
                      <a:cubicBezTo>
                        <a:pt x="570" y="294"/>
                        <a:pt x="528" y="286"/>
                        <a:pt x="489" y="285"/>
                      </a:cubicBezTo>
                      <a:cubicBezTo>
                        <a:pt x="490" y="285"/>
                        <a:pt x="492" y="285"/>
                        <a:pt x="494" y="285"/>
                      </a:cubicBezTo>
                      <a:cubicBezTo>
                        <a:pt x="497" y="284"/>
                        <a:pt x="499" y="280"/>
                        <a:pt x="495" y="281"/>
                      </a:cubicBezTo>
                      <a:cubicBezTo>
                        <a:pt x="482" y="283"/>
                        <a:pt x="469" y="285"/>
                        <a:pt x="457" y="288"/>
                      </a:cubicBezTo>
                      <a:cubicBezTo>
                        <a:pt x="446" y="289"/>
                        <a:pt x="436" y="292"/>
                        <a:pt x="426" y="296"/>
                      </a:cubicBezTo>
                      <a:cubicBezTo>
                        <a:pt x="431" y="291"/>
                        <a:pt x="436" y="286"/>
                        <a:pt x="442" y="282"/>
                      </a:cubicBezTo>
                      <a:cubicBezTo>
                        <a:pt x="461" y="279"/>
                        <a:pt x="482" y="280"/>
                        <a:pt x="500" y="278"/>
                      </a:cubicBezTo>
                      <a:cubicBezTo>
                        <a:pt x="504" y="277"/>
                        <a:pt x="505" y="273"/>
                        <a:pt x="501" y="273"/>
                      </a:cubicBezTo>
                      <a:cubicBezTo>
                        <a:pt x="484" y="276"/>
                        <a:pt x="466" y="275"/>
                        <a:pt x="448" y="277"/>
                      </a:cubicBezTo>
                      <a:cubicBezTo>
                        <a:pt x="474" y="268"/>
                        <a:pt x="507" y="271"/>
                        <a:pt x="533" y="271"/>
                      </a:cubicBezTo>
                      <a:cubicBezTo>
                        <a:pt x="572" y="272"/>
                        <a:pt x="610" y="275"/>
                        <a:pt x="645" y="255"/>
                      </a:cubicBezTo>
                      <a:cubicBezTo>
                        <a:pt x="649" y="253"/>
                        <a:pt x="643" y="252"/>
                        <a:pt x="641" y="253"/>
                      </a:cubicBezTo>
                      <a:cubicBezTo>
                        <a:pt x="600" y="276"/>
                        <a:pt x="551" y="268"/>
                        <a:pt x="505" y="268"/>
                      </a:cubicBezTo>
                      <a:cubicBezTo>
                        <a:pt x="489" y="267"/>
                        <a:pt x="471" y="268"/>
                        <a:pt x="454" y="272"/>
                      </a:cubicBezTo>
                      <a:cubicBezTo>
                        <a:pt x="456" y="271"/>
                        <a:pt x="458" y="270"/>
                        <a:pt x="459" y="268"/>
                      </a:cubicBezTo>
                      <a:cubicBezTo>
                        <a:pt x="463" y="266"/>
                        <a:pt x="458" y="265"/>
                        <a:pt x="455" y="266"/>
                      </a:cubicBezTo>
                      <a:cubicBezTo>
                        <a:pt x="451" y="269"/>
                        <a:pt x="447" y="272"/>
                        <a:pt x="443" y="276"/>
                      </a:cubicBezTo>
                      <a:cubicBezTo>
                        <a:pt x="441" y="276"/>
                        <a:pt x="438" y="278"/>
                        <a:pt x="436" y="279"/>
                      </a:cubicBezTo>
                      <a:cubicBezTo>
                        <a:pt x="430" y="280"/>
                        <a:pt x="423" y="282"/>
                        <a:pt x="417" y="284"/>
                      </a:cubicBezTo>
                      <a:cubicBezTo>
                        <a:pt x="424" y="277"/>
                        <a:pt x="431" y="270"/>
                        <a:pt x="437" y="263"/>
                      </a:cubicBezTo>
                      <a:cubicBezTo>
                        <a:pt x="438" y="263"/>
                        <a:pt x="442" y="263"/>
                        <a:pt x="442" y="262"/>
                      </a:cubicBezTo>
                      <a:cubicBezTo>
                        <a:pt x="445" y="260"/>
                        <a:pt x="447" y="258"/>
                        <a:pt x="450" y="256"/>
                      </a:cubicBezTo>
                      <a:cubicBezTo>
                        <a:pt x="450" y="256"/>
                        <a:pt x="455" y="256"/>
                        <a:pt x="455" y="255"/>
                      </a:cubicBezTo>
                      <a:cubicBezTo>
                        <a:pt x="504" y="216"/>
                        <a:pt x="567" y="223"/>
                        <a:pt x="625" y="221"/>
                      </a:cubicBezTo>
                      <a:cubicBezTo>
                        <a:pt x="641" y="221"/>
                        <a:pt x="655" y="217"/>
                        <a:pt x="669" y="210"/>
                      </a:cubicBezTo>
                      <a:cubicBezTo>
                        <a:pt x="674" y="207"/>
                        <a:pt x="678" y="204"/>
                        <a:pt x="683" y="201"/>
                      </a:cubicBezTo>
                      <a:cubicBezTo>
                        <a:pt x="706" y="192"/>
                        <a:pt x="728" y="178"/>
                        <a:pt x="744" y="160"/>
                      </a:cubicBezTo>
                      <a:cubicBezTo>
                        <a:pt x="726" y="194"/>
                        <a:pt x="682" y="219"/>
                        <a:pt x="645" y="223"/>
                      </a:cubicBezTo>
                      <a:cubicBezTo>
                        <a:pt x="643" y="223"/>
                        <a:pt x="640" y="227"/>
                        <a:pt x="644" y="226"/>
                      </a:cubicBezTo>
                      <a:cubicBezTo>
                        <a:pt x="685" y="221"/>
                        <a:pt x="733" y="194"/>
                        <a:pt x="751" y="157"/>
                      </a:cubicBezTo>
                      <a:cubicBezTo>
                        <a:pt x="751" y="156"/>
                        <a:pt x="748" y="156"/>
                        <a:pt x="746" y="157"/>
                      </a:cubicBezTo>
                      <a:cubicBezTo>
                        <a:pt x="751" y="150"/>
                        <a:pt x="756" y="143"/>
                        <a:pt x="759" y="136"/>
                      </a:cubicBezTo>
                      <a:cubicBezTo>
                        <a:pt x="760" y="134"/>
                        <a:pt x="758" y="133"/>
                        <a:pt x="756" y="133"/>
                      </a:cubicBezTo>
                      <a:cubicBezTo>
                        <a:pt x="759" y="130"/>
                        <a:pt x="761" y="126"/>
                        <a:pt x="763" y="123"/>
                      </a:cubicBezTo>
                      <a:cubicBezTo>
                        <a:pt x="765" y="120"/>
                        <a:pt x="758" y="120"/>
                        <a:pt x="757" y="122"/>
                      </a:cubicBezTo>
                      <a:cubicBezTo>
                        <a:pt x="747" y="141"/>
                        <a:pt x="731" y="153"/>
                        <a:pt x="714" y="163"/>
                      </a:cubicBezTo>
                      <a:cubicBezTo>
                        <a:pt x="693" y="175"/>
                        <a:pt x="670" y="191"/>
                        <a:pt x="645" y="192"/>
                      </a:cubicBezTo>
                      <a:cubicBezTo>
                        <a:pt x="643" y="192"/>
                        <a:pt x="639" y="196"/>
                        <a:pt x="643" y="196"/>
                      </a:cubicBezTo>
                      <a:cubicBezTo>
                        <a:pt x="668" y="195"/>
                        <a:pt x="688" y="182"/>
                        <a:pt x="709" y="170"/>
                      </a:cubicBezTo>
                      <a:cubicBezTo>
                        <a:pt x="725" y="162"/>
                        <a:pt x="739" y="152"/>
                        <a:pt x="751" y="140"/>
                      </a:cubicBezTo>
                      <a:cubicBezTo>
                        <a:pt x="739" y="163"/>
                        <a:pt x="718" y="179"/>
                        <a:pt x="695" y="191"/>
                      </a:cubicBezTo>
                      <a:cubicBezTo>
                        <a:pt x="704" y="182"/>
                        <a:pt x="713" y="173"/>
                        <a:pt x="723" y="166"/>
                      </a:cubicBezTo>
                      <a:cubicBezTo>
                        <a:pt x="724" y="165"/>
                        <a:pt x="718" y="166"/>
                        <a:pt x="717" y="166"/>
                      </a:cubicBezTo>
                      <a:cubicBezTo>
                        <a:pt x="705" y="175"/>
                        <a:pt x="695" y="187"/>
                        <a:pt x="683" y="196"/>
                      </a:cubicBezTo>
                      <a:cubicBezTo>
                        <a:pt x="675" y="200"/>
                        <a:pt x="666" y="203"/>
                        <a:pt x="658" y="205"/>
                      </a:cubicBezTo>
                      <a:cubicBezTo>
                        <a:pt x="654" y="206"/>
                        <a:pt x="655" y="210"/>
                        <a:pt x="659" y="209"/>
                      </a:cubicBezTo>
                      <a:cubicBezTo>
                        <a:pt x="663" y="208"/>
                        <a:pt x="667" y="207"/>
                        <a:pt x="671" y="205"/>
                      </a:cubicBezTo>
                      <a:cubicBezTo>
                        <a:pt x="662" y="212"/>
                        <a:pt x="652" y="216"/>
                        <a:pt x="640" y="218"/>
                      </a:cubicBezTo>
                      <a:cubicBezTo>
                        <a:pt x="614" y="222"/>
                        <a:pt x="587" y="218"/>
                        <a:pt x="561" y="220"/>
                      </a:cubicBezTo>
                      <a:cubicBezTo>
                        <a:pt x="525" y="222"/>
                        <a:pt x="489" y="229"/>
                        <a:pt x="459" y="249"/>
                      </a:cubicBezTo>
                      <a:cubicBezTo>
                        <a:pt x="482" y="232"/>
                        <a:pt x="507" y="218"/>
                        <a:pt x="533" y="203"/>
                      </a:cubicBezTo>
                      <a:cubicBezTo>
                        <a:pt x="557" y="195"/>
                        <a:pt x="583" y="191"/>
                        <a:pt x="608" y="194"/>
                      </a:cubicBezTo>
                      <a:cubicBezTo>
                        <a:pt x="610" y="194"/>
                        <a:pt x="616" y="191"/>
                        <a:pt x="612" y="191"/>
                      </a:cubicBezTo>
                      <a:cubicBezTo>
                        <a:pt x="589" y="188"/>
                        <a:pt x="565" y="191"/>
                        <a:pt x="542" y="197"/>
                      </a:cubicBezTo>
                      <a:cubicBezTo>
                        <a:pt x="545" y="196"/>
                        <a:pt x="543" y="196"/>
                        <a:pt x="541" y="196"/>
                      </a:cubicBezTo>
                      <a:cubicBezTo>
                        <a:pt x="546" y="193"/>
                        <a:pt x="552" y="190"/>
                        <a:pt x="557" y="187"/>
                      </a:cubicBezTo>
                      <a:cubicBezTo>
                        <a:pt x="559" y="186"/>
                        <a:pt x="558" y="185"/>
                        <a:pt x="556" y="184"/>
                      </a:cubicBezTo>
                      <a:cubicBezTo>
                        <a:pt x="581" y="180"/>
                        <a:pt x="606" y="178"/>
                        <a:pt x="630" y="176"/>
                      </a:cubicBezTo>
                      <a:cubicBezTo>
                        <a:pt x="633" y="176"/>
                        <a:pt x="635" y="172"/>
                        <a:pt x="631" y="172"/>
                      </a:cubicBezTo>
                      <a:cubicBezTo>
                        <a:pt x="607" y="174"/>
                        <a:pt x="583" y="176"/>
                        <a:pt x="559" y="180"/>
                      </a:cubicBezTo>
                      <a:cubicBezTo>
                        <a:pt x="560" y="179"/>
                        <a:pt x="562" y="178"/>
                        <a:pt x="563" y="177"/>
                      </a:cubicBezTo>
                      <a:cubicBezTo>
                        <a:pt x="565" y="176"/>
                        <a:pt x="564" y="176"/>
                        <a:pt x="562" y="176"/>
                      </a:cubicBezTo>
                      <a:cubicBezTo>
                        <a:pt x="593" y="168"/>
                        <a:pt x="623" y="168"/>
                        <a:pt x="656" y="165"/>
                      </a:cubicBezTo>
                      <a:cubicBezTo>
                        <a:pt x="679" y="163"/>
                        <a:pt x="702" y="157"/>
                        <a:pt x="720" y="144"/>
                      </a:cubicBezTo>
                      <a:cubicBezTo>
                        <a:pt x="699" y="163"/>
                        <a:pt x="672" y="175"/>
                        <a:pt x="641" y="176"/>
                      </a:cubicBezTo>
                      <a:cubicBezTo>
                        <a:pt x="638" y="176"/>
                        <a:pt x="636" y="180"/>
                        <a:pt x="641" y="180"/>
                      </a:cubicBezTo>
                      <a:cubicBezTo>
                        <a:pt x="685" y="180"/>
                        <a:pt x="724" y="156"/>
                        <a:pt x="748" y="119"/>
                      </a:cubicBezTo>
                      <a:cubicBezTo>
                        <a:pt x="750" y="116"/>
                        <a:pt x="744" y="114"/>
                        <a:pt x="743" y="117"/>
                      </a:cubicBezTo>
                      <a:cubicBezTo>
                        <a:pt x="739" y="123"/>
                        <a:pt x="735" y="128"/>
                        <a:pt x="730" y="133"/>
                      </a:cubicBezTo>
                      <a:cubicBezTo>
                        <a:pt x="729" y="133"/>
                        <a:pt x="726" y="134"/>
                        <a:pt x="725" y="134"/>
                      </a:cubicBezTo>
                      <a:cubicBezTo>
                        <a:pt x="694" y="166"/>
                        <a:pt x="650" y="162"/>
                        <a:pt x="610" y="164"/>
                      </a:cubicBezTo>
                      <a:cubicBezTo>
                        <a:pt x="595" y="165"/>
                        <a:pt x="581" y="168"/>
                        <a:pt x="567" y="172"/>
                      </a:cubicBezTo>
                      <a:cubicBezTo>
                        <a:pt x="579" y="165"/>
                        <a:pt x="591" y="158"/>
                        <a:pt x="602" y="151"/>
                      </a:cubicBezTo>
                      <a:cubicBezTo>
                        <a:pt x="606" y="149"/>
                        <a:pt x="601" y="148"/>
                        <a:pt x="599" y="149"/>
                      </a:cubicBezTo>
                      <a:cubicBezTo>
                        <a:pt x="583" y="159"/>
                        <a:pt x="567" y="168"/>
                        <a:pt x="551" y="177"/>
                      </a:cubicBezTo>
                      <a:cubicBezTo>
                        <a:pt x="544" y="179"/>
                        <a:pt x="536" y="182"/>
                        <a:pt x="529" y="186"/>
                      </a:cubicBezTo>
                      <a:cubicBezTo>
                        <a:pt x="529" y="186"/>
                        <a:pt x="528" y="186"/>
                        <a:pt x="527" y="186"/>
                      </a:cubicBezTo>
                      <a:cubicBezTo>
                        <a:pt x="527" y="186"/>
                        <a:pt x="528" y="185"/>
                        <a:pt x="528" y="185"/>
                      </a:cubicBezTo>
                      <a:cubicBezTo>
                        <a:pt x="531" y="182"/>
                        <a:pt x="533" y="179"/>
                        <a:pt x="536" y="177"/>
                      </a:cubicBezTo>
                      <a:cubicBezTo>
                        <a:pt x="538" y="175"/>
                        <a:pt x="541" y="173"/>
                        <a:pt x="544" y="172"/>
                      </a:cubicBezTo>
                      <a:cubicBezTo>
                        <a:pt x="545" y="172"/>
                        <a:pt x="548" y="171"/>
                        <a:pt x="548" y="171"/>
                      </a:cubicBezTo>
                      <a:cubicBezTo>
                        <a:pt x="549" y="170"/>
                        <a:pt x="550" y="169"/>
                        <a:pt x="551" y="168"/>
                      </a:cubicBezTo>
                      <a:cubicBezTo>
                        <a:pt x="570" y="158"/>
                        <a:pt x="591" y="150"/>
                        <a:pt x="610" y="138"/>
                      </a:cubicBezTo>
                      <a:cubicBezTo>
                        <a:pt x="621" y="137"/>
                        <a:pt x="633" y="136"/>
                        <a:pt x="644" y="133"/>
                      </a:cubicBezTo>
                      <a:cubicBezTo>
                        <a:pt x="638" y="136"/>
                        <a:pt x="632" y="138"/>
                        <a:pt x="625" y="140"/>
                      </a:cubicBezTo>
                      <a:cubicBezTo>
                        <a:pt x="622" y="141"/>
                        <a:pt x="623" y="146"/>
                        <a:pt x="626" y="144"/>
                      </a:cubicBezTo>
                      <a:cubicBezTo>
                        <a:pt x="655" y="136"/>
                        <a:pt x="680" y="122"/>
                        <a:pt x="704" y="103"/>
                      </a:cubicBezTo>
                      <a:cubicBezTo>
                        <a:pt x="707" y="101"/>
                        <a:pt x="702" y="99"/>
                        <a:pt x="700" y="101"/>
                      </a:cubicBezTo>
                      <a:cubicBezTo>
                        <a:pt x="684" y="112"/>
                        <a:pt x="668" y="122"/>
                        <a:pt x="651" y="130"/>
                      </a:cubicBezTo>
                      <a:cubicBezTo>
                        <a:pt x="638" y="134"/>
                        <a:pt x="624" y="136"/>
                        <a:pt x="611" y="137"/>
                      </a:cubicBezTo>
                      <a:cubicBezTo>
                        <a:pt x="611" y="136"/>
                        <a:pt x="611" y="136"/>
                        <a:pt x="610" y="135"/>
                      </a:cubicBezTo>
                      <a:cubicBezTo>
                        <a:pt x="637" y="123"/>
                        <a:pt x="661" y="106"/>
                        <a:pt x="684" y="87"/>
                      </a:cubicBezTo>
                      <a:cubicBezTo>
                        <a:pt x="687" y="85"/>
                        <a:pt x="681" y="85"/>
                        <a:pt x="680" y="86"/>
                      </a:cubicBezTo>
                      <a:cubicBezTo>
                        <a:pt x="652" y="109"/>
                        <a:pt x="622" y="128"/>
                        <a:pt x="588" y="140"/>
                      </a:cubicBezTo>
                      <a:cubicBezTo>
                        <a:pt x="583" y="141"/>
                        <a:pt x="577" y="142"/>
                        <a:pt x="571" y="143"/>
                      </a:cubicBezTo>
                      <a:cubicBezTo>
                        <a:pt x="572" y="143"/>
                        <a:pt x="572" y="142"/>
                        <a:pt x="573" y="142"/>
                      </a:cubicBezTo>
                      <a:cubicBezTo>
                        <a:pt x="573" y="142"/>
                        <a:pt x="577" y="142"/>
                        <a:pt x="578" y="141"/>
                      </a:cubicBezTo>
                      <a:cubicBezTo>
                        <a:pt x="586" y="135"/>
                        <a:pt x="595" y="129"/>
                        <a:pt x="603" y="124"/>
                      </a:cubicBezTo>
                      <a:cubicBezTo>
                        <a:pt x="606" y="123"/>
                        <a:pt x="608" y="121"/>
                        <a:pt x="611" y="120"/>
                      </a:cubicBezTo>
                      <a:cubicBezTo>
                        <a:pt x="611" y="120"/>
                        <a:pt x="610" y="120"/>
                        <a:pt x="610" y="121"/>
                      </a:cubicBezTo>
                      <a:cubicBezTo>
                        <a:pt x="609" y="122"/>
                        <a:pt x="613" y="121"/>
                        <a:pt x="613" y="121"/>
                      </a:cubicBezTo>
                      <a:cubicBezTo>
                        <a:pt x="616" y="120"/>
                        <a:pt x="617" y="120"/>
                        <a:pt x="619" y="118"/>
                      </a:cubicBezTo>
                      <a:cubicBezTo>
                        <a:pt x="620" y="117"/>
                        <a:pt x="615" y="118"/>
                        <a:pt x="614" y="119"/>
                      </a:cubicBezTo>
                      <a:cubicBezTo>
                        <a:pt x="614" y="119"/>
                        <a:pt x="614" y="118"/>
                        <a:pt x="614" y="118"/>
                      </a:cubicBezTo>
                      <a:cubicBezTo>
                        <a:pt x="620" y="115"/>
                        <a:pt x="626" y="113"/>
                        <a:pt x="632" y="110"/>
                      </a:cubicBezTo>
                      <a:cubicBezTo>
                        <a:pt x="635" y="109"/>
                        <a:pt x="633" y="107"/>
                        <a:pt x="631" y="106"/>
                      </a:cubicBezTo>
                      <a:cubicBezTo>
                        <a:pt x="637" y="103"/>
                        <a:pt x="642" y="99"/>
                        <a:pt x="648" y="96"/>
                      </a:cubicBezTo>
                      <a:cubicBezTo>
                        <a:pt x="647" y="96"/>
                        <a:pt x="647" y="97"/>
                        <a:pt x="646" y="98"/>
                      </a:cubicBezTo>
                      <a:cubicBezTo>
                        <a:pt x="645" y="99"/>
                        <a:pt x="651" y="98"/>
                        <a:pt x="652" y="97"/>
                      </a:cubicBezTo>
                      <a:cubicBezTo>
                        <a:pt x="658" y="91"/>
                        <a:pt x="664" y="85"/>
                        <a:pt x="670" y="79"/>
                      </a:cubicBezTo>
                      <a:cubicBezTo>
                        <a:pt x="681" y="70"/>
                        <a:pt x="692" y="62"/>
                        <a:pt x="702" y="52"/>
                      </a:cubicBezTo>
                      <a:cubicBezTo>
                        <a:pt x="707" y="48"/>
                        <a:pt x="712" y="44"/>
                        <a:pt x="716" y="39"/>
                      </a:cubicBezTo>
                      <a:cubicBezTo>
                        <a:pt x="717" y="39"/>
                        <a:pt x="716" y="39"/>
                        <a:pt x="715" y="39"/>
                      </a:cubicBezTo>
                      <a:cubicBezTo>
                        <a:pt x="717" y="36"/>
                        <a:pt x="718" y="34"/>
                        <a:pt x="720" y="32"/>
                      </a:cubicBezTo>
                      <a:cubicBezTo>
                        <a:pt x="720" y="31"/>
                        <a:pt x="715" y="32"/>
                        <a:pt x="714" y="33"/>
                      </a:cubicBezTo>
                      <a:cubicBezTo>
                        <a:pt x="713" y="33"/>
                        <a:pt x="713" y="34"/>
                        <a:pt x="712" y="35"/>
                      </a:cubicBezTo>
                      <a:cubicBezTo>
                        <a:pt x="717" y="28"/>
                        <a:pt x="722" y="22"/>
                        <a:pt x="726" y="15"/>
                      </a:cubicBezTo>
                      <a:cubicBezTo>
                        <a:pt x="727" y="13"/>
                        <a:pt x="721" y="14"/>
                        <a:pt x="720" y="15"/>
                      </a:cubicBezTo>
                      <a:cubicBezTo>
                        <a:pt x="704" y="40"/>
                        <a:pt x="684" y="63"/>
                        <a:pt x="657" y="77"/>
                      </a:cubicBezTo>
                      <a:cubicBezTo>
                        <a:pt x="657" y="76"/>
                        <a:pt x="657" y="76"/>
                        <a:pt x="657" y="76"/>
                      </a:cubicBezTo>
                      <a:cubicBezTo>
                        <a:pt x="660" y="73"/>
                        <a:pt x="663" y="71"/>
                        <a:pt x="667" y="68"/>
                      </a:cubicBezTo>
                      <a:cubicBezTo>
                        <a:pt x="667" y="67"/>
                        <a:pt x="667" y="67"/>
                        <a:pt x="666" y="67"/>
                      </a:cubicBezTo>
                      <a:cubicBezTo>
                        <a:pt x="672" y="61"/>
                        <a:pt x="678" y="54"/>
                        <a:pt x="684" y="47"/>
                      </a:cubicBezTo>
                      <a:cubicBezTo>
                        <a:pt x="686" y="46"/>
                        <a:pt x="687" y="45"/>
                        <a:pt x="688" y="43"/>
                      </a:cubicBezTo>
                      <a:cubicBezTo>
                        <a:pt x="698" y="34"/>
                        <a:pt x="706" y="23"/>
                        <a:pt x="713" y="11"/>
                      </a:cubicBezTo>
                      <a:cubicBezTo>
                        <a:pt x="714" y="11"/>
                        <a:pt x="715" y="11"/>
                        <a:pt x="717" y="11"/>
                      </a:cubicBezTo>
                      <a:cubicBezTo>
                        <a:pt x="718" y="11"/>
                        <a:pt x="723" y="8"/>
                        <a:pt x="719" y="8"/>
                      </a:cubicBezTo>
                      <a:cubicBezTo>
                        <a:pt x="718" y="8"/>
                        <a:pt x="716" y="8"/>
                        <a:pt x="715" y="8"/>
                      </a:cubicBezTo>
                      <a:cubicBezTo>
                        <a:pt x="716" y="6"/>
                        <a:pt x="718" y="4"/>
                        <a:pt x="719" y="2"/>
                      </a:cubicBezTo>
                      <a:cubicBezTo>
                        <a:pt x="720" y="0"/>
                        <a:pt x="714" y="1"/>
                        <a:pt x="713" y="2"/>
                      </a:cubicBezTo>
                      <a:cubicBezTo>
                        <a:pt x="712" y="4"/>
                        <a:pt x="711" y="6"/>
                        <a:pt x="709" y="8"/>
                      </a:cubicBezTo>
                      <a:cubicBezTo>
                        <a:pt x="708" y="8"/>
                        <a:pt x="706" y="8"/>
                        <a:pt x="704" y="8"/>
                      </a:cubicBezTo>
                      <a:cubicBezTo>
                        <a:pt x="703" y="8"/>
                        <a:pt x="698" y="11"/>
                        <a:pt x="702" y="11"/>
                      </a:cubicBezTo>
                      <a:cubicBezTo>
                        <a:pt x="704" y="11"/>
                        <a:pt x="706" y="11"/>
                        <a:pt x="708" y="11"/>
                      </a:cubicBezTo>
                      <a:cubicBezTo>
                        <a:pt x="699" y="24"/>
                        <a:pt x="690" y="36"/>
                        <a:pt x="680" y="46"/>
                      </a:cubicBezTo>
                      <a:cubicBezTo>
                        <a:pt x="680" y="46"/>
                        <a:pt x="679" y="47"/>
                        <a:pt x="679" y="47"/>
                      </a:cubicBezTo>
                      <a:cubicBezTo>
                        <a:pt x="679" y="47"/>
                        <a:pt x="678" y="48"/>
                        <a:pt x="678" y="48"/>
                      </a:cubicBezTo>
                      <a:cubicBezTo>
                        <a:pt x="669" y="57"/>
                        <a:pt x="659" y="65"/>
                        <a:pt x="652" y="75"/>
                      </a:cubicBezTo>
                      <a:cubicBezTo>
                        <a:pt x="645" y="82"/>
                        <a:pt x="638" y="89"/>
                        <a:pt x="630" y="95"/>
                      </a:cubicBezTo>
                      <a:cubicBezTo>
                        <a:pt x="629" y="94"/>
                        <a:pt x="628" y="94"/>
                        <a:pt x="626" y="95"/>
                      </a:cubicBezTo>
                      <a:cubicBezTo>
                        <a:pt x="619" y="98"/>
                        <a:pt x="612" y="102"/>
                        <a:pt x="605" y="106"/>
                      </a:cubicBezTo>
                      <a:cubicBezTo>
                        <a:pt x="607" y="103"/>
                        <a:pt x="609" y="101"/>
                        <a:pt x="612" y="98"/>
                      </a:cubicBezTo>
                      <a:cubicBezTo>
                        <a:pt x="614" y="96"/>
                        <a:pt x="616" y="94"/>
                        <a:pt x="619" y="92"/>
                      </a:cubicBezTo>
                      <a:cubicBezTo>
                        <a:pt x="630" y="82"/>
                        <a:pt x="640" y="72"/>
                        <a:pt x="649" y="60"/>
                      </a:cubicBezTo>
                      <a:cubicBezTo>
                        <a:pt x="654" y="57"/>
                        <a:pt x="658" y="53"/>
                        <a:pt x="663" y="49"/>
                      </a:cubicBezTo>
                      <a:cubicBezTo>
                        <a:pt x="665" y="47"/>
                        <a:pt x="663" y="46"/>
                        <a:pt x="661" y="46"/>
                      </a:cubicBezTo>
                      <a:cubicBezTo>
                        <a:pt x="662" y="45"/>
                        <a:pt x="662" y="45"/>
                        <a:pt x="663" y="44"/>
                      </a:cubicBezTo>
                      <a:cubicBezTo>
                        <a:pt x="663" y="44"/>
                        <a:pt x="663" y="44"/>
                        <a:pt x="663" y="44"/>
                      </a:cubicBezTo>
                      <a:cubicBezTo>
                        <a:pt x="663" y="44"/>
                        <a:pt x="663" y="44"/>
                        <a:pt x="663" y="43"/>
                      </a:cubicBezTo>
                      <a:cubicBezTo>
                        <a:pt x="668" y="39"/>
                        <a:pt x="672" y="33"/>
                        <a:pt x="675" y="27"/>
                      </a:cubicBezTo>
                      <a:cubicBezTo>
                        <a:pt x="675" y="28"/>
                        <a:pt x="675" y="28"/>
                        <a:pt x="675" y="29"/>
                      </a:cubicBezTo>
                      <a:cubicBezTo>
                        <a:pt x="675" y="32"/>
                        <a:pt x="680" y="31"/>
                        <a:pt x="681" y="29"/>
                      </a:cubicBezTo>
                      <a:cubicBezTo>
                        <a:pt x="681" y="28"/>
                        <a:pt x="682" y="27"/>
                        <a:pt x="682" y="26"/>
                      </a:cubicBezTo>
                      <a:cubicBezTo>
                        <a:pt x="684" y="26"/>
                        <a:pt x="687" y="25"/>
                        <a:pt x="687" y="24"/>
                      </a:cubicBezTo>
                      <a:cubicBezTo>
                        <a:pt x="689" y="19"/>
                        <a:pt x="690" y="13"/>
                        <a:pt x="691" y="7"/>
                      </a:cubicBezTo>
                      <a:cubicBezTo>
                        <a:pt x="692" y="5"/>
                        <a:pt x="686" y="6"/>
                        <a:pt x="685" y="8"/>
                      </a:cubicBezTo>
                      <a:cubicBezTo>
                        <a:pt x="685" y="9"/>
                        <a:pt x="685" y="9"/>
                        <a:pt x="685" y="10"/>
                      </a:cubicBezTo>
                      <a:cubicBezTo>
                        <a:pt x="684" y="10"/>
                        <a:pt x="683" y="11"/>
                        <a:pt x="682" y="12"/>
                      </a:cubicBezTo>
                      <a:cubicBezTo>
                        <a:pt x="682" y="13"/>
                        <a:pt x="681" y="14"/>
                        <a:pt x="681" y="15"/>
                      </a:cubicBezTo>
                      <a:cubicBezTo>
                        <a:pt x="681" y="15"/>
                        <a:pt x="681" y="14"/>
                        <a:pt x="681" y="14"/>
                      </a:cubicBezTo>
                      <a:cubicBezTo>
                        <a:pt x="681" y="11"/>
                        <a:pt x="675" y="12"/>
                        <a:pt x="675" y="14"/>
                      </a:cubicBezTo>
                      <a:cubicBezTo>
                        <a:pt x="675" y="16"/>
                        <a:pt x="675" y="17"/>
                        <a:pt x="675" y="18"/>
                      </a:cubicBezTo>
                      <a:cubicBezTo>
                        <a:pt x="673" y="18"/>
                        <a:pt x="672" y="19"/>
                        <a:pt x="672" y="20"/>
                      </a:cubicBezTo>
                      <a:cubicBezTo>
                        <a:pt x="670" y="24"/>
                        <a:pt x="668" y="28"/>
                        <a:pt x="666" y="32"/>
                      </a:cubicBezTo>
                      <a:cubicBezTo>
                        <a:pt x="666" y="29"/>
                        <a:pt x="667" y="25"/>
                        <a:pt x="667" y="22"/>
                      </a:cubicBezTo>
                      <a:cubicBezTo>
                        <a:pt x="668" y="19"/>
                        <a:pt x="661" y="20"/>
                        <a:pt x="661" y="23"/>
                      </a:cubicBezTo>
                      <a:cubicBezTo>
                        <a:pt x="660" y="29"/>
                        <a:pt x="659" y="36"/>
                        <a:pt x="658" y="43"/>
                      </a:cubicBezTo>
                      <a:cubicBezTo>
                        <a:pt x="658" y="43"/>
                        <a:pt x="658" y="43"/>
                        <a:pt x="658" y="44"/>
                      </a:cubicBezTo>
                      <a:cubicBezTo>
                        <a:pt x="658" y="44"/>
                        <a:pt x="657" y="44"/>
                        <a:pt x="657" y="44"/>
                      </a:cubicBezTo>
                      <a:cubicBezTo>
                        <a:pt x="654" y="48"/>
                        <a:pt x="650" y="52"/>
                        <a:pt x="647" y="56"/>
                      </a:cubicBezTo>
                      <a:cubicBezTo>
                        <a:pt x="619" y="79"/>
                        <a:pt x="590" y="101"/>
                        <a:pt x="563" y="125"/>
                      </a:cubicBezTo>
                      <a:cubicBezTo>
                        <a:pt x="531" y="153"/>
                        <a:pt x="501" y="183"/>
                        <a:pt x="471" y="213"/>
                      </a:cubicBezTo>
                      <a:cubicBezTo>
                        <a:pt x="410" y="273"/>
                        <a:pt x="352" y="336"/>
                        <a:pt x="294" y="399"/>
                      </a:cubicBezTo>
                      <a:cubicBezTo>
                        <a:pt x="266" y="430"/>
                        <a:pt x="238" y="461"/>
                        <a:pt x="210" y="492"/>
                      </a:cubicBezTo>
                      <a:cubicBezTo>
                        <a:pt x="208" y="495"/>
                        <a:pt x="206" y="498"/>
                        <a:pt x="204" y="500"/>
                      </a:cubicBezTo>
                      <a:cubicBezTo>
                        <a:pt x="203" y="500"/>
                        <a:pt x="203" y="500"/>
                        <a:pt x="203" y="500"/>
                      </a:cubicBezTo>
                      <a:cubicBezTo>
                        <a:pt x="204" y="498"/>
                        <a:pt x="204" y="496"/>
                        <a:pt x="205" y="494"/>
                      </a:cubicBezTo>
                      <a:cubicBezTo>
                        <a:pt x="206" y="492"/>
                        <a:pt x="200" y="493"/>
                        <a:pt x="199" y="494"/>
                      </a:cubicBezTo>
                      <a:cubicBezTo>
                        <a:pt x="199" y="494"/>
                        <a:pt x="199" y="494"/>
                        <a:pt x="199" y="494"/>
                      </a:cubicBezTo>
                      <a:cubicBezTo>
                        <a:pt x="199" y="494"/>
                        <a:pt x="199" y="494"/>
                        <a:pt x="199" y="494"/>
                      </a:cubicBezTo>
                      <a:cubicBezTo>
                        <a:pt x="201" y="492"/>
                        <a:pt x="195" y="493"/>
                        <a:pt x="194" y="494"/>
                      </a:cubicBezTo>
                      <a:cubicBezTo>
                        <a:pt x="191" y="498"/>
                        <a:pt x="189" y="502"/>
                        <a:pt x="187" y="506"/>
                      </a:cubicBezTo>
                      <a:cubicBezTo>
                        <a:pt x="187" y="506"/>
                        <a:pt x="188" y="505"/>
                        <a:pt x="188" y="504"/>
                      </a:cubicBezTo>
                      <a:cubicBezTo>
                        <a:pt x="188" y="504"/>
                        <a:pt x="188" y="503"/>
                        <a:pt x="188" y="503"/>
                      </a:cubicBezTo>
                      <a:cubicBezTo>
                        <a:pt x="189" y="503"/>
                        <a:pt x="189" y="502"/>
                        <a:pt x="189" y="502"/>
                      </a:cubicBezTo>
                      <a:cubicBezTo>
                        <a:pt x="194" y="490"/>
                        <a:pt x="199" y="479"/>
                        <a:pt x="200" y="466"/>
                      </a:cubicBezTo>
                      <a:cubicBezTo>
                        <a:pt x="200" y="466"/>
                        <a:pt x="200" y="465"/>
                        <a:pt x="200" y="465"/>
                      </a:cubicBezTo>
                      <a:cubicBezTo>
                        <a:pt x="205" y="435"/>
                        <a:pt x="207" y="404"/>
                        <a:pt x="220" y="375"/>
                      </a:cubicBezTo>
                      <a:cubicBezTo>
                        <a:pt x="224" y="366"/>
                        <a:pt x="229" y="357"/>
                        <a:pt x="234" y="349"/>
                      </a:cubicBezTo>
                      <a:cubicBezTo>
                        <a:pt x="229" y="359"/>
                        <a:pt x="225" y="370"/>
                        <a:pt x="220" y="381"/>
                      </a:cubicBezTo>
                      <a:cubicBezTo>
                        <a:pt x="207" y="415"/>
                        <a:pt x="201" y="448"/>
                        <a:pt x="201" y="485"/>
                      </a:cubicBezTo>
                      <a:cubicBezTo>
                        <a:pt x="201" y="489"/>
                        <a:pt x="207" y="488"/>
                        <a:pt x="207" y="485"/>
                      </a:cubicBezTo>
                      <a:cubicBezTo>
                        <a:pt x="208" y="450"/>
                        <a:pt x="212" y="419"/>
                        <a:pt x="224" y="386"/>
                      </a:cubicBezTo>
                      <a:cubicBezTo>
                        <a:pt x="236" y="355"/>
                        <a:pt x="252" y="324"/>
                        <a:pt x="272" y="297"/>
                      </a:cubicBezTo>
                      <a:cubicBezTo>
                        <a:pt x="269" y="305"/>
                        <a:pt x="266" y="312"/>
                        <a:pt x="262" y="319"/>
                      </a:cubicBezTo>
                      <a:cubicBezTo>
                        <a:pt x="257" y="328"/>
                        <a:pt x="252" y="337"/>
                        <a:pt x="248" y="346"/>
                      </a:cubicBezTo>
                      <a:cubicBezTo>
                        <a:pt x="244" y="354"/>
                        <a:pt x="239" y="362"/>
                        <a:pt x="235" y="371"/>
                      </a:cubicBezTo>
                      <a:cubicBezTo>
                        <a:pt x="231" y="379"/>
                        <a:pt x="228" y="389"/>
                        <a:pt x="225" y="398"/>
                      </a:cubicBezTo>
                      <a:cubicBezTo>
                        <a:pt x="223" y="402"/>
                        <a:pt x="221" y="406"/>
                        <a:pt x="219" y="410"/>
                      </a:cubicBezTo>
                      <a:cubicBezTo>
                        <a:pt x="218" y="411"/>
                        <a:pt x="220" y="411"/>
                        <a:pt x="221" y="411"/>
                      </a:cubicBezTo>
                      <a:cubicBezTo>
                        <a:pt x="220" y="414"/>
                        <a:pt x="219" y="417"/>
                        <a:pt x="218" y="420"/>
                      </a:cubicBezTo>
                      <a:cubicBezTo>
                        <a:pt x="217" y="427"/>
                        <a:pt x="216" y="434"/>
                        <a:pt x="216" y="441"/>
                      </a:cubicBezTo>
                      <a:cubicBezTo>
                        <a:pt x="216" y="452"/>
                        <a:pt x="226" y="461"/>
                        <a:pt x="218" y="473"/>
                      </a:cubicBezTo>
                      <a:cubicBezTo>
                        <a:pt x="217" y="475"/>
                        <a:pt x="223" y="474"/>
                        <a:pt x="224" y="473"/>
                      </a:cubicBezTo>
                      <a:cubicBezTo>
                        <a:pt x="231" y="461"/>
                        <a:pt x="224" y="451"/>
                        <a:pt x="222" y="439"/>
                      </a:cubicBezTo>
                      <a:cubicBezTo>
                        <a:pt x="220" y="428"/>
                        <a:pt x="224" y="414"/>
                        <a:pt x="229" y="402"/>
                      </a:cubicBezTo>
                      <a:cubicBezTo>
                        <a:pt x="244" y="372"/>
                        <a:pt x="255" y="340"/>
                        <a:pt x="273" y="312"/>
                      </a:cubicBezTo>
                      <a:cubicBezTo>
                        <a:pt x="290" y="285"/>
                        <a:pt x="310" y="261"/>
                        <a:pt x="319" y="231"/>
                      </a:cubicBezTo>
                      <a:cubicBezTo>
                        <a:pt x="329" y="221"/>
                        <a:pt x="338" y="209"/>
                        <a:pt x="349" y="200"/>
                      </a:cubicBezTo>
                      <a:cubicBezTo>
                        <a:pt x="340" y="236"/>
                        <a:pt x="314" y="263"/>
                        <a:pt x="296" y="295"/>
                      </a:cubicBezTo>
                      <a:cubicBezTo>
                        <a:pt x="278" y="329"/>
                        <a:pt x="264" y="366"/>
                        <a:pt x="266" y="405"/>
                      </a:cubicBezTo>
                      <a:cubicBezTo>
                        <a:pt x="266" y="409"/>
                        <a:pt x="272" y="408"/>
                        <a:pt x="272" y="405"/>
                      </a:cubicBezTo>
                      <a:cubicBezTo>
                        <a:pt x="271" y="362"/>
                        <a:pt x="287" y="323"/>
                        <a:pt x="307" y="286"/>
                      </a:cubicBezTo>
                      <a:cubicBezTo>
                        <a:pt x="325" y="256"/>
                        <a:pt x="348" y="232"/>
                        <a:pt x="356" y="196"/>
                      </a:cubicBezTo>
                      <a:cubicBezTo>
                        <a:pt x="356" y="195"/>
                        <a:pt x="355" y="194"/>
                        <a:pt x="354" y="194"/>
                      </a:cubicBezTo>
                      <a:cubicBezTo>
                        <a:pt x="353" y="193"/>
                        <a:pt x="350" y="193"/>
                        <a:pt x="349" y="194"/>
                      </a:cubicBezTo>
                      <a:cubicBezTo>
                        <a:pt x="336" y="203"/>
                        <a:pt x="327" y="217"/>
                        <a:pt x="316" y="227"/>
                      </a:cubicBezTo>
                      <a:cubicBezTo>
                        <a:pt x="315" y="228"/>
                        <a:pt x="314" y="228"/>
                        <a:pt x="314" y="229"/>
                      </a:cubicBezTo>
                      <a:cubicBezTo>
                        <a:pt x="314" y="229"/>
                        <a:pt x="314" y="229"/>
                        <a:pt x="313" y="229"/>
                      </a:cubicBezTo>
                      <a:cubicBezTo>
                        <a:pt x="311" y="232"/>
                        <a:pt x="308" y="234"/>
                        <a:pt x="305" y="236"/>
                      </a:cubicBezTo>
                      <a:cubicBezTo>
                        <a:pt x="305" y="236"/>
                        <a:pt x="304" y="236"/>
                        <a:pt x="304" y="236"/>
                      </a:cubicBezTo>
                      <a:cubicBezTo>
                        <a:pt x="288" y="237"/>
                        <a:pt x="275" y="246"/>
                        <a:pt x="264" y="256"/>
                      </a:cubicBezTo>
                      <a:cubicBezTo>
                        <a:pt x="249" y="268"/>
                        <a:pt x="234" y="284"/>
                        <a:pt x="230" y="303"/>
                      </a:cubicBezTo>
                      <a:cubicBezTo>
                        <a:pt x="229" y="305"/>
                        <a:pt x="236" y="304"/>
                        <a:pt x="236" y="302"/>
                      </a:cubicBezTo>
                      <a:cubicBezTo>
                        <a:pt x="239" y="289"/>
                        <a:pt x="247" y="278"/>
                        <a:pt x="256" y="268"/>
                      </a:cubicBezTo>
                      <a:cubicBezTo>
                        <a:pt x="267" y="256"/>
                        <a:pt x="284" y="240"/>
                        <a:pt x="301" y="239"/>
                      </a:cubicBezTo>
                      <a:cubicBezTo>
                        <a:pt x="302" y="239"/>
                        <a:pt x="303" y="239"/>
                        <a:pt x="304" y="238"/>
                      </a:cubicBezTo>
                      <a:cubicBezTo>
                        <a:pt x="304" y="239"/>
                        <a:pt x="307" y="240"/>
                        <a:pt x="309" y="239"/>
                      </a:cubicBezTo>
                      <a:cubicBezTo>
                        <a:pt x="309" y="238"/>
                        <a:pt x="310" y="238"/>
                        <a:pt x="311" y="237"/>
                      </a:cubicBezTo>
                      <a:cubicBezTo>
                        <a:pt x="303" y="258"/>
                        <a:pt x="291" y="277"/>
                        <a:pt x="278" y="295"/>
                      </a:cubicBezTo>
                      <a:cubicBezTo>
                        <a:pt x="280" y="290"/>
                        <a:pt x="282" y="284"/>
                        <a:pt x="283" y="278"/>
                      </a:cubicBezTo>
                      <a:cubicBezTo>
                        <a:pt x="284" y="276"/>
                        <a:pt x="278" y="277"/>
                        <a:pt x="277" y="279"/>
                      </a:cubicBezTo>
                      <a:cubicBezTo>
                        <a:pt x="276" y="284"/>
                        <a:pt x="275" y="288"/>
                        <a:pt x="273" y="293"/>
                      </a:cubicBezTo>
                      <a:cubicBezTo>
                        <a:pt x="272" y="292"/>
                        <a:pt x="269" y="292"/>
                        <a:pt x="268" y="294"/>
                      </a:cubicBezTo>
                      <a:cubicBezTo>
                        <a:pt x="267" y="296"/>
                        <a:pt x="265" y="298"/>
                        <a:pt x="264" y="300"/>
                      </a:cubicBezTo>
                      <a:cubicBezTo>
                        <a:pt x="264" y="300"/>
                        <a:pt x="263" y="300"/>
                        <a:pt x="263" y="300"/>
                      </a:cubicBezTo>
                      <a:cubicBezTo>
                        <a:pt x="246" y="326"/>
                        <a:pt x="225" y="350"/>
                        <a:pt x="212" y="379"/>
                      </a:cubicBezTo>
                      <a:cubicBezTo>
                        <a:pt x="202" y="401"/>
                        <a:pt x="200" y="425"/>
                        <a:pt x="196" y="449"/>
                      </a:cubicBezTo>
                      <a:cubicBezTo>
                        <a:pt x="196" y="448"/>
                        <a:pt x="196" y="447"/>
                        <a:pt x="196" y="447"/>
                      </a:cubicBezTo>
                      <a:cubicBezTo>
                        <a:pt x="196" y="445"/>
                        <a:pt x="190" y="446"/>
                        <a:pt x="190" y="448"/>
                      </a:cubicBezTo>
                      <a:cubicBezTo>
                        <a:pt x="189" y="467"/>
                        <a:pt x="186" y="485"/>
                        <a:pt x="183" y="503"/>
                      </a:cubicBezTo>
                      <a:cubicBezTo>
                        <a:pt x="183" y="503"/>
                        <a:pt x="182" y="503"/>
                        <a:pt x="182" y="503"/>
                      </a:cubicBezTo>
                      <a:cubicBezTo>
                        <a:pt x="181" y="505"/>
                        <a:pt x="180" y="507"/>
                        <a:pt x="179" y="509"/>
                      </a:cubicBezTo>
                      <a:cubicBezTo>
                        <a:pt x="180" y="502"/>
                        <a:pt x="182" y="495"/>
                        <a:pt x="183" y="488"/>
                      </a:cubicBezTo>
                      <a:cubicBezTo>
                        <a:pt x="183" y="486"/>
                        <a:pt x="184" y="484"/>
                        <a:pt x="185" y="482"/>
                      </a:cubicBezTo>
                      <a:cubicBezTo>
                        <a:pt x="185" y="481"/>
                        <a:pt x="184" y="481"/>
                        <a:pt x="184" y="481"/>
                      </a:cubicBezTo>
                      <a:cubicBezTo>
                        <a:pt x="189" y="445"/>
                        <a:pt x="192" y="410"/>
                        <a:pt x="203" y="377"/>
                      </a:cubicBezTo>
                      <a:cubicBezTo>
                        <a:pt x="214" y="356"/>
                        <a:pt x="230" y="337"/>
                        <a:pt x="243" y="316"/>
                      </a:cubicBezTo>
                      <a:cubicBezTo>
                        <a:pt x="245" y="314"/>
                        <a:pt x="238" y="314"/>
                        <a:pt x="237" y="316"/>
                      </a:cubicBezTo>
                      <a:cubicBezTo>
                        <a:pt x="229" y="329"/>
                        <a:pt x="220" y="341"/>
                        <a:pt x="212" y="354"/>
                      </a:cubicBezTo>
                      <a:cubicBezTo>
                        <a:pt x="220" y="336"/>
                        <a:pt x="231" y="319"/>
                        <a:pt x="246" y="304"/>
                      </a:cubicBezTo>
                      <a:cubicBezTo>
                        <a:pt x="249" y="301"/>
                        <a:pt x="243" y="300"/>
                        <a:pt x="241" y="302"/>
                      </a:cubicBezTo>
                      <a:cubicBezTo>
                        <a:pt x="218" y="325"/>
                        <a:pt x="205" y="351"/>
                        <a:pt x="196" y="379"/>
                      </a:cubicBezTo>
                      <a:cubicBezTo>
                        <a:pt x="193" y="384"/>
                        <a:pt x="191" y="389"/>
                        <a:pt x="189" y="395"/>
                      </a:cubicBezTo>
                      <a:cubicBezTo>
                        <a:pt x="175" y="426"/>
                        <a:pt x="178" y="463"/>
                        <a:pt x="174" y="497"/>
                      </a:cubicBezTo>
                      <a:cubicBezTo>
                        <a:pt x="174" y="498"/>
                        <a:pt x="174" y="498"/>
                        <a:pt x="175" y="498"/>
                      </a:cubicBezTo>
                      <a:cubicBezTo>
                        <a:pt x="173" y="509"/>
                        <a:pt x="171" y="520"/>
                        <a:pt x="169" y="531"/>
                      </a:cubicBezTo>
                      <a:cubicBezTo>
                        <a:pt x="168" y="534"/>
                        <a:pt x="174" y="533"/>
                        <a:pt x="175" y="530"/>
                      </a:cubicBezTo>
                      <a:cubicBezTo>
                        <a:pt x="175" y="530"/>
                        <a:pt x="175" y="529"/>
                        <a:pt x="175" y="529"/>
                      </a:cubicBezTo>
                      <a:cubicBezTo>
                        <a:pt x="177" y="528"/>
                        <a:pt x="178" y="528"/>
                        <a:pt x="179" y="527"/>
                      </a:cubicBezTo>
                      <a:cubicBezTo>
                        <a:pt x="182" y="523"/>
                        <a:pt x="185" y="519"/>
                        <a:pt x="188" y="514"/>
                      </a:cubicBezTo>
                      <a:cubicBezTo>
                        <a:pt x="190" y="512"/>
                        <a:pt x="192" y="509"/>
                        <a:pt x="195" y="506"/>
                      </a:cubicBezTo>
                      <a:cubicBezTo>
                        <a:pt x="194" y="508"/>
                        <a:pt x="193" y="510"/>
                        <a:pt x="192" y="512"/>
                      </a:cubicBezTo>
                      <a:cubicBezTo>
                        <a:pt x="190" y="515"/>
                        <a:pt x="188" y="518"/>
                        <a:pt x="186" y="521"/>
                      </a:cubicBezTo>
                      <a:cubicBezTo>
                        <a:pt x="186" y="521"/>
                        <a:pt x="186" y="521"/>
                        <a:pt x="186" y="521"/>
                      </a:cubicBezTo>
                      <a:cubicBezTo>
                        <a:pt x="186" y="521"/>
                        <a:pt x="186" y="521"/>
                        <a:pt x="186" y="521"/>
                      </a:cubicBezTo>
                      <a:cubicBezTo>
                        <a:pt x="186" y="521"/>
                        <a:pt x="186" y="521"/>
                        <a:pt x="186" y="522"/>
                      </a:cubicBezTo>
                      <a:cubicBezTo>
                        <a:pt x="185" y="522"/>
                        <a:pt x="186" y="522"/>
                        <a:pt x="186" y="522"/>
                      </a:cubicBezTo>
                      <a:cubicBezTo>
                        <a:pt x="167" y="545"/>
                        <a:pt x="150" y="569"/>
                        <a:pt x="132" y="593"/>
                      </a:cubicBezTo>
                      <a:cubicBezTo>
                        <a:pt x="129" y="597"/>
                        <a:pt x="126" y="600"/>
                        <a:pt x="124" y="604"/>
                      </a:cubicBezTo>
                      <a:cubicBezTo>
                        <a:pt x="124" y="604"/>
                        <a:pt x="124" y="604"/>
                        <a:pt x="124" y="604"/>
                      </a:cubicBezTo>
                      <a:cubicBezTo>
                        <a:pt x="119" y="574"/>
                        <a:pt x="109" y="548"/>
                        <a:pt x="115" y="517"/>
                      </a:cubicBezTo>
                      <a:cubicBezTo>
                        <a:pt x="121" y="493"/>
                        <a:pt x="132" y="470"/>
                        <a:pt x="128" y="444"/>
                      </a:cubicBezTo>
                      <a:cubicBezTo>
                        <a:pt x="128" y="443"/>
                        <a:pt x="122" y="444"/>
                        <a:pt x="122" y="446"/>
                      </a:cubicBezTo>
                      <a:cubicBezTo>
                        <a:pt x="126" y="473"/>
                        <a:pt x="113" y="497"/>
                        <a:pt x="108" y="523"/>
                      </a:cubicBezTo>
                      <a:cubicBezTo>
                        <a:pt x="103" y="552"/>
                        <a:pt x="113" y="578"/>
                        <a:pt x="118" y="606"/>
                      </a:cubicBezTo>
                      <a:cubicBezTo>
                        <a:pt x="118" y="607"/>
                        <a:pt x="122" y="606"/>
                        <a:pt x="123" y="605"/>
                      </a:cubicBezTo>
                      <a:cubicBezTo>
                        <a:pt x="104" y="631"/>
                        <a:pt x="85" y="657"/>
                        <a:pt x="68" y="685"/>
                      </a:cubicBezTo>
                      <a:cubicBezTo>
                        <a:pt x="48" y="719"/>
                        <a:pt x="29" y="753"/>
                        <a:pt x="3" y="783"/>
                      </a:cubicBezTo>
                      <a:cubicBezTo>
                        <a:pt x="0" y="786"/>
                        <a:pt x="6" y="786"/>
                        <a:pt x="8" y="784"/>
                      </a:cubicBezTo>
                      <a:cubicBezTo>
                        <a:pt x="8" y="784"/>
                        <a:pt x="9" y="783"/>
                        <a:pt x="9" y="783"/>
                      </a:cubicBezTo>
                      <a:cubicBezTo>
                        <a:pt x="10" y="783"/>
                        <a:pt x="10" y="782"/>
                        <a:pt x="11" y="782"/>
                      </a:cubicBezTo>
                      <a:cubicBezTo>
                        <a:pt x="44" y="761"/>
                        <a:pt x="70" y="733"/>
                        <a:pt x="92" y="701"/>
                      </a:cubicBezTo>
                      <a:cubicBezTo>
                        <a:pt x="116" y="667"/>
                        <a:pt x="133" y="629"/>
                        <a:pt x="156" y="595"/>
                      </a:cubicBezTo>
                      <a:cubicBezTo>
                        <a:pt x="185" y="582"/>
                        <a:pt x="208" y="561"/>
                        <a:pt x="236" y="547"/>
                      </a:cubicBezTo>
                      <a:close/>
                      <a:moveTo>
                        <a:pt x="462" y="428"/>
                      </a:moveTo>
                      <a:cubicBezTo>
                        <a:pt x="476" y="425"/>
                        <a:pt x="488" y="420"/>
                        <a:pt x="501" y="414"/>
                      </a:cubicBezTo>
                      <a:cubicBezTo>
                        <a:pt x="501" y="414"/>
                        <a:pt x="501" y="413"/>
                        <a:pt x="502" y="413"/>
                      </a:cubicBezTo>
                      <a:cubicBezTo>
                        <a:pt x="504" y="412"/>
                        <a:pt x="507" y="411"/>
                        <a:pt x="510" y="410"/>
                      </a:cubicBezTo>
                      <a:cubicBezTo>
                        <a:pt x="497" y="422"/>
                        <a:pt x="480" y="426"/>
                        <a:pt x="462" y="428"/>
                      </a:cubicBezTo>
                      <a:close/>
                      <a:moveTo>
                        <a:pt x="243" y="539"/>
                      </a:moveTo>
                      <a:cubicBezTo>
                        <a:pt x="213" y="551"/>
                        <a:pt x="189" y="574"/>
                        <a:pt x="161" y="588"/>
                      </a:cubicBezTo>
                      <a:cubicBezTo>
                        <a:pt x="166" y="581"/>
                        <a:pt x="172" y="573"/>
                        <a:pt x="177" y="566"/>
                      </a:cubicBezTo>
                      <a:cubicBezTo>
                        <a:pt x="178" y="566"/>
                        <a:pt x="180" y="566"/>
                        <a:pt x="181" y="565"/>
                      </a:cubicBezTo>
                      <a:cubicBezTo>
                        <a:pt x="220" y="533"/>
                        <a:pt x="270" y="524"/>
                        <a:pt x="320" y="520"/>
                      </a:cubicBezTo>
                      <a:cubicBezTo>
                        <a:pt x="294" y="525"/>
                        <a:pt x="268" y="530"/>
                        <a:pt x="243" y="539"/>
                      </a:cubicBezTo>
                      <a:close/>
                      <a:moveTo>
                        <a:pt x="653" y="82"/>
                      </a:moveTo>
                      <a:cubicBezTo>
                        <a:pt x="656" y="80"/>
                        <a:pt x="659" y="79"/>
                        <a:pt x="662" y="77"/>
                      </a:cubicBezTo>
                      <a:cubicBezTo>
                        <a:pt x="659" y="79"/>
                        <a:pt x="657" y="81"/>
                        <a:pt x="654" y="83"/>
                      </a:cubicBezTo>
                      <a:cubicBezTo>
                        <a:pt x="648" y="88"/>
                        <a:pt x="641" y="93"/>
                        <a:pt x="634" y="98"/>
                      </a:cubicBezTo>
                      <a:cubicBezTo>
                        <a:pt x="640" y="92"/>
                        <a:pt x="645" y="87"/>
                        <a:pt x="651" y="82"/>
                      </a:cubicBezTo>
                      <a:cubicBezTo>
                        <a:pt x="652" y="82"/>
                        <a:pt x="653" y="82"/>
                        <a:pt x="653" y="82"/>
                      </a:cubicBezTo>
                      <a:close/>
                      <a:moveTo>
                        <a:pt x="541" y="168"/>
                      </a:moveTo>
                      <a:cubicBezTo>
                        <a:pt x="543" y="166"/>
                        <a:pt x="545" y="164"/>
                        <a:pt x="547" y="163"/>
                      </a:cubicBezTo>
                      <a:cubicBezTo>
                        <a:pt x="546" y="164"/>
                        <a:pt x="545" y="165"/>
                        <a:pt x="545" y="166"/>
                      </a:cubicBezTo>
                      <a:cubicBezTo>
                        <a:pt x="544" y="167"/>
                        <a:pt x="542" y="168"/>
                        <a:pt x="541" y="168"/>
                      </a:cubicBezTo>
                      <a:close/>
                      <a:moveTo>
                        <a:pt x="479" y="224"/>
                      </a:moveTo>
                      <a:cubicBezTo>
                        <a:pt x="481" y="223"/>
                        <a:pt x="484" y="222"/>
                        <a:pt x="486" y="221"/>
                      </a:cubicBezTo>
                      <a:cubicBezTo>
                        <a:pt x="482" y="224"/>
                        <a:pt x="478" y="226"/>
                        <a:pt x="474" y="229"/>
                      </a:cubicBezTo>
                      <a:cubicBezTo>
                        <a:pt x="476" y="227"/>
                        <a:pt x="478" y="226"/>
                        <a:pt x="479" y="224"/>
                      </a:cubicBezTo>
                      <a:close/>
                      <a:moveTo>
                        <a:pt x="509" y="208"/>
                      </a:moveTo>
                      <a:cubicBezTo>
                        <a:pt x="509" y="208"/>
                        <a:pt x="509" y="208"/>
                        <a:pt x="510" y="207"/>
                      </a:cubicBezTo>
                      <a:cubicBezTo>
                        <a:pt x="509" y="208"/>
                        <a:pt x="509" y="208"/>
                        <a:pt x="509" y="208"/>
                      </a:cubicBezTo>
                      <a:cubicBezTo>
                        <a:pt x="509" y="208"/>
                        <a:pt x="509" y="208"/>
                        <a:pt x="509" y="208"/>
                      </a:cubicBezTo>
                      <a:close/>
                      <a:moveTo>
                        <a:pt x="489" y="216"/>
                      </a:moveTo>
                      <a:cubicBezTo>
                        <a:pt x="496" y="209"/>
                        <a:pt x="503" y="203"/>
                        <a:pt x="510" y="196"/>
                      </a:cubicBezTo>
                      <a:cubicBezTo>
                        <a:pt x="510" y="196"/>
                        <a:pt x="511" y="196"/>
                        <a:pt x="511" y="196"/>
                      </a:cubicBezTo>
                      <a:cubicBezTo>
                        <a:pt x="511" y="196"/>
                        <a:pt x="510" y="196"/>
                        <a:pt x="510" y="197"/>
                      </a:cubicBezTo>
                      <a:cubicBezTo>
                        <a:pt x="509" y="199"/>
                        <a:pt x="515" y="197"/>
                        <a:pt x="516" y="196"/>
                      </a:cubicBezTo>
                      <a:cubicBezTo>
                        <a:pt x="517" y="196"/>
                        <a:pt x="518" y="195"/>
                        <a:pt x="518" y="194"/>
                      </a:cubicBezTo>
                      <a:cubicBezTo>
                        <a:pt x="519" y="194"/>
                        <a:pt x="520" y="194"/>
                        <a:pt x="520" y="194"/>
                      </a:cubicBezTo>
                      <a:cubicBezTo>
                        <a:pt x="516" y="197"/>
                        <a:pt x="511" y="200"/>
                        <a:pt x="506" y="202"/>
                      </a:cubicBezTo>
                      <a:cubicBezTo>
                        <a:pt x="503" y="204"/>
                        <a:pt x="508" y="205"/>
                        <a:pt x="510" y="204"/>
                      </a:cubicBezTo>
                      <a:cubicBezTo>
                        <a:pt x="519" y="199"/>
                        <a:pt x="529" y="193"/>
                        <a:pt x="538" y="188"/>
                      </a:cubicBezTo>
                      <a:cubicBezTo>
                        <a:pt x="539" y="188"/>
                        <a:pt x="540" y="187"/>
                        <a:pt x="541" y="187"/>
                      </a:cubicBezTo>
                      <a:cubicBezTo>
                        <a:pt x="524" y="197"/>
                        <a:pt x="507" y="207"/>
                        <a:pt x="489" y="216"/>
                      </a:cubicBezTo>
                      <a:close/>
                      <a:moveTo>
                        <a:pt x="536" y="161"/>
                      </a:moveTo>
                      <a:cubicBezTo>
                        <a:pt x="533" y="164"/>
                        <a:pt x="530" y="168"/>
                        <a:pt x="527" y="171"/>
                      </a:cubicBezTo>
                      <a:cubicBezTo>
                        <a:pt x="525" y="173"/>
                        <a:pt x="523" y="175"/>
                        <a:pt x="521" y="178"/>
                      </a:cubicBezTo>
                      <a:cubicBezTo>
                        <a:pt x="521" y="178"/>
                        <a:pt x="521" y="179"/>
                        <a:pt x="521" y="179"/>
                      </a:cubicBezTo>
                      <a:cubicBezTo>
                        <a:pt x="516" y="184"/>
                        <a:pt x="511" y="188"/>
                        <a:pt x="506" y="193"/>
                      </a:cubicBezTo>
                      <a:cubicBezTo>
                        <a:pt x="505" y="193"/>
                        <a:pt x="504" y="194"/>
                        <a:pt x="504" y="194"/>
                      </a:cubicBezTo>
                      <a:cubicBezTo>
                        <a:pt x="514" y="183"/>
                        <a:pt x="525" y="172"/>
                        <a:pt x="536" y="161"/>
                      </a:cubicBezTo>
                      <a:close/>
                      <a:moveTo>
                        <a:pt x="556" y="156"/>
                      </a:moveTo>
                      <a:cubicBezTo>
                        <a:pt x="556" y="156"/>
                        <a:pt x="555" y="156"/>
                        <a:pt x="555" y="156"/>
                      </a:cubicBezTo>
                      <a:cubicBezTo>
                        <a:pt x="556" y="155"/>
                        <a:pt x="557" y="154"/>
                        <a:pt x="558" y="153"/>
                      </a:cubicBezTo>
                      <a:cubicBezTo>
                        <a:pt x="557" y="154"/>
                        <a:pt x="556" y="155"/>
                        <a:pt x="556" y="156"/>
                      </a:cubicBezTo>
                      <a:close/>
                      <a:moveTo>
                        <a:pt x="524" y="192"/>
                      </a:moveTo>
                      <a:cubicBezTo>
                        <a:pt x="524" y="192"/>
                        <a:pt x="524" y="192"/>
                        <a:pt x="524" y="191"/>
                      </a:cubicBezTo>
                      <a:cubicBezTo>
                        <a:pt x="525" y="191"/>
                        <a:pt x="525" y="191"/>
                        <a:pt x="525" y="191"/>
                      </a:cubicBezTo>
                      <a:cubicBezTo>
                        <a:pt x="525" y="191"/>
                        <a:pt x="525" y="192"/>
                        <a:pt x="524" y="192"/>
                      </a:cubicBezTo>
                      <a:close/>
                      <a:moveTo>
                        <a:pt x="522" y="185"/>
                      </a:moveTo>
                      <a:cubicBezTo>
                        <a:pt x="522" y="185"/>
                        <a:pt x="522" y="185"/>
                        <a:pt x="523" y="185"/>
                      </a:cubicBezTo>
                      <a:cubicBezTo>
                        <a:pt x="523" y="185"/>
                        <a:pt x="523" y="185"/>
                        <a:pt x="523" y="184"/>
                      </a:cubicBezTo>
                      <a:cubicBezTo>
                        <a:pt x="523" y="184"/>
                        <a:pt x="523" y="185"/>
                        <a:pt x="523" y="185"/>
                      </a:cubicBezTo>
                      <a:cubicBezTo>
                        <a:pt x="523" y="185"/>
                        <a:pt x="522" y="185"/>
                        <a:pt x="522" y="185"/>
                      </a:cubicBezTo>
                      <a:close/>
                      <a:moveTo>
                        <a:pt x="562" y="157"/>
                      </a:moveTo>
                      <a:cubicBezTo>
                        <a:pt x="563" y="156"/>
                        <a:pt x="564" y="154"/>
                        <a:pt x="565" y="153"/>
                      </a:cubicBezTo>
                      <a:cubicBezTo>
                        <a:pt x="564" y="154"/>
                        <a:pt x="563" y="156"/>
                        <a:pt x="562" y="157"/>
                      </a:cubicBezTo>
                      <a:close/>
                      <a:moveTo>
                        <a:pt x="591" y="126"/>
                      </a:moveTo>
                      <a:cubicBezTo>
                        <a:pt x="600" y="120"/>
                        <a:pt x="610" y="115"/>
                        <a:pt x="619" y="109"/>
                      </a:cubicBezTo>
                      <a:cubicBezTo>
                        <a:pt x="620" y="109"/>
                        <a:pt x="620" y="109"/>
                        <a:pt x="621" y="109"/>
                      </a:cubicBezTo>
                      <a:cubicBezTo>
                        <a:pt x="620" y="110"/>
                        <a:pt x="620" y="111"/>
                        <a:pt x="619" y="111"/>
                      </a:cubicBezTo>
                      <a:cubicBezTo>
                        <a:pt x="618" y="112"/>
                        <a:pt x="618" y="112"/>
                        <a:pt x="617" y="112"/>
                      </a:cubicBezTo>
                      <a:cubicBezTo>
                        <a:pt x="608" y="117"/>
                        <a:pt x="599" y="121"/>
                        <a:pt x="591" y="126"/>
                      </a:cubicBezTo>
                      <a:close/>
                      <a:moveTo>
                        <a:pt x="638" y="99"/>
                      </a:moveTo>
                      <a:cubicBezTo>
                        <a:pt x="638" y="99"/>
                        <a:pt x="638" y="99"/>
                        <a:pt x="639" y="99"/>
                      </a:cubicBezTo>
                      <a:cubicBezTo>
                        <a:pt x="638" y="99"/>
                        <a:pt x="637" y="100"/>
                        <a:pt x="637" y="100"/>
                      </a:cubicBezTo>
                      <a:cubicBezTo>
                        <a:pt x="637" y="100"/>
                        <a:pt x="637" y="100"/>
                        <a:pt x="638" y="99"/>
                      </a:cubicBezTo>
                      <a:close/>
                      <a:moveTo>
                        <a:pt x="655" y="88"/>
                      </a:moveTo>
                      <a:cubicBezTo>
                        <a:pt x="653" y="90"/>
                        <a:pt x="652" y="91"/>
                        <a:pt x="651" y="93"/>
                      </a:cubicBezTo>
                      <a:cubicBezTo>
                        <a:pt x="650" y="93"/>
                        <a:pt x="649" y="93"/>
                        <a:pt x="648" y="93"/>
                      </a:cubicBezTo>
                      <a:cubicBezTo>
                        <a:pt x="650" y="91"/>
                        <a:pt x="653" y="90"/>
                        <a:pt x="655" y="88"/>
                      </a:cubicBezTo>
                      <a:close/>
                      <a:moveTo>
                        <a:pt x="590" y="123"/>
                      </a:moveTo>
                      <a:cubicBezTo>
                        <a:pt x="586" y="125"/>
                        <a:pt x="583" y="128"/>
                        <a:pt x="579" y="130"/>
                      </a:cubicBezTo>
                      <a:cubicBezTo>
                        <a:pt x="583" y="128"/>
                        <a:pt x="586" y="125"/>
                        <a:pt x="590" y="122"/>
                      </a:cubicBezTo>
                      <a:cubicBezTo>
                        <a:pt x="590" y="122"/>
                        <a:pt x="590" y="122"/>
                        <a:pt x="590" y="122"/>
                      </a:cubicBezTo>
                      <a:cubicBezTo>
                        <a:pt x="589" y="123"/>
                        <a:pt x="590" y="123"/>
                        <a:pt x="590" y="123"/>
                      </a:cubicBezTo>
                      <a:close/>
                      <a:moveTo>
                        <a:pt x="545" y="154"/>
                      </a:moveTo>
                      <a:cubicBezTo>
                        <a:pt x="545" y="154"/>
                        <a:pt x="544" y="154"/>
                        <a:pt x="544" y="154"/>
                      </a:cubicBezTo>
                      <a:cubicBezTo>
                        <a:pt x="545" y="154"/>
                        <a:pt x="546" y="153"/>
                        <a:pt x="547" y="152"/>
                      </a:cubicBezTo>
                      <a:cubicBezTo>
                        <a:pt x="547" y="153"/>
                        <a:pt x="546" y="154"/>
                        <a:pt x="545" y="154"/>
                      </a:cubicBezTo>
                      <a:close/>
                      <a:moveTo>
                        <a:pt x="497" y="200"/>
                      </a:moveTo>
                      <a:cubicBezTo>
                        <a:pt x="497" y="200"/>
                        <a:pt x="498" y="200"/>
                        <a:pt x="498" y="200"/>
                      </a:cubicBezTo>
                      <a:cubicBezTo>
                        <a:pt x="494" y="204"/>
                        <a:pt x="491" y="207"/>
                        <a:pt x="487" y="211"/>
                      </a:cubicBezTo>
                      <a:cubicBezTo>
                        <a:pt x="488" y="210"/>
                        <a:pt x="488" y="210"/>
                        <a:pt x="488" y="209"/>
                      </a:cubicBezTo>
                      <a:cubicBezTo>
                        <a:pt x="491" y="206"/>
                        <a:pt x="494" y="203"/>
                        <a:pt x="497" y="200"/>
                      </a:cubicBezTo>
                      <a:close/>
                      <a:moveTo>
                        <a:pt x="422" y="293"/>
                      </a:moveTo>
                      <a:cubicBezTo>
                        <a:pt x="420" y="296"/>
                        <a:pt x="417" y="298"/>
                        <a:pt x="415" y="300"/>
                      </a:cubicBezTo>
                      <a:cubicBezTo>
                        <a:pt x="413" y="301"/>
                        <a:pt x="412" y="302"/>
                        <a:pt x="410" y="302"/>
                      </a:cubicBezTo>
                      <a:cubicBezTo>
                        <a:pt x="414" y="299"/>
                        <a:pt x="418" y="296"/>
                        <a:pt x="422" y="293"/>
                      </a:cubicBezTo>
                      <a:close/>
                      <a:moveTo>
                        <a:pt x="355" y="364"/>
                      </a:moveTo>
                      <a:cubicBezTo>
                        <a:pt x="356" y="364"/>
                        <a:pt x="356" y="364"/>
                        <a:pt x="357" y="364"/>
                      </a:cubicBezTo>
                      <a:cubicBezTo>
                        <a:pt x="353" y="369"/>
                        <a:pt x="349" y="373"/>
                        <a:pt x="344" y="377"/>
                      </a:cubicBezTo>
                      <a:cubicBezTo>
                        <a:pt x="347" y="372"/>
                        <a:pt x="351" y="368"/>
                        <a:pt x="355" y="364"/>
                      </a:cubicBezTo>
                      <a:close/>
                      <a:moveTo>
                        <a:pt x="378" y="343"/>
                      </a:moveTo>
                      <a:cubicBezTo>
                        <a:pt x="378" y="343"/>
                        <a:pt x="378" y="343"/>
                        <a:pt x="379" y="343"/>
                      </a:cubicBezTo>
                      <a:cubicBezTo>
                        <a:pt x="379" y="343"/>
                        <a:pt x="379" y="343"/>
                        <a:pt x="379" y="343"/>
                      </a:cubicBezTo>
                      <a:cubicBezTo>
                        <a:pt x="379" y="343"/>
                        <a:pt x="378" y="343"/>
                        <a:pt x="378" y="343"/>
                      </a:cubicBezTo>
                      <a:close/>
                      <a:moveTo>
                        <a:pt x="364" y="343"/>
                      </a:moveTo>
                      <a:cubicBezTo>
                        <a:pt x="361" y="346"/>
                        <a:pt x="358" y="350"/>
                        <a:pt x="355" y="353"/>
                      </a:cubicBezTo>
                      <a:cubicBezTo>
                        <a:pt x="355" y="353"/>
                        <a:pt x="356" y="352"/>
                        <a:pt x="356" y="352"/>
                      </a:cubicBezTo>
                      <a:cubicBezTo>
                        <a:pt x="359" y="349"/>
                        <a:pt x="361" y="346"/>
                        <a:pt x="364" y="343"/>
                      </a:cubicBezTo>
                      <a:close/>
                      <a:moveTo>
                        <a:pt x="343" y="366"/>
                      </a:moveTo>
                      <a:cubicBezTo>
                        <a:pt x="343" y="367"/>
                        <a:pt x="344" y="367"/>
                        <a:pt x="345" y="367"/>
                      </a:cubicBezTo>
                      <a:cubicBezTo>
                        <a:pt x="337" y="376"/>
                        <a:pt x="329" y="385"/>
                        <a:pt x="320" y="393"/>
                      </a:cubicBezTo>
                      <a:cubicBezTo>
                        <a:pt x="324" y="389"/>
                        <a:pt x="327" y="386"/>
                        <a:pt x="330" y="382"/>
                      </a:cubicBezTo>
                      <a:cubicBezTo>
                        <a:pt x="330" y="382"/>
                        <a:pt x="330" y="381"/>
                        <a:pt x="330" y="381"/>
                      </a:cubicBezTo>
                      <a:cubicBezTo>
                        <a:pt x="334" y="376"/>
                        <a:pt x="339" y="371"/>
                        <a:pt x="343" y="366"/>
                      </a:cubicBezTo>
                      <a:close/>
                      <a:moveTo>
                        <a:pt x="270" y="469"/>
                      </a:moveTo>
                      <a:cubicBezTo>
                        <a:pt x="269" y="468"/>
                        <a:pt x="265" y="469"/>
                        <a:pt x="265" y="469"/>
                      </a:cubicBezTo>
                      <a:cubicBezTo>
                        <a:pt x="265" y="469"/>
                        <a:pt x="265" y="469"/>
                        <a:pt x="264" y="469"/>
                      </a:cubicBezTo>
                      <a:cubicBezTo>
                        <a:pt x="264" y="469"/>
                        <a:pt x="264" y="469"/>
                        <a:pt x="264" y="469"/>
                      </a:cubicBezTo>
                      <a:cubicBezTo>
                        <a:pt x="265" y="467"/>
                        <a:pt x="266" y="465"/>
                        <a:pt x="266" y="463"/>
                      </a:cubicBezTo>
                      <a:cubicBezTo>
                        <a:pt x="267" y="462"/>
                        <a:pt x="268" y="462"/>
                        <a:pt x="269" y="461"/>
                      </a:cubicBezTo>
                      <a:cubicBezTo>
                        <a:pt x="270" y="461"/>
                        <a:pt x="271" y="460"/>
                        <a:pt x="272" y="460"/>
                      </a:cubicBezTo>
                      <a:cubicBezTo>
                        <a:pt x="274" y="458"/>
                        <a:pt x="276" y="457"/>
                        <a:pt x="277" y="456"/>
                      </a:cubicBezTo>
                      <a:cubicBezTo>
                        <a:pt x="277" y="457"/>
                        <a:pt x="281" y="458"/>
                        <a:pt x="282" y="457"/>
                      </a:cubicBezTo>
                      <a:cubicBezTo>
                        <a:pt x="283" y="456"/>
                        <a:pt x="284" y="455"/>
                        <a:pt x="285" y="454"/>
                      </a:cubicBezTo>
                      <a:cubicBezTo>
                        <a:pt x="286" y="454"/>
                        <a:pt x="287" y="454"/>
                        <a:pt x="288" y="454"/>
                      </a:cubicBezTo>
                      <a:cubicBezTo>
                        <a:pt x="298" y="447"/>
                        <a:pt x="309" y="441"/>
                        <a:pt x="321" y="436"/>
                      </a:cubicBezTo>
                      <a:cubicBezTo>
                        <a:pt x="306" y="450"/>
                        <a:pt x="288" y="460"/>
                        <a:pt x="270" y="468"/>
                      </a:cubicBezTo>
                      <a:cubicBezTo>
                        <a:pt x="270" y="468"/>
                        <a:pt x="270" y="469"/>
                        <a:pt x="270" y="469"/>
                      </a:cubicBezTo>
                      <a:close/>
                      <a:moveTo>
                        <a:pt x="264" y="501"/>
                      </a:moveTo>
                      <a:cubicBezTo>
                        <a:pt x="260" y="503"/>
                        <a:pt x="256" y="504"/>
                        <a:pt x="253" y="505"/>
                      </a:cubicBezTo>
                      <a:cubicBezTo>
                        <a:pt x="251" y="506"/>
                        <a:pt x="251" y="507"/>
                        <a:pt x="251" y="507"/>
                      </a:cubicBezTo>
                      <a:cubicBezTo>
                        <a:pt x="248" y="509"/>
                        <a:pt x="245" y="510"/>
                        <a:pt x="242" y="512"/>
                      </a:cubicBezTo>
                      <a:cubicBezTo>
                        <a:pt x="243" y="510"/>
                        <a:pt x="245" y="508"/>
                        <a:pt x="247" y="507"/>
                      </a:cubicBezTo>
                      <a:cubicBezTo>
                        <a:pt x="247" y="507"/>
                        <a:pt x="247" y="506"/>
                        <a:pt x="247" y="506"/>
                      </a:cubicBezTo>
                      <a:cubicBezTo>
                        <a:pt x="248" y="506"/>
                        <a:pt x="249" y="506"/>
                        <a:pt x="250" y="506"/>
                      </a:cubicBezTo>
                      <a:cubicBezTo>
                        <a:pt x="255" y="503"/>
                        <a:pt x="260" y="500"/>
                        <a:pt x="266" y="498"/>
                      </a:cubicBezTo>
                      <a:cubicBezTo>
                        <a:pt x="270" y="495"/>
                        <a:pt x="274" y="494"/>
                        <a:pt x="278" y="494"/>
                      </a:cubicBezTo>
                      <a:cubicBezTo>
                        <a:pt x="275" y="496"/>
                        <a:pt x="271" y="498"/>
                        <a:pt x="267" y="500"/>
                      </a:cubicBezTo>
                      <a:cubicBezTo>
                        <a:pt x="266" y="501"/>
                        <a:pt x="265" y="501"/>
                        <a:pt x="264" y="501"/>
                      </a:cubicBezTo>
                      <a:close/>
                      <a:moveTo>
                        <a:pt x="211" y="524"/>
                      </a:moveTo>
                      <a:cubicBezTo>
                        <a:pt x="211" y="524"/>
                        <a:pt x="211" y="524"/>
                        <a:pt x="211" y="524"/>
                      </a:cubicBezTo>
                      <a:cubicBezTo>
                        <a:pt x="211" y="524"/>
                        <a:pt x="211" y="524"/>
                        <a:pt x="210" y="525"/>
                      </a:cubicBezTo>
                      <a:cubicBezTo>
                        <a:pt x="211" y="524"/>
                        <a:pt x="211" y="524"/>
                        <a:pt x="211" y="524"/>
                      </a:cubicBezTo>
                      <a:close/>
                      <a:moveTo>
                        <a:pt x="248" y="499"/>
                      </a:moveTo>
                      <a:cubicBezTo>
                        <a:pt x="249" y="498"/>
                        <a:pt x="250" y="497"/>
                        <a:pt x="251" y="495"/>
                      </a:cubicBezTo>
                      <a:cubicBezTo>
                        <a:pt x="252" y="495"/>
                        <a:pt x="253" y="495"/>
                        <a:pt x="253" y="495"/>
                      </a:cubicBezTo>
                      <a:cubicBezTo>
                        <a:pt x="253" y="495"/>
                        <a:pt x="253" y="494"/>
                        <a:pt x="254" y="494"/>
                      </a:cubicBezTo>
                      <a:cubicBezTo>
                        <a:pt x="252" y="496"/>
                        <a:pt x="250" y="498"/>
                        <a:pt x="248" y="499"/>
                      </a:cubicBezTo>
                      <a:close/>
                      <a:moveTo>
                        <a:pt x="249" y="491"/>
                      </a:moveTo>
                      <a:cubicBezTo>
                        <a:pt x="249" y="491"/>
                        <a:pt x="249" y="491"/>
                        <a:pt x="249" y="491"/>
                      </a:cubicBezTo>
                      <a:cubicBezTo>
                        <a:pt x="249" y="491"/>
                        <a:pt x="249" y="491"/>
                        <a:pt x="249" y="491"/>
                      </a:cubicBezTo>
                      <a:cubicBezTo>
                        <a:pt x="249" y="491"/>
                        <a:pt x="249" y="491"/>
                        <a:pt x="249" y="491"/>
                      </a:cubicBezTo>
                      <a:cubicBezTo>
                        <a:pt x="249" y="491"/>
                        <a:pt x="249" y="491"/>
                        <a:pt x="249" y="491"/>
                      </a:cubicBezTo>
                      <a:close/>
                      <a:moveTo>
                        <a:pt x="255" y="473"/>
                      </a:moveTo>
                      <a:cubicBezTo>
                        <a:pt x="255" y="474"/>
                        <a:pt x="255" y="474"/>
                        <a:pt x="254" y="475"/>
                      </a:cubicBezTo>
                      <a:cubicBezTo>
                        <a:pt x="254" y="475"/>
                        <a:pt x="253" y="476"/>
                        <a:pt x="252" y="476"/>
                      </a:cubicBezTo>
                      <a:cubicBezTo>
                        <a:pt x="253" y="475"/>
                        <a:pt x="254" y="474"/>
                        <a:pt x="255" y="473"/>
                      </a:cubicBezTo>
                      <a:close/>
                      <a:moveTo>
                        <a:pt x="204" y="533"/>
                      </a:moveTo>
                      <a:cubicBezTo>
                        <a:pt x="213" y="527"/>
                        <a:pt x="222" y="522"/>
                        <a:pt x="230" y="516"/>
                      </a:cubicBezTo>
                      <a:cubicBezTo>
                        <a:pt x="222" y="523"/>
                        <a:pt x="214" y="530"/>
                        <a:pt x="206" y="538"/>
                      </a:cubicBezTo>
                      <a:cubicBezTo>
                        <a:pt x="204" y="539"/>
                        <a:pt x="202" y="540"/>
                        <a:pt x="199" y="541"/>
                      </a:cubicBezTo>
                      <a:cubicBezTo>
                        <a:pt x="201" y="538"/>
                        <a:pt x="202" y="535"/>
                        <a:pt x="204" y="533"/>
                      </a:cubicBezTo>
                      <a:close/>
                      <a:moveTo>
                        <a:pt x="213" y="537"/>
                      </a:moveTo>
                      <a:cubicBezTo>
                        <a:pt x="212" y="537"/>
                        <a:pt x="212" y="537"/>
                        <a:pt x="211" y="538"/>
                      </a:cubicBezTo>
                      <a:cubicBezTo>
                        <a:pt x="212" y="537"/>
                        <a:pt x="212" y="537"/>
                        <a:pt x="213" y="537"/>
                      </a:cubicBezTo>
                      <a:cubicBezTo>
                        <a:pt x="213" y="537"/>
                        <a:pt x="213" y="537"/>
                        <a:pt x="213" y="537"/>
                      </a:cubicBezTo>
                      <a:close/>
                      <a:moveTo>
                        <a:pt x="253" y="500"/>
                      </a:moveTo>
                      <a:cubicBezTo>
                        <a:pt x="260" y="495"/>
                        <a:pt x="266" y="490"/>
                        <a:pt x="272" y="484"/>
                      </a:cubicBezTo>
                      <a:cubicBezTo>
                        <a:pt x="272" y="483"/>
                        <a:pt x="272" y="483"/>
                        <a:pt x="272" y="483"/>
                      </a:cubicBezTo>
                      <a:cubicBezTo>
                        <a:pt x="274" y="482"/>
                        <a:pt x="275" y="481"/>
                        <a:pt x="277" y="480"/>
                      </a:cubicBezTo>
                      <a:cubicBezTo>
                        <a:pt x="283" y="477"/>
                        <a:pt x="290" y="474"/>
                        <a:pt x="284" y="481"/>
                      </a:cubicBezTo>
                      <a:cubicBezTo>
                        <a:pt x="279" y="486"/>
                        <a:pt x="272" y="490"/>
                        <a:pt x="266" y="493"/>
                      </a:cubicBezTo>
                      <a:cubicBezTo>
                        <a:pt x="262" y="495"/>
                        <a:pt x="257" y="498"/>
                        <a:pt x="253" y="500"/>
                      </a:cubicBezTo>
                      <a:close/>
                      <a:moveTo>
                        <a:pt x="235" y="492"/>
                      </a:moveTo>
                      <a:cubicBezTo>
                        <a:pt x="238" y="490"/>
                        <a:pt x="241" y="488"/>
                        <a:pt x="242" y="486"/>
                      </a:cubicBezTo>
                      <a:cubicBezTo>
                        <a:pt x="244" y="485"/>
                        <a:pt x="247" y="483"/>
                        <a:pt x="249" y="481"/>
                      </a:cubicBezTo>
                      <a:cubicBezTo>
                        <a:pt x="245" y="486"/>
                        <a:pt x="240" y="490"/>
                        <a:pt x="236" y="495"/>
                      </a:cubicBezTo>
                      <a:cubicBezTo>
                        <a:pt x="234" y="497"/>
                        <a:pt x="231" y="499"/>
                        <a:pt x="229" y="501"/>
                      </a:cubicBezTo>
                      <a:cubicBezTo>
                        <a:pt x="229" y="501"/>
                        <a:pt x="228" y="501"/>
                        <a:pt x="228" y="501"/>
                      </a:cubicBezTo>
                      <a:cubicBezTo>
                        <a:pt x="230" y="498"/>
                        <a:pt x="233" y="495"/>
                        <a:pt x="235" y="492"/>
                      </a:cubicBezTo>
                      <a:close/>
                      <a:moveTo>
                        <a:pt x="193" y="545"/>
                      </a:moveTo>
                      <a:cubicBezTo>
                        <a:pt x="194" y="545"/>
                        <a:pt x="196" y="545"/>
                        <a:pt x="196" y="545"/>
                      </a:cubicBezTo>
                      <a:cubicBezTo>
                        <a:pt x="197" y="544"/>
                        <a:pt x="198" y="544"/>
                        <a:pt x="200" y="544"/>
                      </a:cubicBezTo>
                      <a:cubicBezTo>
                        <a:pt x="196" y="547"/>
                        <a:pt x="192" y="550"/>
                        <a:pt x="189" y="554"/>
                      </a:cubicBezTo>
                      <a:cubicBezTo>
                        <a:pt x="189" y="554"/>
                        <a:pt x="189" y="554"/>
                        <a:pt x="189" y="554"/>
                      </a:cubicBezTo>
                      <a:cubicBezTo>
                        <a:pt x="187" y="555"/>
                        <a:pt x="185" y="557"/>
                        <a:pt x="183" y="558"/>
                      </a:cubicBezTo>
                      <a:cubicBezTo>
                        <a:pt x="186" y="554"/>
                        <a:pt x="189" y="550"/>
                        <a:pt x="193" y="545"/>
                      </a:cubicBezTo>
                      <a:close/>
                      <a:moveTo>
                        <a:pt x="218" y="538"/>
                      </a:moveTo>
                      <a:cubicBezTo>
                        <a:pt x="213" y="540"/>
                        <a:pt x="208" y="542"/>
                        <a:pt x="203" y="545"/>
                      </a:cubicBezTo>
                      <a:cubicBezTo>
                        <a:pt x="205" y="544"/>
                        <a:pt x="206" y="542"/>
                        <a:pt x="208" y="541"/>
                      </a:cubicBezTo>
                      <a:cubicBezTo>
                        <a:pt x="209" y="541"/>
                        <a:pt x="211" y="541"/>
                        <a:pt x="212" y="541"/>
                      </a:cubicBezTo>
                      <a:cubicBezTo>
                        <a:pt x="215" y="539"/>
                        <a:pt x="218" y="538"/>
                        <a:pt x="221" y="536"/>
                      </a:cubicBezTo>
                      <a:cubicBezTo>
                        <a:pt x="220" y="537"/>
                        <a:pt x="219" y="537"/>
                        <a:pt x="218" y="538"/>
                      </a:cubicBezTo>
                      <a:close/>
                      <a:moveTo>
                        <a:pt x="255" y="517"/>
                      </a:moveTo>
                      <a:cubicBezTo>
                        <a:pt x="255" y="517"/>
                        <a:pt x="254" y="517"/>
                        <a:pt x="254" y="517"/>
                      </a:cubicBezTo>
                      <a:cubicBezTo>
                        <a:pt x="257" y="515"/>
                        <a:pt x="259" y="513"/>
                        <a:pt x="262" y="511"/>
                      </a:cubicBezTo>
                      <a:cubicBezTo>
                        <a:pt x="269" y="508"/>
                        <a:pt x="277" y="506"/>
                        <a:pt x="284" y="504"/>
                      </a:cubicBezTo>
                      <a:cubicBezTo>
                        <a:pt x="274" y="507"/>
                        <a:pt x="265" y="512"/>
                        <a:pt x="255" y="517"/>
                      </a:cubicBezTo>
                      <a:close/>
                      <a:moveTo>
                        <a:pt x="252" y="514"/>
                      </a:moveTo>
                      <a:cubicBezTo>
                        <a:pt x="250" y="516"/>
                        <a:pt x="248" y="517"/>
                        <a:pt x="245" y="519"/>
                      </a:cubicBezTo>
                      <a:cubicBezTo>
                        <a:pt x="244" y="519"/>
                        <a:pt x="243" y="520"/>
                        <a:pt x="241" y="521"/>
                      </a:cubicBezTo>
                      <a:cubicBezTo>
                        <a:pt x="236" y="522"/>
                        <a:pt x="232" y="524"/>
                        <a:pt x="227" y="526"/>
                      </a:cubicBezTo>
                      <a:cubicBezTo>
                        <a:pt x="229" y="524"/>
                        <a:pt x="232" y="522"/>
                        <a:pt x="235" y="519"/>
                      </a:cubicBezTo>
                      <a:cubicBezTo>
                        <a:pt x="235" y="519"/>
                        <a:pt x="235" y="519"/>
                        <a:pt x="236" y="519"/>
                      </a:cubicBezTo>
                      <a:cubicBezTo>
                        <a:pt x="241" y="517"/>
                        <a:pt x="247" y="516"/>
                        <a:pt x="252" y="514"/>
                      </a:cubicBezTo>
                      <a:close/>
                      <a:moveTo>
                        <a:pt x="328" y="455"/>
                      </a:moveTo>
                      <a:cubicBezTo>
                        <a:pt x="358" y="446"/>
                        <a:pt x="389" y="442"/>
                        <a:pt x="421" y="441"/>
                      </a:cubicBezTo>
                      <a:cubicBezTo>
                        <a:pt x="443" y="440"/>
                        <a:pt x="466" y="443"/>
                        <a:pt x="488" y="437"/>
                      </a:cubicBezTo>
                      <a:cubicBezTo>
                        <a:pt x="428" y="485"/>
                        <a:pt x="348" y="478"/>
                        <a:pt x="276" y="498"/>
                      </a:cubicBezTo>
                      <a:cubicBezTo>
                        <a:pt x="280" y="496"/>
                        <a:pt x="283" y="494"/>
                        <a:pt x="287" y="491"/>
                      </a:cubicBezTo>
                      <a:cubicBezTo>
                        <a:pt x="288" y="490"/>
                        <a:pt x="287" y="490"/>
                        <a:pt x="286" y="490"/>
                      </a:cubicBezTo>
                      <a:cubicBezTo>
                        <a:pt x="281" y="490"/>
                        <a:pt x="277" y="491"/>
                        <a:pt x="273" y="492"/>
                      </a:cubicBezTo>
                      <a:cubicBezTo>
                        <a:pt x="275" y="491"/>
                        <a:pt x="276" y="490"/>
                        <a:pt x="278" y="489"/>
                      </a:cubicBezTo>
                      <a:cubicBezTo>
                        <a:pt x="284" y="485"/>
                        <a:pt x="290" y="481"/>
                        <a:pt x="295" y="474"/>
                      </a:cubicBezTo>
                      <a:cubicBezTo>
                        <a:pt x="296" y="473"/>
                        <a:pt x="293" y="473"/>
                        <a:pt x="293" y="473"/>
                      </a:cubicBezTo>
                      <a:cubicBezTo>
                        <a:pt x="290" y="474"/>
                        <a:pt x="288" y="474"/>
                        <a:pt x="285" y="475"/>
                      </a:cubicBezTo>
                      <a:cubicBezTo>
                        <a:pt x="289" y="472"/>
                        <a:pt x="294" y="469"/>
                        <a:pt x="298" y="466"/>
                      </a:cubicBezTo>
                      <a:cubicBezTo>
                        <a:pt x="300" y="464"/>
                        <a:pt x="294" y="465"/>
                        <a:pt x="293" y="466"/>
                      </a:cubicBezTo>
                      <a:cubicBezTo>
                        <a:pt x="286" y="471"/>
                        <a:pt x="279" y="475"/>
                        <a:pt x="272" y="480"/>
                      </a:cubicBezTo>
                      <a:cubicBezTo>
                        <a:pt x="271" y="481"/>
                        <a:pt x="270" y="481"/>
                        <a:pt x="269" y="481"/>
                      </a:cubicBezTo>
                      <a:cubicBezTo>
                        <a:pt x="274" y="478"/>
                        <a:pt x="278" y="473"/>
                        <a:pt x="282" y="469"/>
                      </a:cubicBezTo>
                      <a:cubicBezTo>
                        <a:pt x="297" y="463"/>
                        <a:pt x="313" y="460"/>
                        <a:pt x="328" y="455"/>
                      </a:cubicBezTo>
                      <a:close/>
                      <a:moveTo>
                        <a:pt x="268" y="472"/>
                      </a:moveTo>
                      <a:cubicBezTo>
                        <a:pt x="269" y="471"/>
                        <a:pt x="269" y="471"/>
                        <a:pt x="269" y="471"/>
                      </a:cubicBezTo>
                      <a:cubicBezTo>
                        <a:pt x="269" y="471"/>
                        <a:pt x="269" y="471"/>
                        <a:pt x="270" y="471"/>
                      </a:cubicBezTo>
                      <a:cubicBezTo>
                        <a:pt x="269" y="471"/>
                        <a:pt x="269" y="471"/>
                        <a:pt x="268" y="472"/>
                      </a:cubicBezTo>
                      <a:close/>
                      <a:moveTo>
                        <a:pt x="343" y="414"/>
                      </a:moveTo>
                      <a:cubicBezTo>
                        <a:pt x="355" y="409"/>
                        <a:pt x="337" y="423"/>
                        <a:pt x="338" y="423"/>
                      </a:cubicBezTo>
                      <a:cubicBezTo>
                        <a:pt x="333" y="426"/>
                        <a:pt x="328" y="428"/>
                        <a:pt x="323" y="431"/>
                      </a:cubicBezTo>
                      <a:cubicBezTo>
                        <a:pt x="315" y="433"/>
                        <a:pt x="308" y="436"/>
                        <a:pt x="300" y="440"/>
                      </a:cubicBezTo>
                      <a:cubicBezTo>
                        <a:pt x="302" y="438"/>
                        <a:pt x="303" y="436"/>
                        <a:pt x="305" y="434"/>
                      </a:cubicBezTo>
                      <a:cubicBezTo>
                        <a:pt x="307" y="433"/>
                        <a:pt x="308" y="432"/>
                        <a:pt x="310" y="431"/>
                      </a:cubicBezTo>
                      <a:cubicBezTo>
                        <a:pt x="309" y="433"/>
                        <a:pt x="313" y="433"/>
                        <a:pt x="315" y="432"/>
                      </a:cubicBezTo>
                      <a:cubicBezTo>
                        <a:pt x="320" y="428"/>
                        <a:pt x="326" y="424"/>
                        <a:pt x="332" y="420"/>
                      </a:cubicBezTo>
                      <a:cubicBezTo>
                        <a:pt x="335" y="418"/>
                        <a:pt x="339" y="416"/>
                        <a:pt x="343" y="414"/>
                      </a:cubicBezTo>
                      <a:close/>
                      <a:moveTo>
                        <a:pt x="326" y="420"/>
                      </a:moveTo>
                      <a:cubicBezTo>
                        <a:pt x="327" y="419"/>
                        <a:pt x="327" y="418"/>
                        <a:pt x="328" y="418"/>
                      </a:cubicBezTo>
                      <a:cubicBezTo>
                        <a:pt x="331" y="416"/>
                        <a:pt x="328" y="414"/>
                        <a:pt x="326" y="415"/>
                      </a:cubicBezTo>
                      <a:cubicBezTo>
                        <a:pt x="327" y="413"/>
                        <a:pt x="329" y="411"/>
                        <a:pt x="330" y="409"/>
                      </a:cubicBezTo>
                      <a:cubicBezTo>
                        <a:pt x="334" y="408"/>
                        <a:pt x="348" y="402"/>
                        <a:pt x="339" y="411"/>
                      </a:cubicBezTo>
                      <a:cubicBezTo>
                        <a:pt x="336" y="413"/>
                        <a:pt x="334" y="414"/>
                        <a:pt x="332" y="416"/>
                      </a:cubicBezTo>
                      <a:cubicBezTo>
                        <a:pt x="330" y="417"/>
                        <a:pt x="328" y="418"/>
                        <a:pt x="326" y="420"/>
                      </a:cubicBezTo>
                      <a:close/>
                      <a:moveTo>
                        <a:pt x="336" y="400"/>
                      </a:moveTo>
                      <a:cubicBezTo>
                        <a:pt x="335" y="399"/>
                        <a:pt x="331" y="400"/>
                        <a:pt x="330" y="401"/>
                      </a:cubicBezTo>
                      <a:cubicBezTo>
                        <a:pt x="327" y="404"/>
                        <a:pt x="324" y="406"/>
                        <a:pt x="321" y="409"/>
                      </a:cubicBezTo>
                      <a:cubicBezTo>
                        <a:pt x="318" y="411"/>
                        <a:pt x="315" y="413"/>
                        <a:pt x="312" y="415"/>
                      </a:cubicBezTo>
                      <a:cubicBezTo>
                        <a:pt x="310" y="417"/>
                        <a:pt x="312" y="417"/>
                        <a:pt x="314" y="417"/>
                      </a:cubicBezTo>
                      <a:cubicBezTo>
                        <a:pt x="309" y="422"/>
                        <a:pt x="305" y="427"/>
                        <a:pt x="300" y="432"/>
                      </a:cubicBezTo>
                      <a:cubicBezTo>
                        <a:pt x="300" y="433"/>
                        <a:pt x="299" y="433"/>
                        <a:pt x="298" y="434"/>
                      </a:cubicBezTo>
                      <a:cubicBezTo>
                        <a:pt x="293" y="437"/>
                        <a:pt x="288" y="441"/>
                        <a:pt x="283" y="444"/>
                      </a:cubicBezTo>
                      <a:cubicBezTo>
                        <a:pt x="293" y="434"/>
                        <a:pt x="304" y="423"/>
                        <a:pt x="312" y="410"/>
                      </a:cubicBezTo>
                      <a:cubicBezTo>
                        <a:pt x="312" y="409"/>
                        <a:pt x="312" y="408"/>
                        <a:pt x="311" y="408"/>
                      </a:cubicBezTo>
                      <a:cubicBezTo>
                        <a:pt x="319" y="401"/>
                        <a:pt x="326" y="394"/>
                        <a:pt x="333" y="387"/>
                      </a:cubicBezTo>
                      <a:cubicBezTo>
                        <a:pt x="332" y="390"/>
                        <a:pt x="336" y="390"/>
                        <a:pt x="338" y="389"/>
                      </a:cubicBezTo>
                      <a:cubicBezTo>
                        <a:pt x="338" y="388"/>
                        <a:pt x="339" y="388"/>
                        <a:pt x="339" y="388"/>
                      </a:cubicBezTo>
                      <a:cubicBezTo>
                        <a:pt x="339" y="389"/>
                        <a:pt x="342" y="389"/>
                        <a:pt x="343" y="389"/>
                      </a:cubicBezTo>
                      <a:cubicBezTo>
                        <a:pt x="347" y="387"/>
                        <a:pt x="350" y="385"/>
                        <a:pt x="354" y="384"/>
                      </a:cubicBezTo>
                      <a:cubicBezTo>
                        <a:pt x="349" y="391"/>
                        <a:pt x="342" y="396"/>
                        <a:pt x="336" y="400"/>
                      </a:cubicBezTo>
                      <a:close/>
                      <a:moveTo>
                        <a:pt x="462" y="352"/>
                      </a:moveTo>
                      <a:cubicBezTo>
                        <a:pt x="442" y="352"/>
                        <a:pt x="422" y="354"/>
                        <a:pt x="402" y="357"/>
                      </a:cubicBezTo>
                      <a:cubicBezTo>
                        <a:pt x="404" y="356"/>
                        <a:pt x="406" y="355"/>
                        <a:pt x="408" y="354"/>
                      </a:cubicBezTo>
                      <a:cubicBezTo>
                        <a:pt x="409" y="354"/>
                        <a:pt x="410" y="353"/>
                        <a:pt x="411" y="353"/>
                      </a:cubicBezTo>
                      <a:cubicBezTo>
                        <a:pt x="439" y="348"/>
                        <a:pt x="468" y="352"/>
                        <a:pt x="496" y="354"/>
                      </a:cubicBezTo>
                      <a:cubicBezTo>
                        <a:pt x="500" y="354"/>
                        <a:pt x="504" y="355"/>
                        <a:pt x="508" y="355"/>
                      </a:cubicBezTo>
                      <a:cubicBezTo>
                        <a:pt x="507" y="355"/>
                        <a:pt x="505" y="356"/>
                        <a:pt x="504" y="356"/>
                      </a:cubicBezTo>
                      <a:cubicBezTo>
                        <a:pt x="490" y="354"/>
                        <a:pt x="476" y="352"/>
                        <a:pt x="462" y="352"/>
                      </a:cubicBezTo>
                      <a:close/>
                      <a:moveTo>
                        <a:pt x="532" y="357"/>
                      </a:moveTo>
                      <a:cubicBezTo>
                        <a:pt x="526" y="358"/>
                        <a:pt x="519" y="357"/>
                        <a:pt x="512" y="357"/>
                      </a:cubicBezTo>
                      <a:cubicBezTo>
                        <a:pt x="514" y="356"/>
                        <a:pt x="515" y="356"/>
                        <a:pt x="516" y="356"/>
                      </a:cubicBezTo>
                      <a:cubicBezTo>
                        <a:pt x="522" y="357"/>
                        <a:pt x="528" y="357"/>
                        <a:pt x="533" y="357"/>
                      </a:cubicBezTo>
                      <a:cubicBezTo>
                        <a:pt x="533" y="357"/>
                        <a:pt x="533" y="357"/>
                        <a:pt x="532" y="357"/>
                      </a:cubicBezTo>
                      <a:close/>
                      <a:moveTo>
                        <a:pt x="555" y="350"/>
                      </a:moveTo>
                      <a:cubicBezTo>
                        <a:pt x="554" y="350"/>
                        <a:pt x="553" y="350"/>
                        <a:pt x="552" y="351"/>
                      </a:cubicBezTo>
                      <a:cubicBezTo>
                        <a:pt x="548" y="352"/>
                        <a:pt x="543" y="352"/>
                        <a:pt x="539" y="353"/>
                      </a:cubicBezTo>
                      <a:cubicBezTo>
                        <a:pt x="544" y="352"/>
                        <a:pt x="550" y="351"/>
                        <a:pt x="555" y="350"/>
                      </a:cubicBezTo>
                      <a:close/>
                      <a:moveTo>
                        <a:pt x="467" y="350"/>
                      </a:moveTo>
                      <a:cubicBezTo>
                        <a:pt x="455" y="349"/>
                        <a:pt x="442" y="348"/>
                        <a:pt x="430" y="349"/>
                      </a:cubicBezTo>
                      <a:cubicBezTo>
                        <a:pt x="442" y="347"/>
                        <a:pt x="454" y="348"/>
                        <a:pt x="467" y="350"/>
                      </a:cubicBezTo>
                      <a:close/>
                      <a:moveTo>
                        <a:pt x="376" y="365"/>
                      </a:moveTo>
                      <a:cubicBezTo>
                        <a:pt x="381" y="362"/>
                        <a:pt x="387" y="359"/>
                        <a:pt x="392" y="357"/>
                      </a:cubicBezTo>
                      <a:cubicBezTo>
                        <a:pt x="392" y="357"/>
                        <a:pt x="392" y="358"/>
                        <a:pt x="392" y="358"/>
                      </a:cubicBezTo>
                      <a:cubicBezTo>
                        <a:pt x="391" y="358"/>
                        <a:pt x="391" y="359"/>
                        <a:pt x="391" y="359"/>
                      </a:cubicBezTo>
                      <a:cubicBezTo>
                        <a:pt x="391" y="359"/>
                        <a:pt x="391" y="359"/>
                        <a:pt x="391" y="359"/>
                      </a:cubicBezTo>
                      <a:cubicBezTo>
                        <a:pt x="390" y="359"/>
                        <a:pt x="389" y="359"/>
                        <a:pt x="387" y="360"/>
                      </a:cubicBezTo>
                      <a:cubicBezTo>
                        <a:pt x="385" y="360"/>
                        <a:pt x="383" y="362"/>
                        <a:pt x="385" y="362"/>
                      </a:cubicBezTo>
                      <a:cubicBezTo>
                        <a:pt x="370" y="370"/>
                        <a:pt x="355" y="377"/>
                        <a:pt x="341" y="386"/>
                      </a:cubicBezTo>
                      <a:cubicBezTo>
                        <a:pt x="352" y="377"/>
                        <a:pt x="363" y="366"/>
                        <a:pt x="371" y="354"/>
                      </a:cubicBezTo>
                      <a:cubicBezTo>
                        <a:pt x="372" y="353"/>
                        <a:pt x="374" y="352"/>
                        <a:pt x="375" y="351"/>
                      </a:cubicBezTo>
                      <a:cubicBezTo>
                        <a:pt x="376" y="351"/>
                        <a:pt x="378" y="351"/>
                        <a:pt x="378" y="350"/>
                      </a:cubicBezTo>
                      <a:cubicBezTo>
                        <a:pt x="379" y="349"/>
                        <a:pt x="380" y="348"/>
                        <a:pt x="380" y="347"/>
                      </a:cubicBezTo>
                      <a:cubicBezTo>
                        <a:pt x="381" y="347"/>
                        <a:pt x="383" y="346"/>
                        <a:pt x="384" y="345"/>
                      </a:cubicBezTo>
                      <a:cubicBezTo>
                        <a:pt x="376" y="352"/>
                        <a:pt x="369" y="360"/>
                        <a:pt x="362" y="368"/>
                      </a:cubicBezTo>
                      <a:cubicBezTo>
                        <a:pt x="359" y="370"/>
                        <a:pt x="365" y="371"/>
                        <a:pt x="367" y="369"/>
                      </a:cubicBezTo>
                      <a:cubicBezTo>
                        <a:pt x="368" y="368"/>
                        <a:pt x="370" y="366"/>
                        <a:pt x="371" y="365"/>
                      </a:cubicBezTo>
                      <a:cubicBezTo>
                        <a:pt x="372" y="365"/>
                        <a:pt x="375" y="365"/>
                        <a:pt x="376" y="365"/>
                      </a:cubicBezTo>
                      <a:close/>
                      <a:moveTo>
                        <a:pt x="406" y="336"/>
                      </a:moveTo>
                      <a:cubicBezTo>
                        <a:pt x="401" y="338"/>
                        <a:pt x="395" y="342"/>
                        <a:pt x="390" y="346"/>
                      </a:cubicBezTo>
                      <a:cubicBezTo>
                        <a:pt x="393" y="343"/>
                        <a:pt x="396" y="341"/>
                        <a:pt x="398" y="338"/>
                      </a:cubicBezTo>
                      <a:cubicBezTo>
                        <a:pt x="401" y="337"/>
                        <a:pt x="404" y="336"/>
                        <a:pt x="406" y="336"/>
                      </a:cubicBezTo>
                      <a:close/>
                      <a:moveTo>
                        <a:pt x="402" y="329"/>
                      </a:moveTo>
                      <a:cubicBezTo>
                        <a:pt x="398" y="332"/>
                        <a:pt x="395" y="335"/>
                        <a:pt x="391" y="338"/>
                      </a:cubicBezTo>
                      <a:cubicBezTo>
                        <a:pt x="390" y="339"/>
                        <a:pt x="388" y="339"/>
                        <a:pt x="387" y="340"/>
                      </a:cubicBezTo>
                      <a:cubicBezTo>
                        <a:pt x="389" y="338"/>
                        <a:pt x="391" y="336"/>
                        <a:pt x="393" y="334"/>
                      </a:cubicBezTo>
                      <a:cubicBezTo>
                        <a:pt x="396" y="332"/>
                        <a:pt x="399" y="330"/>
                        <a:pt x="402" y="329"/>
                      </a:cubicBezTo>
                      <a:close/>
                      <a:moveTo>
                        <a:pt x="392" y="329"/>
                      </a:moveTo>
                      <a:cubicBezTo>
                        <a:pt x="390" y="330"/>
                        <a:pt x="389" y="331"/>
                        <a:pt x="387" y="332"/>
                      </a:cubicBezTo>
                      <a:cubicBezTo>
                        <a:pt x="389" y="328"/>
                        <a:pt x="392" y="324"/>
                        <a:pt x="393" y="318"/>
                      </a:cubicBezTo>
                      <a:cubicBezTo>
                        <a:pt x="393" y="318"/>
                        <a:pt x="393" y="318"/>
                        <a:pt x="393" y="318"/>
                      </a:cubicBezTo>
                      <a:cubicBezTo>
                        <a:pt x="395" y="316"/>
                        <a:pt x="396" y="315"/>
                        <a:pt x="398" y="313"/>
                      </a:cubicBezTo>
                      <a:cubicBezTo>
                        <a:pt x="401" y="311"/>
                        <a:pt x="404" y="309"/>
                        <a:pt x="408" y="308"/>
                      </a:cubicBezTo>
                      <a:cubicBezTo>
                        <a:pt x="406" y="310"/>
                        <a:pt x="403" y="312"/>
                        <a:pt x="401" y="315"/>
                      </a:cubicBezTo>
                      <a:cubicBezTo>
                        <a:pt x="399" y="318"/>
                        <a:pt x="405" y="318"/>
                        <a:pt x="406" y="316"/>
                      </a:cubicBezTo>
                      <a:cubicBezTo>
                        <a:pt x="410" y="311"/>
                        <a:pt x="415" y="307"/>
                        <a:pt x="419" y="302"/>
                      </a:cubicBezTo>
                      <a:cubicBezTo>
                        <a:pt x="424" y="300"/>
                        <a:pt x="429" y="299"/>
                        <a:pt x="434" y="297"/>
                      </a:cubicBezTo>
                      <a:cubicBezTo>
                        <a:pt x="420" y="307"/>
                        <a:pt x="405" y="317"/>
                        <a:pt x="392" y="329"/>
                      </a:cubicBezTo>
                      <a:close/>
                      <a:moveTo>
                        <a:pt x="425" y="286"/>
                      </a:moveTo>
                      <a:cubicBezTo>
                        <a:pt x="423" y="287"/>
                        <a:pt x="421" y="289"/>
                        <a:pt x="419" y="290"/>
                      </a:cubicBezTo>
                      <a:cubicBezTo>
                        <a:pt x="419" y="291"/>
                        <a:pt x="419" y="291"/>
                        <a:pt x="419" y="291"/>
                      </a:cubicBezTo>
                      <a:cubicBezTo>
                        <a:pt x="410" y="297"/>
                        <a:pt x="402" y="304"/>
                        <a:pt x="394" y="311"/>
                      </a:cubicBezTo>
                      <a:cubicBezTo>
                        <a:pt x="393" y="312"/>
                        <a:pt x="391" y="313"/>
                        <a:pt x="390" y="314"/>
                      </a:cubicBezTo>
                      <a:cubicBezTo>
                        <a:pt x="395" y="308"/>
                        <a:pt x="401" y="301"/>
                        <a:pt x="407" y="295"/>
                      </a:cubicBezTo>
                      <a:cubicBezTo>
                        <a:pt x="413" y="291"/>
                        <a:pt x="418" y="288"/>
                        <a:pt x="425" y="286"/>
                      </a:cubicBezTo>
                      <a:close/>
                      <a:moveTo>
                        <a:pt x="441" y="259"/>
                      </a:moveTo>
                      <a:cubicBezTo>
                        <a:pt x="446" y="254"/>
                        <a:pt x="452" y="249"/>
                        <a:pt x="457" y="244"/>
                      </a:cubicBezTo>
                      <a:cubicBezTo>
                        <a:pt x="464" y="239"/>
                        <a:pt x="471" y="235"/>
                        <a:pt x="478" y="230"/>
                      </a:cubicBezTo>
                      <a:cubicBezTo>
                        <a:pt x="478" y="231"/>
                        <a:pt x="478" y="232"/>
                        <a:pt x="478" y="232"/>
                      </a:cubicBezTo>
                      <a:cubicBezTo>
                        <a:pt x="466" y="240"/>
                        <a:pt x="453" y="249"/>
                        <a:pt x="441" y="259"/>
                      </a:cubicBezTo>
                      <a:close/>
                      <a:moveTo>
                        <a:pt x="494" y="223"/>
                      </a:moveTo>
                      <a:cubicBezTo>
                        <a:pt x="500" y="218"/>
                        <a:pt x="507" y="214"/>
                        <a:pt x="514" y="210"/>
                      </a:cubicBezTo>
                      <a:cubicBezTo>
                        <a:pt x="515" y="209"/>
                        <a:pt x="517" y="208"/>
                        <a:pt x="519" y="208"/>
                      </a:cubicBezTo>
                      <a:cubicBezTo>
                        <a:pt x="511" y="213"/>
                        <a:pt x="502" y="218"/>
                        <a:pt x="494" y="223"/>
                      </a:cubicBezTo>
                      <a:close/>
                      <a:moveTo>
                        <a:pt x="531" y="201"/>
                      </a:moveTo>
                      <a:cubicBezTo>
                        <a:pt x="531" y="201"/>
                        <a:pt x="531" y="201"/>
                        <a:pt x="531" y="201"/>
                      </a:cubicBezTo>
                      <a:cubicBezTo>
                        <a:pt x="531" y="201"/>
                        <a:pt x="531" y="201"/>
                        <a:pt x="531" y="201"/>
                      </a:cubicBezTo>
                      <a:cubicBezTo>
                        <a:pt x="531" y="201"/>
                        <a:pt x="531" y="201"/>
                        <a:pt x="531" y="201"/>
                      </a:cubicBezTo>
                      <a:close/>
                      <a:moveTo>
                        <a:pt x="552" y="185"/>
                      </a:moveTo>
                      <a:cubicBezTo>
                        <a:pt x="541" y="192"/>
                        <a:pt x="529" y="197"/>
                        <a:pt x="517" y="203"/>
                      </a:cubicBezTo>
                      <a:cubicBezTo>
                        <a:pt x="528" y="198"/>
                        <a:pt x="538" y="192"/>
                        <a:pt x="548" y="186"/>
                      </a:cubicBezTo>
                      <a:cubicBezTo>
                        <a:pt x="549" y="186"/>
                        <a:pt x="551" y="185"/>
                        <a:pt x="552" y="185"/>
                      </a:cubicBezTo>
                      <a:close/>
                      <a:moveTo>
                        <a:pt x="558" y="178"/>
                      </a:moveTo>
                      <a:cubicBezTo>
                        <a:pt x="556" y="179"/>
                        <a:pt x="554" y="180"/>
                        <a:pt x="552" y="181"/>
                      </a:cubicBezTo>
                      <a:cubicBezTo>
                        <a:pt x="551" y="181"/>
                        <a:pt x="551" y="181"/>
                        <a:pt x="550" y="181"/>
                      </a:cubicBezTo>
                      <a:cubicBezTo>
                        <a:pt x="551" y="180"/>
                        <a:pt x="553" y="180"/>
                        <a:pt x="554" y="179"/>
                      </a:cubicBezTo>
                      <a:cubicBezTo>
                        <a:pt x="555" y="178"/>
                        <a:pt x="556" y="178"/>
                        <a:pt x="558" y="178"/>
                      </a:cubicBezTo>
                      <a:close/>
                      <a:moveTo>
                        <a:pt x="580" y="146"/>
                      </a:moveTo>
                      <a:cubicBezTo>
                        <a:pt x="586" y="145"/>
                        <a:pt x="591" y="143"/>
                        <a:pt x="597" y="141"/>
                      </a:cubicBezTo>
                      <a:cubicBezTo>
                        <a:pt x="588" y="145"/>
                        <a:pt x="579" y="150"/>
                        <a:pt x="570" y="154"/>
                      </a:cubicBezTo>
                      <a:cubicBezTo>
                        <a:pt x="571" y="153"/>
                        <a:pt x="572" y="152"/>
                        <a:pt x="573" y="151"/>
                      </a:cubicBezTo>
                      <a:cubicBezTo>
                        <a:pt x="574" y="149"/>
                        <a:pt x="570" y="150"/>
                        <a:pt x="568" y="151"/>
                      </a:cubicBezTo>
                      <a:cubicBezTo>
                        <a:pt x="570" y="149"/>
                        <a:pt x="571" y="148"/>
                        <a:pt x="573" y="146"/>
                      </a:cubicBezTo>
                      <a:cubicBezTo>
                        <a:pt x="574" y="145"/>
                        <a:pt x="573" y="144"/>
                        <a:pt x="571" y="144"/>
                      </a:cubicBezTo>
                      <a:cubicBezTo>
                        <a:pt x="575" y="143"/>
                        <a:pt x="579" y="142"/>
                        <a:pt x="583" y="142"/>
                      </a:cubicBezTo>
                      <a:cubicBezTo>
                        <a:pt x="582" y="142"/>
                        <a:pt x="581" y="143"/>
                        <a:pt x="579" y="143"/>
                      </a:cubicBezTo>
                      <a:cubicBezTo>
                        <a:pt x="576" y="144"/>
                        <a:pt x="576" y="147"/>
                        <a:pt x="580" y="146"/>
                      </a:cubicBezTo>
                      <a:close/>
                      <a:moveTo>
                        <a:pt x="621" y="102"/>
                      </a:moveTo>
                      <a:cubicBezTo>
                        <a:pt x="613" y="108"/>
                        <a:pt x="606" y="113"/>
                        <a:pt x="598" y="117"/>
                      </a:cubicBezTo>
                      <a:cubicBezTo>
                        <a:pt x="598" y="117"/>
                        <a:pt x="598" y="116"/>
                        <a:pt x="598" y="116"/>
                      </a:cubicBezTo>
                      <a:cubicBezTo>
                        <a:pt x="606" y="111"/>
                        <a:pt x="613" y="106"/>
                        <a:pt x="621" y="102"/>
                      </a:cubicBezTo>
                      <a:close/>
                      <a:moveTo>
                        <a:pt x="594" y="113"/>
                      </a:moveTo>
                      <a:cubicBezTo>
                        <a:pt x="593" y="114"/>
                        <a:pt x="592" y="115"/>
                        <a:pt x="591" y="116"/>
                      </a:cubicBezTo>
                      <a:cubicBezTo>
                        <a:pt x="592" y="114"/>
                        <a:pt x="594" y="113"/>
                        <a:pt x="595" y="112"/>
                      </a:cubicBezTo>
                      <a:cubicBezTo>
                        <a:pt x="595" y="112"/>
                        <a:pt x="595" y="113"/>
                        <a:pt x="594" y="113"/>
                      </a:cubicBezTo>
                      <a:close/>
                      <a:moveTo>
                        <a:pt x="614" y="91"/>
                      </a:moveTo>
                      <a:cubicBezTo>
                        <a:pt x="613" y="91"/>
                        <a:pt x="612" y="91"/>
                        <a:pt x="612" y="92"/>
                      </a:cubicBezTo>
                      <a:cubicBezTo>
                        <a:pt x="610" y="94"/>
                        <a:pt x="608" y="96"/>
                        <a:pt x="607" y="98"/>
                      </a:cubicBezTo>
                      <a:cubicBezTo>
                        <a:pt x="606" y="98"/>
                        <a:pt x="606" y="98"/>
                        <a:pt x="606" y="98"/>
                      </a:cubicBezTo>
                      <a:cubicBezTo>
                        <a:pt x="590" y="111"/>
                        <a:pt x="575" y="124"/>
                        <a:pt x="562" y="139"/>
                      </a:cubicBezTo>
                      <a:cubicBezTo>
                        <a:pt x="562" y="140"/>
                        <a:pt x="561" y="140"/>
                        <a:pt x="561" y="141"/>
                      </a:cubicBezTo>
                      <a:cubicBezTo>
                        <a:pt x="560" y="141"/>
                        <a:pt x="560" y="141"/>
                        <a:pt x="560" y="141"/>
                      </a:cubicBezTo>
                      <a:cubicBezTo>
                        <a:pt x="557" y="144"/>
                        <a:pt x="554" y="146"/>
                        <a:pt x="552" y="149"/>
                      </a:cubicBezTo>
                      <a:cubicBezTo>
                        <a:pt x="550" y="149"/>
                        <a:pt x="549" y="150"/>
                        <a:pt x="547" y="150"/>
                      </a:cubicBezTo>
                      <a:cubicBezTo>
                        <a:pt x="569" y="129"/>
                        <a:pt x="591" y="108"/>
                        <a:pt x="614" y="88"/>
                      </a:cubicBezTo>
                      <a:cubicBezTo>
                        <a:pt x="619" y="85"/>
                        <a:pt x="623" y="81"/>
                        <a:pt x="628" y="77"/>
                      </a:cubicBezTo>
                      <a:cubicBezTo>
                        <a:pt x="623" y="82"/>
                        <a:pt x="619" y="86"/>
                        <a:pt x="614" y="91"/>
                      </a:cubicBezTo>
                      <a:close/>
                      <a:moveTo>
                        <a:pt x="490" y="201"/>
                      </a:moveTo>
                      <a:cubicBezTo>
                        <a:pt x="475" y="216"/>
                        <a:pt x="461" y="231"/>
                        <a:pt x="446" y="247"/>
                      </a:cubicBezTo>
                      <a:cubicBezTo>
                        <a:pt x="444" y="249"/>
                        <a:pt x="442" y="250"/>
                        <a:pt x="440" y="252"/>
                      </a:cubicBezTo>
                      <a:cubicBezTo>
                        <a:pt x="449" y="242"/>
                        <a:pt x="458" y="233"/>
                        <a:pt x="468" y="223"/>
                      </a:cubicBezTo>
                      <a:cubicBezTo>
                        <a:pt x="475" y="216"/>
                        <a:pt x="483" y="208"/>
                        <a:pt x="490" y="201"/>
                      </a:cubicBezTo>
                      <a:close/>
                      <a:moveTo>
                        <a:pt x="38" y="749"/>
                      </a:moveTo>
                      <a:cubicBezTo>
                        <a:pt x="36" y="752"/>
                        <a:pt x="33" y="756"/>
                        <a:pt x="30" y="759"/>
                      </a:cubicBezTo>
                      <a:cubicBezTo>
                        <a:pt x="33" y="755"/>
                        <a:pt x="35" y="752"/>
                        <a:pt x="38" y="749"/>
                      </a:cubicBezTo>
                      <a:close/>
                      <a:moveTo>
                        <a:pt x="67" y="706"/>
                      </a:moveTo>
                      <a:cubicBezTo>
                        <a:pt x="67" y="705"/>
                        <a:pt x="68" y="704"/>
                        <a:pt x="68" y="702"/>
                      </a:cubicBezTo>
                      <a:cubicBezTo>
                        <a:pt x="72" y="696"/>
                        <a:pt x="77" y="690"/>
                        <a:pt x="81" y="683"/>
                      </a:cubicBezTo>
                      <a:cubicBezTo>
                        <a:pt x="79" y="687"/>
                        <a:pt x="77" y="691"/>
                        <a:pt x="75" y="694"/>
                      </a:cubicBezTo>
                      <a:cubicBezTo>
                        <a:pt x="72" y="699"/>
                        <a:pt x="69" y="704"/>
                        <a:pt x="65" y="709"/>
                      </a:cubicBezTo>
                      <a:cubicBezTo>
                        <a:pt x="66" y="708"/>
                        <a:pt x="66" y="707"/>
                        <a:pt x="67" y="706"/>
                      </a:cubicBezTo>
                      <a:close/>
                      <a:moveTo>
                        <a:pt x="120" y="618"/>
                      </a:moveTo>
                      <a:cubicBezTo>
                        <a:pt x="120" y="618"/>
                        <a:pt x="120" y="618"/>
                        <a:pt x="119" y="619"/>
                      </a:cubicBezTo>
                      <a:cubicBezTo>
                        <a:pt x="122" y="614"/>
                        <a:pt x="125" y="610"/>
                        <a:pt x="129" y="606"/>
                      </a:cubicBezTo>
                      <a:cubicBezTo>
                        <a:pt x="126" y="610"/>
                        <a:pt x="123" y="614"/>
                        <a:pt x="120" y="618"/>
                      </a:cubicBezTo>
                      <a:close/>
                      <a:moveTo>
                        <a:pt x="40" y="756"/>
                      </a:moveTo>
                      <a:cubicBezTo>
                        <a:pt x="47" y="746"/>
                        <a:pt x="53" y="736"/>
                        <a:pt x="58" y="725"/>
                      </a:cubicBezTo>
                      <a:cubicBezTo>
                        <a:pt x="66" y="715"/>
                        <a:pt x="74" y="705"/>
                        <a:pt x="80" y="694"/>
                      </a:cubicBezTo>
                      <a:cubicBezTo>
                        <a:pt x="98" y="664"/>
                        <a:pt x="115" y="635"/>
                        <a:pt x="135" y="606"/>
                      </a:cubicBezTo>
                      <a:cubicBezTo>
                        <a:pt x="136" y="603"/>
                        <a:pt x="131" y="604"/>
                        <a:pt x="129" y="605"/>
                      </a:cubicBezTo>
                      <a:cubicBezTo>
                        <a:pt x="129" y="605"/>
                        <a:pt x="130" y="604"/>
                        <a:pt x="130" y="604"/>
                      </a:cubicBezTo>
                      <a:cubicBezTo>
                        <a:pt x="155" y="572"/>
                        <a:pt x="178" y="539"/>
                        <a:pt x="204" y="508"/>
                      </a:cubicBezTo>
                      <a:cubicBezTo>
                        <a:pt x="232" y="474"/>
                        <a:pt x="262" y="442"/>
                        <a:pt x="291" y="410"/>
                      </a:cubicBezTo>
                      <a:cubicBezTo>
                        <a:pt x="331" y="365"/>
                        <a:pt x="372" y="321"/>
                        <a:pt x="414" y="278"/>
                      </a:cubicBezTo>
                      <a:cubicBezTo>
                        <a:pt x="414" y="278"/>
                        <a:pt x="414" y="278"/>
                        <a:pt x="415" y="278"/>
                      </a:cubicBezTo>
                      <a:cubicBezTo>
                        <a:pt x="409" y="284"/>
                        <a:pt x="404" y="290"/>
                        <a:pt x="398" y="296"/>
                      </a:cubicBezTo>
                      <a:cubicBezTo>
                        <a:pt x="398" y="297"/>
                        <a:pt x="397" y="297"/>
                        <a:pt x="397" y="298"/>
                      </a:cubicBezTo>
                      <a:cubicBezTo>
                        <a:pt x="396" y="298"/>
                        <a:pt x="396" y="298"/>
                        <a:pt x="396" y="299"/>
                      </a:cubicBezTo>
                      <a:cubicBezTo>
                        <a:pt x="380" y="317"/>
                        <a:pt x="359" y="334"/>
                        <a:pt x="347" y="355"/>
                      </a:cubicBezTo>
                      <a:cubicBezTo>
                        <a:pt x="340" y="363"/>
                        <a:pt x="333" y="371"/>
                        <a:pt x="327" y="379"/>
                      </a:cubicBezTo>
                      <a:cubicBezTo>
                        <a:pt x="326" y="379"/>
                        <a:pt x="325" y="380"/>
                        <a:pt x="324" y="380"/>
                      </a:cubicBezTo>
                      <a:cubicBezTo>
                        <a:pt x="320" y="386"/>
                        <a:pt x="315" y="391"/>
                        <a:pt x="310" y="397"/>
                      </a:cubicBezTo>
                      <a:cubicBezTo>
                        <a:pt x="290" y="417"/>
                        <a:pt x="266" y="435"/>
                        <a:pt x="255" y="462"/>
                      </a:cubicBezTo>
                      <a:cubicBezTo>
                        <a:pt x="253" y="461"/>
                        <a:pt x="251" y="462"/>
                        <a:pt x="250" y="463"/>
                      </a:cubicBezTo>
                      <a:cubicBezTo>
                        <a:pt x="241" y="473"/>
                        <a:pt x="233" y="484"/>
                        <a:pt x="225" y="495"/>
                      </a:cubicBezTo>
                      <a:cubicBezTo>
                        <a:pt x="225" y="496"/>
                        <a:pt x="225" y="496"/>
                        <a:pt x="225" y="496"/>
                      </a:cubicBezTo>
                      <a:cubicBezTo>
                        <a:pt x="223" y="499"/>
                        <a:pt x="220" y="501"/>
                        <a:pt x="217" y="504"/>
                      </a:cubicBezTo>
                      <a:cubicBezTo>
                        <a:pt x="216" y="505"/>
                        <a:pt x="219" y="505"/>
                        <a:pt x="220" y="505"/>
                      </a:cubicBezTo>
                      <a:cubicBezTo>
                        <a:pt x="220" y="505"/>
                        <a:pt x="220" y="505"/>
                        <a:pt x="221" y="505"/>
                      </a:cubicBezTo>
                      <a:cubicBezTo>
                        <a:pt x="213" y="514"/>
                        <a:pt x="206" y="523"/>
                        <a:pt x="199" y="532"/>
                      </a:cubicBezTo>
                      <a:cubicBezTo>
                        <a:pt x="194" y="535"/>
                        <a:pt x="190" y="538"/>
                        <a:pt x="186" y="541"/>
                      </a:cubicBezTo>
                      <a:cubicBezTo>
                        <a:pt x="184" y="543"/>
                        <a:pt x="190" y="542"/>
                        <a:pt x="191" y="541"/>
                      </a:cubicBezTo>
                      <a:cubicBezTo>
                        <a:pt x="191" y="541"/>
                        <a:pt x="192" y="541"/>
                        <a:pt x="192" y="540"/>
                      </a:cubicBezTo>
                      <a:cubicBezTo>
                        <a:pt x="192" y="541"/>
                        <a:pt x="191" y="541"/>
                        <a:pt x="191" y="542"/>
                      </a:cubicBezTo>
                      <a:cubicBezTo>
                        <a:pt x="178" y="558"/>
                        <a:pt x="166" y="574"/>
                        <a:pt x="154" y="591"/>
                      </a:cubicBezTo>
                      <a:cubicBezTo>
                        <a:pt x="154" y="592"/>
                        <a:pt x="153" y="592"/>
                        <a:pt x="153" y="592"/>
                      </a:cubicBezTo>
                      <a:cubicBezTo>
                        <a:pt x="150" y="593"/>
                        <a:pt x="151" y="595"/>
                        <a:pt x="152" y="595"/>
                      </a:cubicBezTo>
                      <a:cubicBezTo>
                        <a:pt x="136" y="619"/>
                        <a:pt x="121" y="643"/>
                        <a:pt x="107" y="668"/>
                      </a:cubicBezTo>
                      <a:cubicBezTo>
                        <a:pt x="88" y="701"/>
                        <a:pt x="67" y="731"/>
                        <a:pt x="40" y="75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5" name="Google Shape;395;g734489df45_0_8"/>
                <p:cNvSpPr/>
                <p:nvPr/>
              </p:nvSpPr>
              <p:spPr>
                <a:xfrm>
                  <a:off x="9047164" y="4337051"/>
                  <a:ext cx="319088" cy="155575"/>
                </a:xfrm>
                <a:custGeom>
                  <a:rect b="b" l="l" r="r" t="t"/>
                  <a:pathLst>
                    <a:path extrusionOk="0" h="72" w="146">
                      <a:moveTo>
                        <a:pt x="140" y="1"/>
                      </a:moveTo>
                      <a:cubicBezTo>
                        <a:pt x="93" y="22"/>
                        <a:pt x="44" y="37"/>
                        <a:pt x="3" y="70"/>
                      </a:cubicBezTo>
                      <a:cubicBezTo>
                        <a:pt x="0" y="72"/>
                        <a:pt x="6" y="72"/>
                        <a:pt x="8" y="71"/>
                      </a:cubicBezTo>
                      <a:cubicBezTo>
                        <a:pt x="48" y="39"/>
                        <a:pt x="96" y="24"/>
                        <a:pt x="142" y="3"/>
                      </a:cubicBezTo>
                      <a:cubicBezTo>
                        <a:pt x="146" y="1"/>
                        <a:pt x="143" y="0"/>
                        <a:pt x="140"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6" name="Google Shape;396;g734489df45_0_8"/>
                <p:cNvSpPr/>
                <p:nvPr/>
              </p:nvSpPr>
              <p:spPr>
                <a:xfrm>
                  <a:off x="9005889" y="4410076"/>
                  <a:ext cx="357188" cy="150813"/>
                </a:xfrm>
                <a:custGeom>
                  <a:rect b="b" l="l" r="r" t="t"/>
                  <a:pathLst>
                    <a:path extrusionOk="0" h="69" w="164">
                      <a:moveTo>
                        <a:pt x="157" y="1"/>
                      </a:moveTo>
                      <a:cubicBezTo>
                        <a:pt x="106" y="26"/>
                        <a:pt x="48" y="28"/>
                        <a:pt x="3" y="65"/>
                      </a:cubicBezTo>
                      <a:cubicBezTo>
                        <a:pt x="0" y="67"/>
                        <a:pt x="5" y="69"/>
                        <a:pt x="7" y="67"/>
                      </a:cubicBezTo>
                      <a:cubicBezTo>
                        <a:pt x="52" y="32"/>
                        <a:pt x="110" y="29"/>
                        <a:pt x="160" y="5"/>
                      </a:cubicBezTo>
                      <a:cubicBezTo>
                        <a:pt x="164" y="3"/>
                        <a:pt x="160" y="0"/>
                        <a:pt x="157"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7" name="Google Shape;397;g734489df45_0_8"/>
                <p:cNvSpPr/>
                <p:nvPr/>
              </p:nvSpPr>
              <p:spPr>
                <a:xfrm>
                  <a:off x="9002714" y="4527551"/>
                  <a:ext cx="336550" cy="66675"/>
                </a:xfrm>
                <a:custGeom>
                  <a:rect b="b" l="l" r="r" t="t"/>
                  <a:pathLst>
                    <a:path extrusionOk="0" h="30" w="155">
                      <a:moveTo>
                        <a:pt x="148" y="3"/>
                      </a:moveTo>
                      <a:cubicBezTo>
                        <a:pt x="120" y="18"/>
                        <a:pt x="91" y="12"/>
                        <a:pt x="62" y="11"/>
                      </a:cubicBezTo>
                      <a:cubicBezTo>
                        <a:pt x="41" y="11"/>
                        <a:pt x="22" y="16"/>
                        <a:pt x="4" y="27"/>
                      </a:cubicBezTo>
                      <a:cubicBezTo>
                        <a:pt x="0" y="29"/>
                        <a:pt x="6" y="30"/>
                        <a:pt x="8" y="29"/>
                      </a:cubicBezTo>
                      <a:cubicBezTo>
                        <a:pt x="52" y="0"/>
                        <a:pt x="105" y="29"/>
                        <a:pt x="151" y="5"/>
                      </a:cubicBezTo>
                      <a:cubicBezTo>
                        <a:pt x="155" y="3"/>
                        <a:pt x="150" y="3"/>
                        <a:pt x="148"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8" name="Google Shape;398;g734489df45_0_8"/>
                <p:cNvSpPr/>
                <p:nvPr/>
              </p:nvSpPr>
              <p:spPr>
                <a:xfrm>
                  <a:off x="8905877" y="4279901"/>
                  <a:ext cx="50800" cy="303213"/>
                </a:xfrm>
                <a:custGeom>
                  <a:rect b="b" l="l" r="r" t="t"/>
                  <a:pathLst>
                    <a:path extrusionOk="0" h="139" w="23">
                      <a:moveTo>
                        <a:pt x="7" y="135"/>
                      </a:moveTo>
                      <a:cubicBezTo>
                        <a:pt x="10" y="114"/>
                        <a:pt x="9" y="93"/>
                        <a:pt x="11" y="72"/>
                      </a:cubicBezTo>
                      <a:cubicBezTo>
                        <a:pt x="12" y="49"/>
                        <a:pt x="19" y="26"/>
                        <a:pt x="23" y="2"/>
                      </a:cubicBezTo>
                      <a:cubicBezTo>
                        <a:pt x="23" y="0"/>
                        <a:pt x="17" y="1"/>
                        <a:pt x="17" y="3"/>
                      </a:cubicBezTo>
                      <a:cubicBezTo>
                        <a:pt x="14" y="25"/>
                        <a:pt x="8" y="46"/>
                        <a:pt x="5" y="67"/>
                      </a:cubicBezTo>
                      <a:cubicBezTo>
                        <a:pt x="2" y="90"/>
                        <a:pt x="4" y="113"/>
                        <a:pt x="1" y="136"/>
                      </a:cubicBezTo>
                      <a:cubicBezTo>
                        <a:pt x="0" y="139"/>
                        <a:pt x="7" y="138"/>
                        <a:pt x="7" y="135"/>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9" name="Google Shape;399;g734489df45_0_8"/>
                <p:cNvSpPr/>
                <p:nvPr/>
              </p:nvSpPr>
              <p:spPr>
                <a:xfrm>
                  <a:off x="10240964" y="3336926"/>
                  <a:ext cx="163513" cy="106363"/>
                </a:xfrm>
                <a:custGeom>
                  <a:rect b="b" l="l" r="r" t="t"/>
                  <a:pathLst>
                    <a:path extrusionOk="0" h="49" w="75">
                      <a:moveTo>
                        <a:pt x="74" y="2"/>
                      </a:moveTo>
                      <a:cubicBezTo>
                        <a:pt x="75" y="0"/>
                        <a:pt x="69" y="1"/>
                        <a:pt x="68" y="2"/>
                      </a:cubicBezTo>
                      <a:cubicBezTo>
                        <a:pt x="52" y="23"/>
                        <a:pt x="25" y="28"/>
                        <a:pt x="5" y="43"/>
                      </a:cubicBezTo>
                      <a:cubicBezTo>
                        <a:pt x="3" y="45"/>
                        <a:pt x="8" y="45"/>
                        <a:pt x="9" y="44"/>
                      </a:cubicBezTo>
                      <a:cubicBezTo>
                        <a:pt x="25" y="37"/>
                        <a:pt x="41" y="28"/>
                        <a:pt x="56" y="19"/>
                      </a:cubicBezTo>
                      <a:cubicBezTo>
                        <a:pt x="47" y="35"/>
                        <a:pt x="21" y="42"/>
                        <a:pt x="5" y="45"/>
                      </a:cubicBezTo>
                      <a:cubicBezTo>
                        <a:pt x="2" y="46"/>
                        <a:pt x="0" y="49"/>
                        <a:pt x="4" y="48"/>
                      </a:cubicBezTo>
                      <a:cubicBezTo>
                        <a:pt x="24" y="44"/>
                        <a:pt x="57" y="35"/>
                        <a:pt x="64" y="14"/>
                      </a:cubicBezTo>
                      <a:cubicBezTo>
                        <a:pt x="65" y="13"/>
                        <a:pt x="64" y="13"/>
                        <a:pt x="62" y="13"/>
                      </a:cubicBezTo>
                      <a:cubicBezTo>
                        <a:pt x="66" y="10"/>
                        <a:pt x="70" y="6"/>
                        <a:pt x="7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0" name="Google Shape;400;g734489df45_0_8"/>
                <p:cNvSpPr/>
                <p:nvPr/>
              </p:nvSpPr>
              <p:spPr>
                <a:xfrm>
                  <a:off x="10239377" y="3267076"/>
                  <a:ext cx="104775" cy="74613"/>
                </a:xfrm>
                <a:custGeom>
                  <a:rect b="b" l="l" r="r" t="t"/>
                  <a:pathLst>
                    <a:path extrusionOk="0" h="34" w="48">
                      <a:moveTo>
                        <a:pt x="5" y="31"/>
                      </a:moveTo>
                      <a:cubicBezTo>
                        <a:pt x="3" y="31"/>
                        <a:pt x="0" y="34"/>
                        <a:pt x="4" y="33"/>
                      </a:cubicBezTo>
                      <a:cubicBezTo>
                        <a:pt x="21" y="30"/>
                        <a:pt x="36" y="13"/>
                        <a:pt x="47" y="1"/>
                      </a:cubicBezTo>
                      <a:cubicBezTo>
                        <a:pt x="48" y="0"/>
                        <a:pt x="42" y="0"/>
                        <a:pt x="41" y="1"/>
                      </a:cubicBezTo>
                      <a:cubicBezTo>
                        <a:pt x="37" y="6"/>
                        <a:pt x="32" y="11"/>
                        <a:pt x="27" y="16"/>
                      </a:cubicBezTo>
                      <a:cubicBezTo>
                        <a:pt x="21" y="21"/>
                        <a:pt x="13" y="29"/>
                        <a:pt x="5" y="3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1" name="Google Shape;401;g734489df45_0_8"/>
                <p:cNvSpPr/>
                <p:nvPr/>
              </p:nvSpPr>
              <p:spPr>
                <a:xfrm>
                  <a:off x="10017127" y="3221038"/>
                  <a:ext cx="69850" cy="123825"/>
                </a:xfrm>
                <a:custGeom>
                  <a:rect b="b" l="l" r="r" t="t"/>
                  <a:pathLst>
                    <a:path extrusionOk="0" h="57" w="32">
                      <a:moveTo>
                        <a:pt x="26" y="3"/>
                      </a:moveTo>
                      <a:cubicBezTo>
                        <a:pt x="24" y="15"/>
                        <a:pt x="19" y="26"/>
                        <a:pt x="13" y="37"/>
                      </a:cubicBezTo>
                      <a:cubicBezTo>
                        <a:pt x="13" y="37"/>
                        <a:pt x="12" y="37"/>
                        <a:pt x="12" y="37"/>
                      </a:cubicBezTo>
                      <a:cubicBezTo>
                        <a:pt x="9" y="43"/>
                        <a:pt x="5" y="49"/>
                        <a:pt x="2" y="54"/>
                      </a:cubicBezTo>
                      <a:cubicBezTo>
                        <a:pt x="0" y="57"/>
                        <a:pt x="6" y="56"/>
                        <a:pt x="7" y="55"/>
                      </a:cubicBezTo>
                      <a:cubicBezTo>
                        <a:pt x="18" y="38"/>
                        <a:pt x="29" y="22"/>
                        <a:pt x="32" y="2"/>
                      </a:cubicBezTo>
                      <a:cubicBezTo>
                        <a:pt x="32" y="0"/>
                        <a:pt x="26" y="1"/>
                        <a:pt x="26"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2" name="Google Shape;402;g734489df45_0_8"/>
                <p:cNvSpPr/>
                <p:nvPr/>
              </p:nvSpPr>
              <p:spPr>
                <a:xfrm>
                  <a:off x="10063164" y="3221038"/>
                  <a:ext cx="47625" cy="92075"/>
                </a:xfrm>
                <a:custGeom>
                  <a:rect b="b" l="l" r="r" t="t"/>
                  <a:pathLst>
                    <a:path extrusionOk="0" h="42" w="22">
                      <a:moveTo>
                        <a:pt x="7" y="40"/>
                      </a:moveTo>
                      <a:cubicBezTo>
                        <a:pt x="9" y="36"/>
                        <a:pt x="11" y="33"/>
                        <a:pt x="13" y="29"/>
                      </a:cubicBezTo>
                      <a:cubicBezTo>
                        <a:pt x="13" y="28"/>
                        <a:pt x="13" y="28"/>
                        <a:pt x="12" y="28"/>
                      </a:cubicBezTo>
                      <a:cubicBezTo>
                        <a:pt x="16" y="19"/>
                        <a:pt x="19" y="10"/>
                        <a:pt x="21" y="1"/>
                      </a:cubicBezTo>
                      <a:cubicBezTo>
                        <a:pt x="22" y="0"/>
                        <a:pt x="16" y="0"/>
                        <a:pt x="15" y="2"/>
                      </a:cubicBezTo>
                      <a:cubicBezTo>
                        <a:pt x="12" y="16"/>
                        <a:pt x="7" y="29"/>
                        <a:pt x="1" y="41"/>
                      </a:cubicBezTo>
                      <a:cubicBezTo>
                        <a:pt x="0" y="42"/>
                        <a:pt x="6" y="42"/>
                        <a:pt x="7" y="4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3" name="Google Shape;403;g734489df45_0_8"/>
                <p:cNvSpPr/>
                <p:nvPr/>
              </p:nvSpPr>
              <p:spPr>
                <a:xfrm>
                  <a:off x="10086977" y="3213101"/>
                  <a:ext cx="47625" cy="96838"/>
                </a:xfrm>
                <a:custGeom>
                  <a:rect b="b" l="l" r="r" t="t"/>
                  <a:pathLst>
                    <a:path extrusionOk="0" h="45" w="22">
                      <a:moveTo>
                        <a:pt x="16" y="2"/>
                      </a:moveTo>
                      <a:cubicBezTo>
                        <a:pt x="14" y="18"/>
                        <a:pt x="7" y="31"/>
                        <a:pt x="0" y="44"/>
                      </a:cubicBezTo>
                      <a:cubicBezTo>
                        <a:pt x="0" y="45"/>
                        <a:pt x="5" y="45"/>
                        <a:pt x="6" y="43"/>
                      </a:cubicBezTo>
                      <a:cubicBezTo>
                        <a:pt x="11" y="35"/>
                        <a:pt x="15" y="27"/>
                        <a:pt x="20" y="20"/>
                      </a:cubicBezTo>
                      <a:cubicBezTo>
                        <a:pt x="20" y="20"/>
                        <a:pt x="19" y="19"/>
                        <a:pt x="17" y="20"/>
                      </a:cubicBezTo>
                      <a:cubicBezTo>
                        <a:pt x="20" y="14"/>
                        <a:pt x="21" y="7"/>
                        <a:pt x="22" y="1"/>
                      </a:cubicBezTo>
                      <a:cubicBezTo>
                        <a:pt x="22" y="0"/>
                        <a:pt x="16" y="0"/>
                        <a:pt x="16"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4" name="Google Shape;404;g734489df45_0_8"/>
                <p:cNvSpPr/>
                <p:nvPr/>
              </p:nvSpPr>
              <p:spPr>
                <a:xfrm>
                  <a:off x="9471027" y="4441826"/>
                  <a:ext cx="554038" cy="503238"/>
                </a:xfrm>
                <a:custGeom>
                  <a:rect b="b" l="l" r="r" t="t"/>
                  <a:pathLst>
                    <a:path extrusionOk="0" h="231" w="255">
                      <a:moveTo>
                        <a:pt x="247" y="182"/>
                      </a:moveTo>
                      <a:cubicBezTo>
                        <a:pt x="247" y="183"/>
                        <a:pt x="247" y="183"/>
                        <a:pt x="247" y="184"/>
                      </a:cubicBezTo>
                      <a:cubicBezTo>
                        <a:pt x="246" y="179"/>
                        <a:pt x="246" y="175"/>
                        <a:pt x="246" y="171"/>
                      </a:cubicBezTo>
                      <a:cubicBezTo>
                        <a:pt x="246" y="169"/>
                        <a:pt x="240" y="170"/>
                        <a:pt x="240" y="173"/>
                      </a:cubicBezTo>
                      <a:cubicBezTo>
                        <a:pt x="240" y="173"/>
                        <a:pt x="240" y="174"/>
                        <a:pt x="240" y="174"/>
                      </a:cubicBezTo>
                      <a:cubicBezTo>
                        <a:pt x="239" y="174"/>
                        <a:pt x="238" y="175"/>
                        <a:pt x="238" y="175"/>
                      </a:cubicBezTo>
                      <a:cubicBezTo>
                        <a:pt x="237" y="178"/>
                        <a:pt x="236" y="181"/>
                        <a:pt x="235" y="184"/>
                      </a:cubicBezTo>
                      <a:cubicBezTo>
                        <a:pt x="234" y="179"/>
                        <a:pt x="235" y="173"/>
                        <a:pt x="233" y="168"/>
                      </a:cubicBezTo>
                      <a:cubicBezTo>
                        <a:pt x="233" y="167"/>
                        <a:pt x="228" y="169"/>
                        <a:pt x="227" y="170"/>
                      </a:cubicBezTo>
                      <a:cubicBezTo>
                        <a:pt x="225" y="176"/>
                        <a:pt x="223" y="183"/>
                        <a:pt x="221" y="190"/>
                      </a:cubicBezTo>
                      <a:cubicBezTo>
                        <a:pt x="220" y="187"/>
                        <a:pt x="220" y="185"/>
                        <a:pt x="220" y="183"/>
                      </a:cubicBezTo>
                      <a:cubicBezTo>
                        <a:pt x="221" y="177"/>
                        <a:pt x="221" y="172"/>
                        <a:pt x="221" y="166"/>
                      </a:cubicBezTo>
                      <a:cubicBezTo>
                        <a:pt x="221" y="165"/>
                        <a:pt x="215" y="166"/>
                        <a:pt x="215" y="168"/>
                      </a:cubicBezTo>
                      <a:cubicBezTo>
                        <a:pt x="215" y="173"/>
                        <a:pt x="214" y="179"/>
                        <a:pt x="214" y="184"/>
                      </a:cubicBezTo>
                      <a:cubicBezTo>
                        <a:pt x="214" y="185"/>
                        <a:pt x="214" y="186"/>
                        <a:pt x="213" y="187"/>
                      </a:cubicBezTo>
                      <a:cubicBezTo>
                        <a:pt x="211" y="180"/>
                        <a:pt x="212" y="170"/>
                        <a:pt x="212" y="164"/>
                      </a:cubicBezTo>
                      <a:cubicBezTo>
                        <a:pt x="212" y="163"/>
                        <a:pt x="209" y="163"/>
                        <a:pt x="207" y="164"/>
                      </a:cubicBezTo>
                      <a:cubicBezTo>
                        <a:pt x="207" y="163"/>
                        <a:pt x="208" y="163"/>
                        <a:pt x="208" y="162"/>
                      </a:cubicBezTo>
                      <a:cubicBezTo>
                        <a:pt x="208" y="162"/>
                        <a:pt x="207" y="162"/>
                        <a:pt x="207" y="162"/>
                      </a:cubicBezTo>
                      <a:cubicBezTo>
                        <a:pt x="207" y="161"/>
                        <a:pt x="207" y="160"/>
                        <a:pt x="208" y="159"/>
                      </a:cubicBezTo>
                      <a:cubicBezTo>
                        <a:pt x="208" y="158"/>
                        <a:pt x="202" y="159"/>
                        <a:pt x="201" y="161"/>
                      </a:cubicBezTo>
                      <a:cubicBezTo>
                        <a:pt x="201" y="162"/>
                        <a:pt x="201" y="164"/>
                        <a:pt x="201" y="165"/>
                      </a:cubicBezTo>
                      <a:cubicBezTo>
                        <a:pt x="201" y="164"/>
                        <a:pt x="200" y="163"/>
                        <a:pt x="200" y="162"/>
                      </a:cubicBezTo>
                      <a:cubicBezTo>
                        <a:pt x="200" y="161"/>
                        <a:pt x="199" y="161"/>
                        <a:pt x="198" y="162"/>
                      </a:cubicBezTo>
                      <a:cubicBezTo>
                        <a:pt x="198" y="159"/>
                        <a:pt x="197" y="157"/>
                        <a:pt x="197" y="154"/>
                      </a:cubicBezTo>
                      <a:cubicBezTo>
                        <a:pt x="197" y="131"/>
                        <a:pt x="194" y="109"/>
                        <a:pt x="194" y="86"/>
                      </a:cubicBezTo>
                      <a:cubicBezTo>
                        <a:pt x="194" y="86"/>
                        <a:pt x="194" y="86"/>
                        <a:pt x="194" y="86"/>
                      </a:cubicBezTo>
                      <a:cubicBezTo>
                        <a:pt x="195" y="88"/>
                        <a:pt x="201" y="86"/>
                        <a:pt x="200" y="84"/>
                      </a:cubicBezTo>
                      <a:cubicBezTo>
                        <a:pt x="196" y="75"/>
                        <a:pt x="189" y="68"/>
                        <a:pt x="184" y="60"/>
                      </a:cubicBezTo>
                      <a:cubicBezTo>
                        <a:pt x="189" y="56"/>
                        <a:pt x="193" y="51"/>
                        <a:pt x="196" y="45"/>
                      </a:cubicBezTo>
                      <a:cubicBezTo>
                        <a:pt x="197" y="43"/>
                        <a:pt x="198" y="42"/>
                        <a:pt x="199" y="40"/>
                      </a:cubicBezTo>
                      <a:cubicBezTo>
                        <a:pt x="201" y="34"/>
                        <a:pt x="202" y="28"/>
                        <a:pt x="200" y="23"/>
                      </a:cubicBezTo>
                      <a:cubicBezTo>
                        <a:pt x="200" y="22"/>
                        <a:pt x="200" y="21"/>
                        <a:pt x="200" y="20"/>
                      </a:cubicBezTo>
                      <a:cubicBezTo>
                        <a:pt x="200" y="19"/>
                        <a:pt x="199" y="19"/>
                        <a:pt x="199" y="19"/>
                      </a:cubicBezTo>
                      <a:cubicBezTo>
                        <a:pt x="195" y="11"/>
                        <a:pt x="188" y="6"/>
                        <a:pt x="179" y="4"/>
                      </a:cubicBezTo>
                      <a:cubicBezTo>
                        <a:pt x="179" y="3"/>
                        <a:pt x="179" y="3"/>
                        <a:pt x="178" y="3"/>
                      </a:cubicBezTo>
                      <a:cubicBezTo>
                        <a:pt x="178" y="2"/>
                        <a:pt x="177" y="2"/>
                        <a:pt x="176" y="2"/>
                      </a:cubicBezTo>
                      <a:cubicBezTo>
                        <a:pt x="176" y="2"/>
                        <a:pt x="175" y="1"/>
                        <a:pt x="174" y="1"/>
                      </a:cubicBezTo>
                      <a:cubicBezTo>
                        <a:pt x="164" y="0"/>
                        <a:pt x="154" y="1"/>
                        <a:pt x="143" y="2"/>
                      </a:cubicBezTo>
                      <a:cubicBezTo>
                        <a:pt x="128" y="4"/>
                        <a:pt x="112" y="4"/>
                        <a:pt x="97" y="3"/>
                      </a:cubicBezTo>
                      <a:cubicBezTo>
                        <a:pt x="71" y="3"/>
                        <a:pt x="45" y="1"/>
                        <a:pt x="19" y="8"/>
                      </a:cubicBezTo>
                      <a:cubicBezTo>
                        <a:pt x="19" y="9"/>
                        <a:pt x="18" y="9"/>
                        <a:pt x="18" y="9"/>
                      </a:cubicBezTo>
                      <a:cubicBezTo>
                        <a:pt x="18" y="9"/>
                        <a:pt x="18" y="9"/>
                        <a:pt x="17" y="10"/>
                      </a:cubicBezTo>
                      <a:cubicBezTo>
                        <a:pt x="12" y="13"/>
                        <a:pt x="7" y="18"/>
                        <a:pt x="5" y="24"/>
                      </a:cubicBezTo>
                      <a:cubicBezTo>
                        <a:pt x="5" y="25"/>
                        <a:pt x="5" y="25"/>
                        <a:pt x="6" y="26"/>
                      </a:cubicBezTo>
                      <a:cubicBezTo>
                        <a:pt x="5" y="26"/>
                        <a:pt x="5" y="27"/>
                        <a:pt x="4" y="28"/>
                      </a:cubicBezTo>
                      <a:cubicBezTo>
                        <a:pt x="2" y="32"/>
                        <a:pt x="2" y="36"/>
                        <a:pt x="2" y="40"/>
                      </a:cubicBezTo>
                      <a:cubicBezTo>
                        <a:pt x="1" y="41"/>
                        <a:pt x="0" y="42"/>
                        <a:pt x="1" y="43"/>
                      </a:cubicBezTo>
                      <a:cubicBezTo>
                        <a:pt x="2" y="45"/>
                        <a:pt x="3" y="47"/>
                        <a:pt x="4" y="50"/>
                      </a:cubicBezTo>
                      <a:cubicBezTo>
                        <a:pt x="2" y="50"/>
                        <a:pt x="1" y="51"/>
                        <a:pt x="1" y="51"/>
                      </a:cubicBezTo>
                      <a:cubicBezTo>
                        <a:pt x="3" y="56"/>
                        <a:pt x="5" y="59"/>
                        <a:pt x="8" y="63"/>
                      </a:cubicBezTo>
                      <a:cubicBezTo>
                        <a:pt x="9" y="63"/>
                        <a:pt x="9" y="63"/>
                        <a:pt x="10" y="63"/>
                      </a:cubicBezTo>
                      <a:cubicBezTo>
                        <a:pt x="20" y="72"/>
                        <a:pt x="36" y="73"/>
                        <a:pt x="50" y="74"/>
                      </a:cubicBezTo>
                      <a:cubicBezTo>
                        <a:pt x="78" y="75"/>
                        <a:pt x="107" y="76"/>
                        <a:pt x="135" y="75"/>
                      </a:cubicBezTo>
                      <a:cubicBezTo>
                        <a:pt x="148" y="75"/>
                        <a:pt x="161" y="73"/>
                        <a:pt x="171" y="68"/>
                      </a:cubicBezTo>
                      <a:cubicBezTo>
                        <a:pt x="171" y="68"/>
                        <a:pt x="172" y="69"/>
                        <a:pt x="172" y="69"/>
                      </a:cubicBezTo>
                      <a:cubicBezTo>
                        <a:pt x="172" y="70"/>
                        <a:pt x="173" y="71"/>
                        <a:pt x="173" y="73"/>
                      </a:cubicBezTo>
                      <a:cubicBezTo>
                        <a:pt x="171" y="72"/>
                        <a:pt x="168" y="74"/>
                        <a:pt x="168" y="75"/>
                      </a:cubicBezTo>
                      <a:cubicBezTo>
                        <a:pt x="169" y="77"/>
                        <a:pt x="169" y="79"/>
                        <a:pt x="169" y="81"/>
                      </a:cubicBezTo>
                      <a:cubicBezTo>
                        <a:pt x="169" y="81"/>
                        <a:pt x="168" y="81"/>
                        <a:pt x="167" y="81"/>
                      </a:cubicBezTo>
                      <a:cubicBezTo>
                        <a:pt x="167" y="78"/>
                        <a:pt x="168" y="75"/>
                        <a:pt x="168" y="72"/>
                      </a:cubicBezTo>
                      <a:cubicBezTo>
                        <a:pt x="169" y="70"/>
                        <a:pt x="163" y="71"/>
                        <a:pt x="162" y="73"/>
                      </a:cubicBezTo>
                      <a:cubicBezTo>
                        <a:pt x="162" y="75"/>
                        <a:pt x="162" y="78"/>
                        <a:pt x="161" y="80"/>
                      </a:cubicBezTo>
                      <a:cubicBezTo>
                        <a:pt x="161" y="80"/>
                        <a:pt x="160" y="80"/>
                        <a:pt x="159" y="80"/>
                      </a:cubicBezTo>
                      <a:cubicBezTo>
                        <a:pt x="159" y="80"/>
                        <a:pt x="159" y="80"/>
                        <a:pt x="158" y="80"/>
                      </a:cubicBezTo>
                      <a:cubicBezTo>
                        <a:pt x="138" y="80"/>
                        <a:pt x="119" y="79"/>
                        <a:pt x="99" y="79"/>
                      </a:cubicBezTo>
                      <a:cubicBezTo>
                        <a:pt x="82" y="79"/>
                        <a:pt x="64" y="77"/>
                        <a:pt x="47" y="78"/>
                      </a:cubicBezTo>
                      <a:cubicBezTo>
                        <a:pt x="47" y="77"/>
                        <a:pt x="47" y="76"/>
                        <a:pt x="47" y="75"/>
                      </a:cubicBezTo>
                      <a:cubicBezTo>
                        <a:pt x="47" y="74"/>
                        <a:pt x="44" y="75"/>
                        <a:pt x="42" y="75"/>
                      </a:cubicBezTo>
                      <a:cubicBezTo>
                        <a:pt x="41" y="75"/>
                        <a:pt x="36" y="76"/>
                        <a:pt x="36" y="77"/>
                      </a:cubicBezTo>
                      <a:cubicBezTo>
                        <a:pt x="37" y="79"/>
                        <a:pt x="37" y="80"/>
                        <a:pt x="38" y="82"/>
                      </a:cubicBezTo>
                      <a:cubicBezTo>
                        <a:pt x="36" y="83"/>
                        <a:pt x="36" y="85"/>
                        <a:pt x="39" y="85"/>
                      </a:cubicBezTo>
                      <a:cubicBezTo>
                        <a:pt x="39" y="85"/>
                        <a:pt x="39" y="85"/>
                        <a:pt x="39" y="85"/>
                      </a:cubicBezTo>
                      <a:cubicBezTo>
                        <a:pt x="40" y="86"/>
                        <a:pt x="41" y="88"/>
                        <a:pt x="41" y="89"/>
                      </a:cubicBezTo>
                      <a:cubicBezTo>
                        <a:pt x="36" y="89"/>
                        <a:pt x="31" y="89"/>
                        <a:pt x="26" y="88"/>
                      </a:cubicBezTo>
                      <a:cubicBezTo>
                        <a:pt x="26" y="88"/>
                        <a:pt x="26" y="88"/>
                        <a:pt x="26" y="88"/>
                      </a:cubicBezTo>
                      <a:cubicBezTo>
                        <a:pt x="26" y="87"/>
                        <a:pt x="26" y="87"/>
                        <a:pt x="27" y="86"/>
                      </a:cubicBezTo>
                      <a:cubicBezTo>
                        <a:pt x="27" y="86"/>
                        <a:pt x="28" y="86"/>
                        <a:pt x="28" y="85"/>
                      </a:cubicBezTo>
                      <a:cubicBezTo>
                        <a:pt x="28" y="85"/>
                        <a:pt x="28" y="85"/>
                        <a:pt x="28" y="84"/>
                      </a:cubicBezTo>
                      <a:cubicBezTo>
                        <a:pt x="30" y="82"/>
                        <a:pt x="33" y="79"/>
                        <a:pt x="34" y="75"/>
                      </a:cubicBezTo>
                      <a:cubicBezTo>
                        <a:pt x="35" y="73"/>
                        <a:pt x="29" y="75"/>
                        <a:pt x="28" y="76"/>
                      </a:cubicBezTo>
                      <a:cubicBezTo>
                        <a:pt x="26" y="79"/>
                        <a:pt x="24" y="82"/>
                        <a:pt x="22" y="85"/>
                      </a:cubicBezTo>
                      <a:cubicBezTo>
                        <a:pt x="21" y="86"/>
                        <a:pt x="19" y="86"/>
                        <a:pt x="20" y="88"/>
                      </a:cubicBezTo>
                      <a:cubicBezTo>
                        <a:pt x="20" y="88"/>
                        <a:pt x="20" y="88"/>
                        <a:pt x="20" y="89"/>
                      </a:cubicBezTo>
                      <a:cubicBezTo>
                        <a:pt x="20" y="89"/>
                        <a:pt x="20" y="89"/>
                        <a:pt x="20" y="89"/>
                      </a:cubicBezTo>
                      <a:cubicBezTo>
                        <a:pt x="20" y="89"/>
                        <a:pt x="20" y="89"/>
                        <a:pt x="20" y="89"/>
                      </a:cubicBezTo>
                      <a:cubicBezTo>
                        <a:pt x="18" y="90"/>
                        <a:pt x="17" y="92"/>
                        <a:pt x="20" y="92"/>
                      </a:cubicBezTo>
                      <a:cubicBezTo>
                        <a:pt x="20" y="92"/>
                        <a:pt x="20" y="92"/>
                        <a:pt x="20" y="92"/>
                      </a:cubicBezTo>
                      <a:cubicBezTo>
                        <a:pt x="20" y="93"/>
                        <a:pt x="20" y="95"/>
                        <a:pt x="20" y="97"/>
                      </a:cubicBezTo>
                      <a:cubicBezTo>
                        <a:pt x="20" y="97"/>
                        <a:pt x="20" y="97"/>
                        <a:pt x="20" y="97"/>
                      </a:cubicBezTo>
                      <a:cubicBezTo>
                        <a:pt x="20" y="97"/>
                        <a:pt x="20" y="97"/>
                        <a:pt x="20" y="98"/>
                      </a:cubicBezTo>
                      <a:cubicBezTo>
                        <a:pt x="19" y="100"/>
                        <a:pt x="20" y="102"/>
                        <a:pt x="20" y="104"/>
                      </a:cubicBezTo>
                      <a:cubicBezTo>
                        <a:pt x="18" y="105"/>
                        <a:pt x="18" y="107"/>
                        <a:pt x="20" y="107"/>
                      </a:cubicBezTo>
                      <a:cubicBezTo>
                        <a:pt x="21" y="112"/>
                        <a:pt x="22" y="116"/>
                        <a:pt x="23" y="121"/>
                      </a:cubicBezTo>
                      <a:cubicBezTo>
                        <a:pt x="24" y="130"/>
                        <a:pt x="23" y="140"/>
                        <a:pt x="23" y="149"/>
                      </a:cubicBezTo>
                      <a:cubicBezTo>
                        <a:pt x="23" y="165"/>
                        <a:pt x="23" y="182"/>
                        <a:pt x="24" y="198"/>
                      </a:cubicBezTo>
                      <a:cubicBezTo>
                        <a:pt x="21" y="199"/>
                        <a:pt x="18" y="202"/>
                        <a:pt x="22" y="202"/>
                      </a:cubicBezTo>
                      <a:cubicBezTo>
                        <a:pt x="23" y="202"/>
                        <a:pt x="23" y="202"/>
                        <a:pt x="24" y="202"/>
                      </a:cubicBezTo>
                      <a:cubicBezTo>
                        <a:pt x="24" y="202"/>
                        <a:pt x="25" y="202"/>
                        <a:pt x="25" y="202"/>
                      </a:cubicBezTo>
                      <a:cubicBezTo>
                        <a:pt x="29" y="203"/>
                        <a:pt x="34" y="203"/>
                        <a:pt x="38" y="204"/>
                      </a:cubicBezTo>
                      <a:cubicBezTo>
                        <a:pt x="32" y="204"/>
                        <a:pt x="27" y="204"/>
                        <a:pt x="21" y="204"/>
                      </a:cubicBezTo>
                      <a:cubicBezTo>
                        <a:pt x="19" y="204"/>
                        <a:pt x="15" y="206"/>
                        <a:pt x="19" y="206"/>
                      </a:cubicBezTo>
                      <a:cubicBezTo>
                        <a:pt x="23" y="206"/>
                        <a:pt x="27" y="206"/>
                        <a:pt x="31" y="206"/>
                      </a:cubicBezTo>
                      <a:cubicBezTo>
                        <a:pt x="30" y="207"/>
                        <a:pt x="29" y="208"/>
                        <a:pt x="29" y="208"/>
                      </a:cubicBezTo>
                      <a:cubicBezTo>
                        <a:pt x="27" y="209"/>
                        <a:pt x="24" y="211"/>
                        <a:pt x="27" y="211"/>
                      </a:cubicBezTo>
                      <a:cubicBezTo>
                        <a:pt x="54" y="214"/>
                        <a:pt x="82" y="213"/>
                        <a:pt x="110" y="212"/>
                      </a:cubicBezTo>
                      <a:cubicBezTo>
                        <a:pt x="130" y="212"/>
                        <a:pt x="150" y="213"/>
                        <a:pt x="170" y="211"/>
                      </a:cubicBezTo>
                      <a:cubicBezTo>
                        <a:pt x="169" y="212"/>
                        <a:pt x="169" y="212"/>
                        <a:pt x="169" y="212"/>
                      </a:cubicBezTo>
                      <a:cubicBezTo>
                        <a:pt x="163" y="213"/>
                        <a:pt x="157" y="215"/>
                        <a:pt x="151" y="217"/>
                      </a:cubicBezTo>
                      <a:cubicBezTo>
                        <a:pt x="148" y="218"/>
                        <a:pt x="147" y="222"/>
                        <a:pt x="151" y="221"/>
                      </a:cubicBezTo>
                      <a:cubicBezTo>
                        <a:pt x="163" y="220"/>
                        <a:pt x="175" y="218"/>
                        <a:pt x="187" y="215"/>
                      </a:cubicBezTo>
                      <a:cubicBezTo>
                        <a:pt x="185" y="215"/>
                        <a:pt x="183" y="216"/>
                        <a:pt x="182" y="217"/>
                      </a:cubicBezTo>
                      <a:cubicBezTo>
                        <a:pt x="181" y="217"/>
                        <a:pt x="181" y="218"/>
                        <a:pt x="180" y="218"/>
                      </a:cubicBezTo>
                      <a:cubicBezTo>
                        <a:pt x="171" y="220"/>
                        <a:pt x="162" y="222"/>
                        <a:pt x="154" y="228"/>
                      </a:cubicBezTo>
                      <a:cubicBezTo>
                        <a:pt x="152" y="229"/>
                        <a:pt x="153" y="231"/>
                        <a:pt x="155" y="231"/>
                      </a:cubicBezTo>
                      <a:cubicBezTo>
                        <a:pt x="169" y="231"/>
                        <a:pt x="183" y="226"/>
                        <a:pt x="197" y="222"/>
                      </a:cubicBezTo>
                      <a:cubicBezTo>
                        <a:pt x="208" y="223"/>
                        <a:pt x="219" y="222"/>
                        <a:pt x="229" y="216"/>
                      </a:cubicBezTo>
                      <a:cubicBezTo>
                        <a:pt x="231" y="215"/>
                        <a:pt x="229" y="213"/>
                        <a:pt x="227" y="213"/>
                      </a:cubicBezTo>
                      <a:cubicBezTo>
                        <a:pt x="217" y="213"/>
                        <a:pt x="207" y="216"/>
                        <a:pt x="197" y="218"/>
                      </a:cubicBezTo>
                      <a:cubicBezTo>
                        <a:pt x="196" y="218"/>
                        <a:pt x="194" y="218"/>
                        <a:pt x="193" y="218"/>
                      </a:cubicBezTo>
                      <a:cubicBezTo>
                        <a:pt x="196" y="217"/>
                        <a:pt x="199" y="216"/>
                        <a:pt x="202" y="214"/>
                      </a:cubicBezTo>
                      <a:cubicBezTo>
                        <a:pt x="215" y="211"/>
                        <a:pt x="229" y="210"/>
                        <a:pt x="241" y="203"/>
                      </a:cubicBezTo>
                      <a:cubicBezTo>
                        <a:pt x="243" y="201"/>
                        <a:pt x="241" y="200"/>
                        <a:pt x="239" y="200"/>
                      </a:cubicBezTo>
                      <a:cubicBezTo>
                        <a:pt x="232" y="200"/>
                        <a:pt x="224" y="201"/>
                        <a:pt x="217" y="203"/>
                      </a:cubicBezTo>
                      <a:cubicBezTo>
                        <a:pt x="217" y="202"/>
                        <a:pt x="217" y="202"/>
                        <a:pt x="217" y="202"/>
                      </a:cubicBezTo>
                      <a:cubicBezTo>
                        <a:pt x="218" y="202"/>
                        <a:pt x="218" y="201"/>
                        <a:pt x="218" y="201"/>
                      </a:cubicBezTo>
                      <a:cubicBezTo>
                        <a:pt x="224" y="199"/>
                        <a:pt x="230" y="197"/>
                        <a:pt x="237" y="195"/>
                      </a:cubicBezTo>
                      <a:cubicBezTo>
                        <a:pt x="240" y="194"/>
                        <a:pt x="239" y="191"/>
                        <a:pt x="236" y="192"/>
                      </a:cubicBezTo>
                      <a:cubicBezTo>
                        <a:pt x="233" y="192"/>
                        <a:pt x="230" y="193"/>
                        <a:pt x="227" y="194"/>
                      </a:cubicBezTo>
                      <a:cubicBezTo>
                        <a:pt x="228" y="193"/>
                        <a:pt x="229" y="193"/>
                        <a:pt x="230" y="192"/>
                      </a:cubicBezTo>
                      <a:cubicBezTo>
                        <a:pt x="231" y="192"/>
                        <a:pt x="232" y="191"/>
                        <a:pt x="233" y="191"/>
                      </a:cubicBezTo>
                      <a:cubicBezTo>
                        <a:pt x="234" y="191"/>
                        <a:pt x="236" y="190"/>
                        <a:pt x="236" y="189"/>
                      </a:cubicBezTo>
                      <a:cubicBezTo>
                        <a:pt x="238" y="188"/>
                        <a:pt x="239" y="186"/>
                        <a:pt x="241" y="184"/>
                      </a:cubicBezTo>
                      <a:cubicBezTo>
                        <a:pt x="241" y="187"/>
                        <a:pt x="241" y="190"/>
                        <a:pt x="243" y="193"/>
                      </a:cubicBezTo>
                      <a:cubicBezTo>
                        <a:pt x="243" y="195"/>
                        <a:pt x="248" y="193"/>
                        <a:pt x="248" y="192"/>
                      </a:cubicBezTo>
                      <a:cubicBezTo>
                        <a:pt x="250" y="189"/>
                        <a:pt x="252" y="186"/>
                        <a:pt x="253" y="182"/>
                      </a:cubicBezTo>
                      <a:cubicBezTo>
                        <a:pt x="255" y="180"/>
                        <a:pt x="248" y="180"/>
                        <a:pt x="247" y="182"/>
                      </a:cubicBezTo>
                      <a:close/>
                      <a:moveTo>
                        <a:pt x="29" y="148"/>
                      </a:moveTo>
                      <a:cubicBezTo>
                        <a:pt x="29" y="138"/>
                        <a:pt x="29" y="129"/>
                        <a:pt x="29" y="120"/>
                      </a:cubicBezTo>
                      <a:cubicBezTo>
                        <a:pt x="29" y="115"/>
                        <a:pt x="28" y="111"/>
                        <a:pt x="27" y="107"/>
                      </a:cubicBezTo>
                      <a:cubicBezTo>
                        <a:pt x="29" y="107"/>
                        <a:pt x="31" y="107"/>
                        <a:pt x="34" y="107"/>
                      </a:cubicBezTo>
                      <a:cubicBezTo>
                        <a:pt x="35" y="119"/>
                        <a:pt x="39" y="131"/>
                        <a:pt x="40" y="144"/>
                      </a:cubicBezTo>
                      <a:cubicBezTo>
                        <a:pt x="41" y="152"/>
                        <a:pt x="41" y="160"/>
                        <a:pt x="42" y="168"/>
                      </a:cubicBezTo>
                      <a:cubicBezTo>
                        <a:pt x="41" y="169"/>
                        <a:pt x="40" y="169"/>
                        <a:pt x="40" y="170"/>
                      </a:cubicBezTo>
                      <a:cubicBezTo>
                        <a:pt x="38" y="179"/>
                        <a:pt x="39" y="187"/>
                        <a:pt x="38" y="195"/>
                      </a:cubicBezTo>
                      <a:cubicBezTo>
                        <a:pt x="38" y="196"/>
                        <a:pt x="39" y="196"/>
                        <a:pt x="40" y="196"/>
                      </a:cubicBezTo>
                      <a:cubicBezTo>
                        <a:pt x="85" y="200"/>
                        <a:pt x="129" y="200"/>
                        <a:pt x="174" y="201"/>
                      </a:cubicBezTo>
                      <a:cubicBezTo>
                        <a:pt x="174" y="201"/>
                        <a:pt x="174" y="202"/>
                        <a:pt x="175" y="203"/>
                      </a:cubicBezTo>
                      <a:cubicBezTo>
                        <a:pt x="175" y="203"/>
                        <a:pt x="175" y="203"/>
                        <a:pt x="175" y="203"/>
                      </a:cubicBezTo>
                      <a:cubicBezTo>
                        <a:pt x="175" y="203"/>
                        <a:pt x="175" y="203"/>
                        <a:pt x="175" y="203"/>
                      </a:cubicBezTo>
                      <a:cubicBezTo>
                        <a:pt x="170" y="203"/>
                        <a:pt x="166" y="203"/>
                        <a:pt x="161" y="202"/>
                      </a:cubicBezTo>
                      <a:cubicBezTo>
                        <a:pt x="145" y="202"/>
                        <a:pt x="129" y="203"/>
                        <a:pt x="113" y="203"/>
                      </a:cubicBezTo>
                      <a:cubicBezTo>
                        <a:pt x="85" y="204"/>
                        <a:pt x="57" y="202"/>
                        <a:pt x="30" y="199"/>
                      </a:cubicBezTo>
                      <a:cubicBezTo>
                        <a:pt x="29" y="182"/>
                        <a:pt x="29" y="165"/>
                        <a:pt x="29" y="148"/>
                      </a:cubicBezTo>
                      <a:close/>
                      <a:moveTo>
                        <a:pt x="118" y="88"/>
                      </a:moveTo>
                      <a:cubicBezTo>
                        <a:pt x="105" y="88"/>
                        <a:pt x="91" y="88"/>
                        <a:pt x="78" y="88"/>
                      </a:cubicBezTo>
                      <a:cubicBezTo>
                        <a:pt x="69" y="88"/>
                        <a:pt x="59" y="88"/>
                        <a:pt x="49" y="88"/>
                      </a:cubicBezTo>
                      <a:cubicBezTo>
                        <a:pt x="49" y="87"/>
                        <a:pt x="49" y="87"/>
                        <a:pt x="49" y="87"/>
                      </a:cubicBezTo>
                      <a:cubicBezTo>
                        <a:pt x="69" y="86"/>
                        <a:pt x="90" y="87"/>
                        <a:pt x="111" y="87"/>
                      </a:cubicBezTo>
                      <a:cubicBezTo>
                        <a:pt x="128" y="87"/>
                        <a:pt x="145" y="89"/>
                        <a:pt x="162" y="88"/>
                      </a:cubicBezTo>
                      <a:cubicBezTo>
                        <a:pt x="162" y="88"/>
                        <a:pt x="163" y="89"/>
                        <a:pt x="163" y="90"/>
                      </a:cubicBezTo>
                      <a:cubicBezTo>
                        <a:pt x="163" y="90"/>
                        <a:pt x="164" y="90"/>
                        <a:pt x="164" y="90"/>
                      </a:cubicBezTo>
                      <a:cubicBezTo>
                        <a:pt x="152" y="91"/>
                        <a:pt x="140" y="91"/>
                        <a:pt x="128" y="90"/>
                      </a:cubicBezTo>
                      <a:cubicBezTo>
                        <a:pt x="128" y="90"/>
                        <a:pt x="128" y="90"/>
                        <a:pt x="128" y="90"/>
                      </a:cubicBezTo>
                      <a:cubicBezTo>
                        <a:pt x="127" y="88"/>
                        <a:pt x="125" y="89"/>
                        <a:pt x="123" y="90"/>
                      </a:cubicBezTo>
                      <a:cubicBezTo>
                        <a:pt x="122" y="90"/>
                        <a:pt x="120" y="90"/>
                        <a:pt x="119" y="90"/>
                      </a:cubicBezTo>
                      <a:cubicBezTo>
                        <a:pt x="120" y="89"/>
                        <a:pt x="120" y="88"/>
                        <a:pt x="118" y="88"/>
                      </a:cubicBezTo>
                      <a:close/>
                      <a:moveTo>
                        <a:pt x="161" y="85"/>
                      </a:moveTo>
                      <a:cubicBezTo>
                        <a:pt x="151" y="86"/>
                        <a:pt x="140" y="85"/>
                        <a:pt x="130" y="85"/>
                      </a:cubicBezTo>
                      <a:cubicBezTo>
                        <a:pt x="140" y="84"/>
                        <a:pt x="151" y="83"/>
                        <a:pt x="161" y="84"/>
                      </a:cubicBezTo>
                      <a:cubicBezTo>
                        <a:pt x="161" y="84"/>
                        <a:pt x="161" y="85"/>
                        <a:pt x="161" y="85"/>
                      </a:cubicBezTo>
                      <a:close/>
                      <a:moveTo>
                        <a:pt x="175" y="87"/>
                      </a:moveTo>
                      <a:cubicBezTo>
                        <a:pt x="175" y="87"/>
                        <a:pt x="175" y="86"/>
                        <a:pt x="175" y="86"/>
                      </a:cubicBezTo>
                      <a:cubicBezTo>
                        <a:pt x="176" y="86"/>
                        <a:pt x="177" y="85"/>
                        <a:pt x="178" y="85"/>
                      </a:cubicBezTo>
                      <a:cubicBezTo>
                        <a:pt x="179" y="86"/>
                        <a:pt x="180" y="88"/>
                        <a:pt x="182" y="89"/>
                      </a:cubicBezTo>
                      <a:cubicBezTo>
                        <a:pt x="181" y="89"/>
                        <a:pt x="181" y="89"/>
                        <a:pt x="180" y="89"/>
                      </a:cubicBezTo>
                      <a:cubicBezTo>
                        <a:pt x="175" y="90"/>
                        <a:pt x="171" y="90"/>
                        <a:pt x="166" y="90"/>
                      </a:cubicBezTo>
                      <a:cubicBezTo>
                        <a:pt x="168" y="90"/>
                        <a:pt x="169" y="89"/>
                        <a:pt x="169" y="88"/>
                      </a:cubicBezTo>
                      <a:cubicBezTo>
                        <a:pt x="169" y="88"/>
                        <a:pt x="169" y="87"/>
                        <a:pt x="169" y="87"/>
                      </a:cubicBezTo>
                      <a:cubicBezTo>
                        <a:pt x="169" y="87"/>
                        <a:pt x="169" y="87"/>
                        <a:pt x="169" y="87"/>
                      </a:cubicBezTo>
                      <a:cubicBezTo>
                        <a:pt x="169" y="88"/>
                        <a:pt x="169" y="88"/>
                        <a:pt x="169" y="89"/>
                      </a:cubicBezTo>
                      <a:cubicBezTo>
                        <a:pt x="169" y="90"/>
                        <a:pt x="175" y="89"/>
                        <a:pt x="175" y="87"/>
                      </a:cubicBezTo>
                      <a:close/>
                      <a:moveTo>
                        <a:pt x="183" y="91"/>
                      </a:moveTo>
                      <a:cubicBezTo>
                        <a:pt x="183" y="91"/>
                        <a:pt x="182" y="91"/>
                        <a:pt x="182" y="91"/>
                      </a:cubicBezTo>
                      <a:cubicBezTo>
                        <a:pt x="182" y="91"/>
                        <a:pt x="182" y="91"/>
                        <a:pt x="182" y="91"/>
                      </a:cubicBezTo>
                      <a:cubicBezTo>
                        <a:pt x="183" y="91"/>
                        <a:pt x="183" y="91"/>
                        <a:pt x="183" y="91"/>
                      </a:cubicBezTo>
                      <a:close/>
                      <a:moveTo>
                        <a:pt x="121" y="165"/>
                      </a:moveTo>
                      <a:cubicBezTo>
                        <a:pt x="121" y="151"/>
                        <a:pt x="125" y="134"/>
                        <a:pt x="127" y="120"/>
                      </a:cubicBezTo>
                      <a:cubicBezTo>
                        <a:pt x="128" y="117"/>
                        <a:pt x="128" y="114"/>
                        <a:pt x="129" y="111"/>
                      </a:cubicBezTo>
                      <a:cubicBezTo>
                        <a:pt x="130" y="111"/>
                        <a:pt x="132" y="111"/>
                        <a:pt x="133" y="111"/>
                      </a:cubicBezTo>
                      <a:cubicBezTo>
                        <a:pt x="127" y="127"/>
                        <a:pt x="129" y="150"/>
                        <a:pt x="121" y="165"/>
                      </a:cubicBezTo>
                      <a:close/>
                      <a:moveTo>
                        <a:pt x="83" y="173"/>
                      </a:moveTo>
                      <a:cubicBezTo>
                        <a:pt x="83" y="164"/>
                        <a:pt x="89" y="153"/>
                        <a:pt x="91" y="144"/>
                      </a:cubicBezTo>
                      <a:cubicBezTo>
                        <a:pt x="95" y="134"/>
                        <a:pt x="98" y="122"/>
                        <a:pt x="98" y="111"/>
                      </a:cubicBezTo>
                      <a:cubicBezTo>
                        <a:pt x="100" y="111"/>
                        <a:pt x="102" y="111"/>
                        <a:pt x="104" y="111"/>
                      </a:cubicBezTo>
                      <a:cubicBezTo>
                        <a:pt x="95" y="131"/>
                        <a:pt x="95" y="155"/>
                        <a:pt x="83" y="173"/>
                      </a:cubicBezTo>
                      <a:close/>
                      <a:moveTo>
                        <a:pt x="183" y="201"/>
                      </a:moveTo>
                      <a:cubicBezTo>
                        <a:pt x="184" y="201"/>
                        <a:pt x="185" y="201"/>
                        <a:pt x="185" y="201"/>
                      </a:cubicBezTo>
                      <a:cubicBezTo>
                        <a:pt x="185" y="201"/>
                        <a:pt x="184" y="202"/>
                        <a:pt x="184" y="203"/>
                      </a:cubicBezTo>
                      <a:cubicBezTo>
                        <a:pt x="183" y="203"/>
                        <a:pt x="182" y="203"/>
                        <a:pt x="181" y="203"/>
                      </a:cubicBezTo>
                      <a:cubicBezTo>
                        <a:pt x="181" y="203"/>
                        <a:pt x="182" y="202"/>
                        <a:pt x="183" y="201"/>
                      </a:cubicBezTo>
                      <a:close/>
                      <a:moveTo>
                        <a:pt x="152" y="149"/>
                      </a:moveTo>
                      <a:cubicBezTo>
                        <a:pt x="152" y="148"/>
                        <a:pt x="152" y="146"/>
                        <a:pt x="152" y="145"/>
                      </a:cubicBezTo>
                      <a:cubicBezTo>
                        <a:pt x="153" y="135"/>
                        <a:pt x="154" y="124"/>
                        <a:pt x="154" y="114"/>
                      </a:cubicBezTo>
                      <a:cubicBezTo>
                        <a:pt x="154" y="114"/>
                        <a:pt x="154" y="114"/>
                        <a:pt x="155" y="114"/>
                      </a:cubicBezTo>
                      <a:cubicBezTo>
                        <a:pt x="154" y="126"/>
                        <a:pt x="155" y="138"/>
                        <a:pt x="152" y="149"/>
                      </a:cubicBezTo>
                      <a:close/>
                      <a:moveTo>
                        <a:pt x="169" y="106"/>
                      </a:moveTo>
                      <a:cubicBezTo>
                        <a:pt x="169" y="106"/>
                        <a:pt x="169" y="106"/>
                        <a:pt x="169" y="106"/>
                      </a:cubicBezTo>
                      <a:cubicBezTo>
                        <a:pt x="169" y="106"/>
                        <a:pt x="169" y="106"/>
                        <a:pt x="169" y="106"/>
                      </a:cubicBezTo>
                      <a:cubicBezTo>
                        <a:pt x="169" y="106"/>
                        <a:pt x="169" y="106"/>
                        <a:pt x="169" y="106"/>
                      </a:cubicBezTo>
                      <a:close/>
                      <a:moveTo>
                        <a:pt x="54" y="108"/>
                      </a:moveTo>
                      <a:cubicBezTo>
                        <a:pt x="55" y="108"/>
                        <a:pt x="56" y="108"/>
                        <a:pt x="56" y="108"/>
                      </a:cubicBezTo>
                      <a:cubicBezTo>
                        <a:pt x="55" y="111"/>
                        <a:pt x="54" y="114"/>
                        <a:pt x="52" y="116"/>
                      </a:cubicBezTo>
                      <a:cubicBezTo>
                        <a:pt x="53" y="113"/>
                        <a:pt x="53" y="111"/>
                        <a:pt x="54" y="108"/>
                      </a:cubicBezTo>
                      <a:close/>
                      <a:moveTo>
                        <a:pt x="142" y="110"/>
                      </a:moveTo>
                      <a:cubicBezTo>
                        <a:pt x="143" y="110"/>
                        <a:pt x="145" y="110"/>
                        <a:pt x="147" y="110"/>
                      </a:cubicBezTo>
                      <a:cubicBezTo>
                        <a:pt x="147" y="111"/>
                        <a:pt x="147" y="112"/>
                        <a:pt x="147" y="112"/>
                      </a:cubicBezTo>
                      <a:cubicBezTo>
                        <a:pt x="146" y="112"/>
                        <a:pt x="146" y="113"/>
                        <a:pt x="145" y="113"/>
                      </a:cubicBezTo>
                      <a:cubicBezTo>
                        <a:pt x="145" y="113"/>
                        <a:pt x="143" y="114"/>
                        <a:pt x="142" y="114"/>
                      </a:cubicBezTo>
                      <a:cubicBezTo>
                        <a:pt x="142" y="113"/>
                        <a:pt x="142" y="112"/>
                        <a:pt x="142" y="110"/>
                      </a:cubicBezTo>
                      <a:close/>
                      <a:moveTo>
                        <a:pt x="62" y="109"/>
                      </a:moveTo>
                      <a:cubicBezTo>
                        <a:pt x="64" y="109"/>
                        <a:pt x="65" y="109"/>
                        <a:pt x="67" y="109"/>
                      </a:cubicBezTo>
                      <a:cubicBezTo>
                        <a:pt x="63" y="116"/>
                        <a:pt x="61" y="128"/>
                        <a:pt x="54" y="134"/>
                      </a:cubicBezTo>
                      <a:cubicBezTo>
                        <a:pt x="55" y="125"/>
                        <a:pt x="60" y="117"/>
                        <a:pt x="62" y="109"/>
                      </a:cubicBezTo>
                      <a:close/>
                      <a:moveTo>
                        <a:pt x="73" y="109"/>
                      </a:moveTo>
                      <a:cubicBezTo>
                        <a:pt x="74" y="109"/>
                        <a:pt x="76" y="109"/>
                        <a:pt x="78" y="110"/>
                      </a:cubicBezTo>
                      <a:cubicBezTo>
                        <a:pt x="73" y="121"/>
                        <a:pt x="69" y="138"/>
                        <a:pt x="61" y="148"/>
                      </a:cubicBezTo>
                      <a:cubicBezTo>
                        <a:pt x="63" y="135"/>
                        <a:pt x="70" y="122"/>
                        <a:pt x="73" y="109"/>
                      </a:cubicBezTo>
                      <a:close/>
                      <a:moveTo>
                        <a:pt x="84" y="110"/>
                      </a:moveTo>
                      <a:cubicBezTo>
                        <a:pt x="85" y="110"/>
                        <a:pt x="86" y="110"/>
                        <a:pt x="87" y="110"/>
                      </a:cubicBezTo>
                      <a:cubicBezTo>
                        <a:pt x="85" y="113"/>
                        <a:pt x="84" y="116"/>
                        <a:pt x="83" y="119"/>
                      </a:cubicBezTo>
                      <a:cubicBezTo>
                        <a:pt x="84" y="116"/>
                        <a:pt x="84" y="113"/>
                        <a:pt x="84" y="110"/>
                      </a:cubicBezTo>
                      <a:close/>
                      <a:moveTo>
                        <a:pt x="113" y="111"/>
                      </a:moveTo>
                      <a:cubicBezTo>
                        <a:pt x="114" y="111"/>
                        <a:pt x="116" y="111"/>
                        <a:pt x="117" y="111"/>
                      </a:cubicBezTo>
                      <a:cubicBezTo>
                        <a:pt x="116" y="119"/>
                        <a:pt x="114" y="127"/>
                        <a:pt x="113" y="135"/>
                      </a:cubicBezTo>
                      <a:cubicBezTo>
                        <a:pt x="111" y="143"/>
                        <a:pt x="109" y="154"/>
                        <a:pt x="105" y="162"/>
                      </a:cubicBezTo>
                      <a:cubicBezTo>
                        <a:pt x="106" y="145"/>
                        <a:pt x="114" y="129"/>
                        <a:pt x="113" y="111"/>
                      </a:cubicBezTo>
                      <a:close/>
                      <a:moveTo>
                        <a:pt x="140" y="169"/>
                      </a:moveTo>
                      <a:cubicBezTo>
                        <a:pt x="139" y="152"/>
                        <a:pt x="143" y="135"/>
                        <a:pt x="142" y="118"/>
                      </a:cubicBezTo>
                      <a:cubicBezTo>
                        <a:pt x="144" y="118"/>
                        <a:pt x="145" y="117"/>
                        <a:pt x="147" y="116"/>
                      </a:cubicBezTo>
                      <a:cubicBezTo>
                        <a:pt x="147" y="123"/>
                        <a:pt x="147" y="130"/>
                        <a:pt x="146" y="137"/>
                      </a:cubicBezTo>
                      <a:cubicBezTo>
                        <a:pt x="146" y="140"/>
                        <a:pt x="146" y="142"/>
                        <a:pt x="145" y="145"/>
                      </a:cubicBezTo>
                      <a:cubicBezTo>
                        <a:pt x="144" y="152"/>
                        <a:pt x="144" y="162"/>
                        <a:pt x="140" y="169"/>
                      </a:cubicBezTo>
                      <a:close/>
                      <a:moveTo>
                        <a:pt x="182" y="194"/>
                      </a:moveTo>
                      <a:cubicBezTo>
                        <a:pt x="182" y="190"/>
                        <a:pt x="182" y="186"/>
                        <a:pt x="182" y="182"/>
                      </a:cubicBezTo>
                      <a:cubicBezTo>
                        <a:pt x="182" y="181"/>
                        <a:pt x="182" y="180"/>
                        <a:pt x="182" y="179"/>
                      </a:cubicBezTo>
                      <a:cubicBezTo>
                        <a:pt x="183" y="184"/>
                        <a:pt x="183" y="189"/>
                        <a:pt x="184" y="194"/>
                      </a:cubicBezTo>
                      <a:cubicBezTo>
                        <a:pt x="183" y="194"/>
                        <a:pt x="183" y="194"/>
                        <a:pt x="182" y="194"/>
                      </a:cubicBezTo>
                      <a:close/>
                      <a:moveTo>
                        <a:pt x="176" y="101"/>
                      </a:moveTo>
                      <a:cubicBezTo>
                        <a:pt x="175" y="101"/>
                        <a:pt x="175" y="101"/>
                        <a:pt x="175" y="101"/>
                      </a:cubicBezTo>
                      <a:cubicBezTo>
                        <a:pt x="175" y="100"/>
                        <a:pt x="175" y="100"/>
                        <a:pt x="175" y="99"/>
                      </a:cubicBezTo>
                      <a:cubicBezTo>
                        <a:pt x="175" y="99"/>
                        <a:pt x="176" y="99"/>
                        <a:pt x="176" y="99"/>
                      </a:cubicBezTo>
                      <a:cubicBezTo>
                        <a:pt x="176" y="99"/>
                        <a:pt x="176" y="100"/>
                        <a:pt x="176" y="101"/>
                      </a:cubicBezTo>
                      <a:close/>
                      <a:moveTo>
                        <a:pt x="180" y="94"/>
                      </a:moveTo>
                      <a:cubicBezTo>
                        <a:pt x="179" y="94"/>
                        <a:pt x="177" y="95"/>
                        <a:pt x="177" y="96"/>
                      </a:cubicBezTo>
                      <a:cubicBezTo>
                        <a:pt x="162" y="99"/>
                        <a:pt x="146" y="99"/>
                        <a:pt x="130" y="99"/>
                      </a:cubicBezTo>
                      <a:cubicBezTo>
                        <a:pt x="130" y="98"/>
                        <a:pt x="130" y="96"/>
                        <a:pt x="129" y="94"/>
                      </a:cubicBezTo>
                      <a:cubicBezTo>
                        <a:pt x="146" y="94"/>
                        <a:pt x="163" y="94"/>
                        <a:pt x="179" y="93"/>
                      </a:cubicBezTo>
                      <a:cubicBezTo>
                        <a:pt x="179" y="93"/>
                        <a:pt x="179" y="93"/>
                        <a:pt x="179" y="93"/>
                      </a:cubicBezTo>
                      <a:cubicBezTo>
                        <a:pt x="179" y="93"/>
                        <a:pt x="179" y="93"/>
                        <a:pt x="179" y="93"/>
                      </a:cubicBezTo>
                      <a:cubicBezTo>
                        <a:pt x="179" y="93"/>
                        <a:pt x="180" y="94"/>
                        <a:pt x="180" y="94"/>
                      </a:cubicBezTo>
                      <a:close/>
                      <a:moveTo>
                        <a:pt x="44" y="107"/>
                      </a:moveTo>
                      <a:cubicBezTo>
                        <a:pt x="45" y="107"/>
                        <a:pt x="47" y="107"/>
                        <a:pt x="48" y="108"/>
                      </a:cubicBezTo>
                      <a:cubicBezTo>
                        <a:pt x="48" y="108"/>
                        <a:pt x="48" y="108"/>
                        <a:pt x="48" y="109"/>
                      </a:cubicBezTo>
                      <a:cubicBezTo>
                        <a:pt x="46" y="109"/>
                        <a:pt x="45" y="110"/>
                        <a:pt x="45" y="110"/>
                      </a:cubicBezTo>
                      <a:cubicBezTo>
                        <a:pt x="43" y="114"/>
                        <a:pt x="42" y="116"/>
                        <a:pt x="42" y="120"/>
                      </a:cubicBezTo>
                      <a:cubicBezTo>
                        <a:pt x="41" y="115"/>
                        <a:pt x="40" y="111"/>
                        <a:pt x="40" y="107"/>
                      </a:cubicBezTo>
                      <a:cubicBezTo>
                        <a:pt x="41" y="107"/>
                        <a:pt x="43" y="107"/>
                        <a:pt x="44" y="107"/>
                      </a:cubicBezTo>
                      <a:close/>
                      <a:moveTo>
                        <a:pt x="45" y="122"/>
                      </a:moveTo>
                      <a:cubicBezTo>
                        <a:pt x="45" y="123"/>
                        <a:pt x="45" y="123"/>
                        <a:pt x="45" y="123"/>
                      </a:cubicBezTo>
                      <a:cubicBezTo>
                        <a:pt x="45" y="126"/>
                        <a:pt x="49" y="125"/>
                        <a:pt x="50" y="124"/>
                      </a:cubicBezTo>
                      <a:cubicBezTo>
                        <a:pt x="51" y="124"/>
                        <a:pt x="51" y="124"/>
                        <a:pt x="51" y="124"/>
                      </a:cubicBezTo>
                      <a:cubicBezTo>
                        <a:pt x="49" y="129"/>
                        <a:pt x="48" y="134"/>
                        <a:pt x="48" y="140"/>
                      </a:cubicBezTo>
                      <a:cubicBezTo>
                        <a:pt x="48" y="142"/>
                        <a:pt x="52" y="141"/>
                        <a:pt x="52" y="141"/>
                      </a:cubicBezTo>
                      <a:cubicBezTo>
                        <a:pt x="54" y="140"/>
                        <a:pt x="56" y="139"/>
                        <a:pt x="58" y="137"/>
                      </a:cubicBezTo>
                      <a:cubicBezTo>
                        <a:pt x="56" y="143"/>
                        <a:pt x="55" y="149"/>
                        <a:pt x="55" y="155"/>
                      </a:cubicBezTo>
                      <a:cubicBezTo>
                        <a:pt x="55" y="157"/>
                        <a:pt x="59" y="157"/>
                        <a:pt x="60" y="156"/>
                      </a:cubicBezTo>
                      <a:cubicBezTo>
                        <a:pt x="62" y="154"/>
                        <a:pt x="63" y="153"/>
                        <a:pt x="65" y="151"/>
                      </a:cubicBezTo>
                      <a:cubicBezTo>
                        <a:pt x="62" y="158"/>
                        <a:pt x="61" y="165"/>
                        <a:pt x="60" y="172"/>
                      </a:cubicBezTo>
                      <a:cubicBezTo>
                        <a:pt x="60" y="175"/>
                        <a:pt x="65" y="173"/>
                        <a:pt x="66" y="172"/>
                      </a:cubicBezTo>
                      <a:cubicBezTo>
                        <a:pt x="82" y="159"/>
                        <a:pt x="84" y="132"/>
                        <a:pt x="92" y="113"/>
                      </a:cubicBezTo>
                      <a:cubicBezTo>
                        <a:pt x="92" y="125"/>
                        <a:pt x="88" y="137"/>
                        <a:pt x="84" y="148"/>
                      </a:cubicBezTo>
                      <a:cubicBezTo>
                        <a:pt x="81" y="158"/>
                        <a:pt x="74" y="171"/>
                        <a:pt x="78" y="181"/>
                      </a:cubicBezTo>
                      <a:cubicBezTo>
                        <a:pt x="79" y="184"/>
                        <a:pt x="82" y="183"/>
                        <a:pt x="83" y="181"/>
                      </a:cubicBezTo>
                      <a:cubicBezTo>
                        <a:pt x="98" y="164"/>
                        <a:pt x="99" y="141"/>
                        <a:pt x="106" y="120"/>
                      </a:cubicBezTo>
                      <a:cubicBezTo>
                        <a:pt x="105" y="137"/>
                        <a:pt x="98" y="153"/>
                        <a:pt x="98" y="171"/>
                      </a:cubicBezTo>
                      <a:cubicBezTo>
                        <a:pt x="98" y="173"/>
                        <a:pt x="102" y="173"/>
                        <a:pt x="103" y="172"/>
                      </a:cubicBezTo>
                      <a:cubicBezTo>
                        <a:pt x="111" y="165"/>
                        <a:pt x="114" y="155"/>
                        <a:pt x="116" y="145"/>
                      </a:cubicBezTo>
                      <a:cubicBezTo>
                        <a:pt x="119" y="134"/>
                        <a:pt x="121" y="122"/>
                        <a:pt x="123" y="111"/>
                      </a:cubicBezTo>
                      <a:cubicBezTo>
                        <a:pt x="123" y="111"/>
                        <a:pt x="123" y="111"/>
                        <a:pt x="123" y="111"/>
                      </a:cubicBezTo>
                      <a:cubicBezTo>
                        <a:pt x="122" y="117"/>
                        <a:pt x="120" y="124"/>
                        <a:pt x="120" y="130"/>
                      </a:cubicBezTo>
                      <a:cubicBezTo>
                        <a:pt x="118" y="145"/>
                        <a:pt x="113" y="160"/>
                        <a:pt x="115" y="175"/>
                      </a:cubicBezTo>
                      <a:cubicBezTo>
                        <a:pt x="115" y="177"/>
                        <a:pt x="120" y="176"/>
                        <a:pt x="121" y="175"/>
                      </a:cubicBezTo>
                      <a:cubicBezTo>
                        <a:pt x="133" y="161"/>
                        <a:pt x="132" y="140"/>
                        <a:pt x="136" y="121"/>
                      </a:cubicBezTo>
                      <a:cubicBezTo>
                        <a:pt x="136" y="140"/>
                        <a:pt x="132" y="158"/>
                        <a:pt x="135" y="177"/>
                      </a:cubicBezTo>
                      <a:cubicBezTo>
                        <a:pt x="135" y="179"/>
                        <a:pt x="139" y="178"/>
                        <a:pt x="140" y="177"/>
                      </a:cubicBezTo>
                      <a:cubicBezTo>
                        <a:pt x="146" y="173"/>
                        <a:pt x="148" y="166"/>
                        <a:pt x="149" y="159"/>
                      </a:cubicBezTo>
                      <a:cubicBezTo>
                        <a:pt x="149" y="159"/>
                        <a:pt x="149" y="159"/>
                        <a:pt x="150" y="159"/>
                      </a:cubicBezTo>
                      <a:cubicBezTo>
                        <a:pt x="151" y="161"/>
                        <a:pt x="155" y="160"/>
                        <a:pt x="155" y="158"/>
                      </a:cubicBezTo>
                      <a:cubicBezTo>
                        <a:pt x="157" y="154"/>
                        <a:pt x="158" y="150"/>
                        <a:pt x="159" y="146"/>
                      </a:cubicBezTo>
                      <a:cubicBezTo>
                        <a:pt x="159" y="145"/>
                        <a:pt x="159" y="145"/>
                        <a:pt x="160" y="145"/>
                      </a:cubicBezTo>
                      <a:cubicBezTo>
                        <a:pt x="163" y="145"/>
                        <a:pt x="164" y="141"/>
                        <a:pt x="160" y="141"/>
                      </a:cubicBezTo>
                      <a:cubicBezTo>
                        <a:pt x="163" y="141"/>
                        <a:pt x="162" y="124"/>
                        <a:pt x="162" y="113"/>
                      </a:cubicBezTo>
                      <a:cubicBezTo>
                        <a:pt x="162" y="113"/>
                        <a:pt x="162" y="113"/>
                        <a:pt x="162" y="113"/>
                      </a:cubicBezTo>
                      <a:cubicBezTo>
                        <a:pt x="162" y="113"/>
                        <a:pt x="162" y="113"/>
                        <a:pt x="162" y="113"/>
                      </a:cubicBezTo>
                      <a:cubicBezTo>
                        <a:pt x="162" y="123"/>
                        <a:pt x="163" y="132"/>
                        <a:pt x="166" y="141"/>
                      </a:cubicBezTo>
                      <a:cubicBezTo>
                        <a:pt x="166" y="143"/>
                        <a:pt x="168" y="143"/>
                        <a:pt x="170" y="143"/>
                      </a:cubicBezTo>
                      <a:cubicBezTo>
                        <a:pt x="170" y="150"/>
                        <a:pt x="170" y="157"/>
                        <a:pt x="170" y="165"/>
                      </a:cubicBezTo>
                      <a:cubicBezTo>
                        <a:pt x="171" y="174"/>
                        <a:pt x="169" y="184"/>
                        <a:pt x="171" y="193"/>
                      </a:cubicBezTo>
                      <a:cubicBezTo>
                        <a:pt x="154" y="193"/>
                        <a:pt x="137" y="193"/>
                        <a:pt x="120" y="193"/>
                      </a:cubicBezTo>
                      <a:cubicBezTo>
                        <a:pt x="108" y="193"/>
                        <a:pt x="94" y="195"/>
                        <a:pt x="80" y="195"/>
                      </a:cubicBezTo>
                      <a:cubicBezTo>
                        <a:pt x="77" y="195"/>
                        <a:pt x="74" y="194"/>
                        <a:pt x="72" y="194"/>
                      </a:cubicBezTo>
                      <a:cubicBezTo>
                        <a:pt x="68" y="194"/>
                        <a:pt x="64" y="193"/>
                        <a:pt x="60" y="193"/>
                      </a:cubicBezTo>
                      <a:cubicBezTo>
                        <a:pt x="71" y="192"/>
                        <a:pt x="81" y="193"/>
                        <a:pt x="92" y="193"/>
                      </a:cubicBezTo>
                      <a:cubicBezTo>
                        <a:pt x="94" y="193"/>
                        <a:pt x="99" y="190"/>
                        <a:pt x="94" y="190"/>
                      </a:cubicBezTo>
                      <a:cubicBezTo>
                        <a:pt x="80" y="190"/>
                        <a:pt x="65" y="189"/>
                        <a:pt x="51" y="190"/>
                      </a:cubicBezTo>
                      <a:cubicBezTo>
                        <a:pt x="51" y="190"/>
                        <a:pt x="50" y="190"/>
                        <a:pt x="49" y="190"/>
                      </a:cubicBezTo>
                      <a:cubicBezTo>
                        <a:pt x="49" y="176"/>
                        <a:pt x="48" y="162"/>
                        <a:pt x="47" y="148"/>
                      </a:cubicBezTo>
                      <a:cubicBezTo>
                        <a:pt x="46" y="139"/>
                        <a:pt x="44" y="131"/>
                        <a:pt x="42" y="122"/>
                      </a:cubicBezTo>
                      <a:cubicBezTo>
                        <a:pt x="43" y="123"/>
                        <a:pt x="44" y="123"/>
                        <a:pt x="45" y="122"/>
                      </a:cubicBezTo>
                      <a:close/>
                      <a:moveTo>
                        <a:pt x="78" y="134"/>
                      </a:moveTo>
                      <a:cubicBezTo>
                        <a:pt x="75" y="142"/>
                        <a:pt x="73" y="154"/>
                        <a:pt x="68" y="162"/>
                      </a:cubicBezTo>
                      <a:cubicBezTo>
                        <a:pt x="70" y="152"/>
                        <a:pt x="74" y="143"/>
                        <a:pt x="78" y="134"/>
                      </a:cubicBezTo>
                      <a:close/>
                      <a:moveTo>
                        <a:pt x="212" y="197"/>
                      </a:moveTo>
                      <a:cubicBezTo>
                        <a:pt x="211" y="197"/>
                        <a:pt x="210" y="198"/>
                        <a:pt x="209" y="198"/>
                      </a:cubicBezTo>
                      <a:cubicBezTo>
                        <a:pt x="208" y="198"/>
                        <a:pt x="207" y="198"/>
                        <a:pt x="206" y="198"/>
                      </a:cubicBezTo>
                      <a:cubicBezTo>
                        <a:pt x="206" y="198"/>
                        <a:pt x="206" y="198"/>
                        <a:pt x="206" y="197"/>
                      </a:cubicBezTo>
                      <a:cubicBezTo>
                        <a:pt x="207" y="197"/>
                        <a:pt x="207" y="197"/>
                        <a:pt x="207" y="197"/>
                      </a:cubicBezTo>
                      <a:cubicBezTo>
                        <a:pt x="207" y="197"/>
                        <a:pt x="207" y="197"/>
                        <a:pt x="207" y="197"/>
                      </a:cubicBezTo>
                      <a:cubicBezTo>
                        <a:pt x="209" y="197"/>
                        <a:pt x="210" y="197"/>
                        <a:pt x="212" y="197"/>
                      </a:cubicBezTo>
                      <a:close/>
                      <a:moveTo>
                        <a:pt x="193" y="191"/>
                      </a:moveTo>
                      <a:cubicBezTo>
                        <a:pt x="192" y="190"/>
                        <a:pt x="191" y="191"/>
                        <a:pt x="190" y="191"/>
                      </a:cubicBezTo>
                      <a:cubicBezTo>
                        <a:pt x="186" y="165"/>
                        <a:pt x="188" y="137"/>
                        <a:pt x="185" y="110"/>
                      </a:cubicBezTo>
                      <a:cubicBezTo>
                        <a:pt x="185" y="108"/>
                        <a:pt x="185" y="106"/>
                        <a:pt x="186" y="104"/>
                      </a:cubicBezTo>
                      <a:cubicBezTo>
                        <a:pt x="186" y="103"/>
                        <a:pt x="186" y="102"/>
                        <a:pt x="186" y="102"/>
                      </a:cubicBezTo>
                      <a:cubicBezTo>
                        <a:pt x="186" y="100"/>
                        <a:pt x="186" y="99"/>
                        <a:pt x="186" y="98"/>
                      </a:cubicBezTo>
                      <a:cubicBezTo>
                        <a:pt x="186" y="98"/>
                        <a:pt x="184" y="98"/>
                        <a:pt x="182" y="98"/>
                      </a:cubicBezTo>
                      <a:cubicBezTo>
                        <a:pt x="182" y="98"/>
                        <a:pt x="182" y="97"/>
                        <a:pt x="182" y="97"/>
                      </a:cubicBezTo>
                      <a:cubicBezTo>
                        <a:pt x="182" y="97"/>
                        <a:pt x="182" y="97"/>
                        <a:pt x="183" y="97"/>
                      </a:cubicBezTo>
                      <a:cubicBezTo>
                        <a:pt x="184" y="98"/>
                        <a:pt x="187" y="97"/>
                        <a:pt x="188" y="96"/>
                      </a:cubicBezTo>
                      <a:cubicBezTo>
                        <a:pt x="188" y="96"/>
                        <a:pt x="188" y="96"/>
                        <a:pt x="188" y="96"/>
                      </a:cubicBezTo>
                      <a:cubicBezTo>
                        <a:pt x="188" y="112"/>
                        <a:pt x="190" y="128"/>
                        <a:pt x="191" y="143"/>
                      </a:cubicBezTo>
                      <a:cubicBezTo>
                        <a:pt x="191" y="153"/>
                        <a:pt x="192" y="163"/>
                        <a:pt x="193" y="173"/>
                      </a:cubicBezTo>
                      <a:cubicBezTo>
                        <a:pt x="193" y="179"/>
                        <a:pt x="192" y="185"/>
                        <a:pt x="193" y="191"/>
                      </a:cubicBezTo>
                      <a:close/>
                      <a:moveTo>
                        <a:pt x="181" y="212"/>
                      </a:moveTo>
                      <a:cubicBezTo>
                        <a:pt x="184" y="212"/>
                        <a:pt x="187" y="211"/>
                        <a:pt x="190" y="211"/>
                      </a:cubicBezTo>
                      <a:cubicBezTo>
                        <a:pt x="186" y="212"/>
                        <a:pt x="182" y="212"/>
                        <a:pt x="179" y="213"/>
                      </a:cubicBezTo>
                      <a:cubicBezTo>
                        <a:pt x="180" y="213"/>
                        <a:pt x="180" y="213"/>
                        <a:pt x="181" y="212"/>
                      </a:cubicBezTo>
                      <a:close/>
                      <a:moveTo>
                        <a:pt x="226" y="190"/>
                      </a:moveTo>
                      <a:cubicBezTo>
                        <a:pt x="227" y="188"/>
                        <a:pt x="228" y="185"/>
                        <a:pt x="229" y="183"/>
                      </a:cubicBezTo>
                      <a:cubicBezTo>
                        <a:pt x="229" y="185"/>
                        <a:pt x="229" y="186"/>
                        <a:pt x="230" y="188"/>
                      </a:cubicBezTo>
                      <a:cubicBezTo>
                        <a:pt x="229" y="189"/>
                        <a:pt x="228" y="189"/>
                        <a:pt x="227" y="189"/>
                      </a:cubicBezTo>
                      <a:cubicBezTo>
                        <a:pt x="227" y="189"/>
                        <a:pt x="227" y="190"/>
                        <a:pt x="226" y="190"/>
                      </a:cubicBezTo>
                      <a:close/>
                      <a:moveTo>
                        <a:pt x="209" y="193"/>
                      </a:moveTo>
                      <a:cubicBezTo>
                        <a:pt x="209" y="193"/>
                        <a:pt x="209" y="193"/>
                        <a:pt x="209" y="193"/>
                      </a:cubicBezTo>
                      <a:cubicBezTo>
                        <a:pt x="209" y="193"/>
                        <a:pt x="209" y="193"/>
                        <a:pt x="209" y="193"/>
                      </a:cubicBezTo>
                      <a:cubicBezTo>
                        <a:pt x="209" y="193"/>
                        <a:pt x="209" y="193"/>
                        <a:pt x="209" y="193"/>
                      </a:cubicBezTo>
                      <a:cubicBezTo>
                        <a:pt x="209" y="193"/>
                        <a:pt x="209" y="193"/>
                        <a:pt x="209" y="193"/>
                      </a:cubicBezTo>
                      <a:close/>
                      <a:moveTo>
                        <a:pt x="201" y="194"/>
                      </a:moveTo>
                      <a:cubicBezTo>
                        <a:pt x="201" y="194"/>
                        <a:pt x="201" y="194"/>
                        <a:pt x="201" y="194"/>
                      </a:cubicBezTo>
                      <a:cubicBezTo>
                        <a:pt x="200" y="193"/>
                        <a:pt x="200" y="192"/>
                        <a:pt x="200" y="190"/>
                      </a:cubicBezTo>
                      <a:cubicBezTo>
                        <a:pt x="200" y="187"/>
                        <a:pt x="199" y="184"/>
                        <a:pt x="199" y="181"/>
                      </a:cubicBezTo>
                      <a:cubicBezTo>
                        <a:pt x="199" y="181"/>
                        <a:pt x="200" y="182"/>
                        <a:pt x="200" y="183"/>
                      </a:cubicBezTo>
                      <a:cubicBezTo>
                        <a:pt x="200" y="187"/>
                        <a:pt x="200" y="190"/>
                        <a:pt x="201" y="194"/>
                      </a:cubicBezTo>
                      <a:close/>
                      <a:moveTo>
                        <a:pt x="193" y="85"/>
                      </a:moveTo>
                      <a:cubicBezTo>
                        <a:pt x="192" y="85"/>
                        <a:pt x="189" y="85"/>
                        <a:pt x="188" y="87"/>
                      </a:cubicBezTo>
                      <a:cubicBezTo>
                        <a:pt x="188" y="86"/>
                        <a:pt x="187" y="86"/>
                        <a:pt x="187" y="85"/>
                      </a:cubicBezTo>
                      <a:cubicBezTo>
                        <a:pt x="189" y="85"/>
                        <a:pt x="191" y="83"/>
                        <a:pt x="190" y="82"/>
                      </a:cubicBezTo>
                      <a:cubicBezTo>
                        <a:pt x="187" y="76"/>
                        <a:pt x="182" y="71"/>
                        <a:pt x="178" y="67"/>
                      </a:cubicBezTo>
                      <a:cubicBezTo>
                        <a:pt x="178" y="66"/>
                        <a:pt x="178" y="66"/>
                        <a:pt x="177" y="66"/>
                      </a:cubicBezTo>
                      <a:cubicBezTo>
                        <a:pt x="177" y="66"/>
                        <a:pt x="177" y="66"/>
                        <a:pt x="177" y="65"/>
                      </a:cubicBezTo>
                      <a:cubicBezTo>
                        <a:pt x="178" y="65"/>
                        <a:pt x="179" y="64"/>
                        <a:pt x="179" y="64"/>
                      </a:cubicBezTo>
                      <a:cubicBezTo>
                        <a:pt x="184" y="71"/>
                        <a:pt x="190" y="78"/>
                        <a:pt x="193" y="85"/>
                      </a:cubicBezTo>
                      <a:close/>
                      <a:moveTo>
                        <a:pt x="169" y="38"/>
                      </a:moveTo>
                      <a:cubicBezTo>
                        <a:pt x="169" y="38"/>
                        <a:pt x="169" y="38"/>
                        <a:pt x="169" y="39"/>
                      </a:cubicBezTo>
                      <a:cubicBezTo>
                        <a:pt x="169" y="39"/>
                        <a:pt x="169" y="40"/>
                        <a:pt x="169" y="40"/>
                      </a:cubicBezTo>
                      <a:cubicBezTo>
                        <a:pt x="168" y="40"/>
                        <a:pt x="167" y="40"/>
                        <a:pt x="166" y="40"/>
                      </a:cubicBezTo>
                      <a:cubicBezTo>
                        <a:pt x="167" y="39"/>
                        <a:pt x="168" y="39"/>
                        <a:pt x="169" y="38"/>
                      </a:cubicBezTo>
                      <a:cubicBezTo>
                        <a:pt x="169" y="38"/>
                        <a:pt x="169" y="38"/>
                        <a:pt x="169" y="38"/>
                      </a:cubicBezTo>
                      <a:close/>
                      <a:moveTo>
                        <a:pt x="145" y="48"/>
                      </a:moveTo>
                      <a:cubicBezTo>
                        <a:pt x="147" y="48"/>
                        <a:pt x="150" y="48"/>
                        <a:pt x="153" y="48"/>
                      </a:cubicBezTo>
                      <a:cubicBezTo>
                        <a:pt x="149" y="49"/>
                        <a:pt x="145" y="49"/>
                        <a:pt x="141" y="49"/>
                      </a:cubicBezTo>
                      <a:cubicBezTo>
                        <a:pt x="142" y="48"/>
                        <a:pt x="143" y="48"/>
                        <a:pt x="145" y="48"/>
                      </a:cubicBezTo>
                      <a:close/>
                      <a:moveTo>
                        <a:pt x="154" y="46"/>
                      </a:moveTo>
                      <a:cubicBezTo>
                        <a:pt x="158" y="45"/>
                        <a:pt x="161" y="43"/>
                        <a:pt x="165" y="41"/>
                      </a:cubicBezTo>
                      <a:cubicBezTo>
                        <a:pt x="165" y="41"/>
                        <a:pt x="165" y="41"/>
                        <a:pt x="164" y="41"/>
                      </a:cubicBezTo>
                      <a:cubicBezTo>
                        <a:pt x="163" y="43"/>
                        <a:pt x="161" y="45"/>
                        <a:pt x="159" y="46"/>
                      </a:cubicBezTo>
                      <a:cubicBezTo>
                        <a:pt x="157" y="46"/>
                        <a:pt x="155" y="46"/>
                        <a:pt x="154" y="46"/>
                      </a:cubicBezTo>
                      <a:close/>
                      <a:moveTo>
                        <a:pt x="164" y="17"/>
                      </a:moveTo>
                      <a:cubicBezTo>
                        <a:pt x="166" y="21"/>
                        <a:pt x="168" y="26"/>
                        <a:pt x="168" y="31"/>
                      </a:cubicBezTo>
                      <a:cubicBezTo>
                        <a:pt x="166" y="36"/>
                        <a:pt x="160" y="40"/>
                        <a:pt x="156" y="42"/>
                      </a:cubicBezTo>
                      <a:cubicBezTo>
                        <a:pt x="152" y="44"/>
                        <a:pt x="148" y="45"/>
                        <a:pt x="143" y="45"/>
                      </a:cubicBezTo>
                      <a:cubicBezTo>
                        <a:pt x="142" y="45"/>
                        <a:pt x="141" y="45"/>
                        <a:pt x="140" y="46"/>
                      </a:cubicBezTo>
                      <a:cubicBezTo>
                        <a:pt x="140" y="46"/>
                        <a:pt x="139" y="46"/>
                        <a:pt x="138" y="46"/>
                      </a:cubicBezTo>
                      <a:cubicBezTo>
                        <a:pt x="135" y="47"/>
                        <a:pt x="132" y="47"/>
                        <a:pt x="130" y="47"/>
                      </a:cubicBezTo>
                      <a:cubicBezTo>
                        <a:pt x="126" y="48"/>
                        <a:pt x="123" y="48"/>
                        <a:pt x="120" y="48"/>
                      </a:cubicBezTo>
                      <a:cubicBezTo>
                        <a:pt x="109" y="48"/>
                        <a:pt x="97" y="48"/>
                        <a:pt x="86" y="48"/>
                      </a:cubicBezTo>
                      <a:cubicBezTo>
                        <a:pt x="78" y="47"/>
                        <a:pt x="70" y="47"/>
                        <a:pt x="62" y="47"/>
                      </a:cubicBezTo>
                      <a:cubicBezTo>
                        <a:pt x="61" y="47"/>
                        <a:pt x="60" y="47"/>
                        <a:pt x="60" y="47"/>
                      </a:cubicBezTo>
                      <a:cubicBezTo>
                        <a:pt x="61" y="47"/>
                        <a:pt x="62" y="47"/>
                        <a:pt x="62" y="46"/>
                      </a:cubicBezTo>
                      <a:cubicBezTo>
                        <a:pt x="64" y="42"/>
                        <a:pt x="64" y="39"/>
                        <a:pt x="65" y="35"/>
                      </a:cubicBezTo>
                      <a:cubicBezTo>
                        <a:pt x="65" y="39"/>
                        <a:pt x="66" y="42"/>
                        <a:pt x="68" y="45"/>
                      </a:cubicBezTo>
                      <a:cubicBezTo>
                        <a:pt x="70" y="47"/>
                        <a:pt x="73" y="46"/>
                        <a:pt x="74" y="44"/>
                      </a:cubicBezTo>
                      <a:cubicBezTo>
                        <a:pt x="77" y="39"/>
                        <a:pt x="78" y="33"/>
                        <a:pt x="79" y="27"/>
                      </a:cubicBezTo>
                      <a:cubicBezTo>
                        <a:pt x="79" y="33"/>
                        <a:pt x="79" y="38"/>
                        <a:pt x="80" y="44"/>
                      </a:cubicBezTo>
                      <a:cubicBezTo>
                        <a:pt x="80" y="47"/>
                        <a:pt x="85" y="45"/>
                        <a:pt x="86" y="43"/>
                      </a:cubicBezTo>
                      <a:cubicBezTo>
                        <a:pt x="88" y="40"/>
                        <a:pt x="89" y="35"/>
                        <a:pt x="91" y="31"/>
                      </a:cubicBezTo>
                      <a:cubicBezTo>
                        <a:pt x="91" y="33"/>
                        <a:pt x="91" y="35"/>
                        <a:pt x="92" y="37"/>
                      </a:cubicBezTo>
                      <a:cubicBezTo>
                        <a:pt x="93" y="39"/>
                        <a:pt x="96" y="38"/>
                        <a:pt x="97" y="37"/>
                      </a:cubicBezTo>
                      <a:cubicBezTo>
                        <a:pt x="99" y="35"/>
                        <a:pt x="101" y="33"/>
                        <a:pt x="102" y="30"/>
                      </a:cubicBezTo>
                      <a:cubicBezTo>
                        <a:pt x="102" y="35"/>
                        <a:pt x="102" y="40"/>
                        <a:pt x="103" y="44"/>
                      </a:cubicBezTo>
                      <a:cubicBezTo>
                        <a:pt x="104" y="46"/>
                        <a:pt x="108" y="44"/>
                        <a:pt x="109" y="43"/>
                      </a:cubicBezTo>
                      <a:cubicBezTo>
                        <a:pt x="112" y="40"/>
                        <a:pt x="114" y="36"/>
                        <a:pt x="116" y="32"/>
                      </a:cubicBezTo>
                      <a:cubicBezTo>
                        <a:pt x="116" y="35"/>
                        <a:pt x="116" y="37"/>
                        <a:pt x="117" y="40"/>
                      </a:cubicBezTo>
                      <a:cubicBezTo>
                        <a:pt x="118" y="42"/>
                        <a:pt x="123" y="40"/>
                        <a:pt x="123" y="38"/>
                      </a:cubicBezTo>
                      <a:cubicBezTo>
                        <a:pt x="124" y="37"/>
                        <a:pt x="124" y="36"/>
                        <a:pt x="124" y="35"/>
                      </a:cubicBezTo>
                      <a:cubicBezTo>
                        <a:pt x="124" y="34"/>
                        <a:pt x="123" y="34"/>
                        <a:pt x="122" y="34"/>
                      </a:cubicBezTo>
                      <a:cubicBezTo>
                        <a:pt x="122" y="30"/>
                        <a:pt x="122" y="26"/>
                        <a:pt x="122" y="21"/>
                      </a:cubicBezTo>
                      <a:cubicBezTo>
                        <a:pt x="122" y="20"/>
                        <a:pt x="115" y="21"/>
                        <a:pt x="115" y="23"/>
                      </a:cubicBezTo>
                      <a:cubicBezTo>
                        <a:pt x="115" y="23"/>
                        <a:pt x="115" y="24"/>
                        <a:pt x="115" y="24"/>
                      </a:cubicBezTo>
                      <a:cubicBezTo>
                        <a:pt x="114" y="25"/>
                        <a:pt x="113" y="25"/>
                        <a:pt x="113" y="26"/>
                      </a:cubicBezTo>
                      <a:cubicBezTo>
                        <a:pt x="111" y="29"/>
                        <a:pt x="110" y="33"/>
                        <a:pt x="108" y="36"/>
                      </a:cubicBezTo>
                      <a:cubicBezTo>
                        <a:pt x="108" y="31"/>
                        <a:pt x="109" y="26"/>
                        <a:pt x="109" y="21"/>
                      </a:cubicBezTo>
                      <a:cubicBezTo>
                        <a:pt x="110" y="18"/>
                        <a:pt x="104" y="19"/>
                        <a:pt x="103" y="21"/>
                      </a:cubicBezTo>
                      <a:cubicBezTo>
                        <a:pt x="103" y="23"/>
                        <a:pt x="103" y="25"/>
                        <a:pt x="103" y="27"/>
                      </a:cubicBezTo>
                      <a:cubicBezTo>
                        <a:pt x="101" y="26"/>
                        <a:pt x="98" y="26"/>
                        <a:pt x="97" y="28"/>
                      </a:cubicBezTo>
                      <a:cubicBezTo>
                        <a:pt x="97" y="28"/>
                        <a:pt x="97" y="28"/>
                        <a:pt x="97" y="29"/>
                      </a:cubicBezTo>
                      <a:cubicBezTo>
                        <a:pt x="96" y="25"/>
                        <a:pt x="96" y="20"/>
                        <a:pt x="96" y="16"/>
                      </a:cubicBezTo>
                      <a:cubicBezTo>
                        <a:pt x="96" y="16"/>
                        <a:pt x="96" y="15"/>
                        <a:pt x="96" y="15"/>
                      </a:cubicBezTo>
                      <a:cubicBezTo>
                        <a:pt x="97" y="15"/>
                        <a:pt x="99" y="15"/>
                        <a:pt x="100" y="15"/>
                      </a:cubicBezTo>
                      <a:cubicBezTo>
                        <a:pt x="101" y="15"/>
                        <a:pt x="102" y="14"/>
                        <a:pt x="103" y="13"/>
                      </a:cubicBezTo>
                      <a:cubicBezTo>
                        <a:pt x="112" y="13"/>
                        <a:pt x="122" y="13"/>
                        <a:pt x="131" y="13"/>
                      </a:cubicBezTo>
                      <a:cubicBezTo>
                        <a:pt x="132" y="13"/>
                        <a:pt x="134" y="12"/>
                        <a:pt x="135" y="11"/>
                      </a:cubicBezTo>
                      <a:cubicBezTo>
                        <a:pt x="145" y="11"/>
                        <a:pt x="156" y="12"/>
                        <a:pt x="164" y="17"/>
                      </a:cubicBezTo>
                      <a:close/>
                      <a:moveTo>
                        <a:pt x="76" y="16"/>
                      </a:moveTo>
                      <a:cubicBezTo>
                        <a:pt x="76" y="16"/>
                        <a:pt x="76" y="17"/>
                        <a:pt x="76" y="17"/>
                      </a:cubicBezTo>
                      <a:cubicBezTo>
                        <a:pt x="74" y="17"/>
                        <a:pt x="71" y="17"/>
                        <a:pt x="69" y="17"/>
                      </a:cubicBezTo>
                      <a:cubicBezTo>
                        <a:pt x="69" y="15"/>
                        <a:pt x="65" y="16"/>
                        <a:pt x="64" y="18"/>
                      </a:cubicBezTo>
                      <a:cubicBezTo>
                        <a:pt x="62" y="18"/>
                        <a:pt x="61" y="18"/>
                        <a:pt x="60" y="18"/>
                      </a:cubicBezTo>
                      <a:cubicBezTo>
                        <a:pt x="60" y="17"/>
                        <a:pt x="60" y="17"/>
                        <a:pt x="60" y="16"/>
                      </a:cubicBezTo>
                      <a:cubicBezTo>
                        <a:pt x="60" y="16"/>
                        <a:pt x="61" y="16"/>
                        <a:pt x="61" y="16"/>
                      </a:cubicBezTo>
                      <a:cubicBezTo>
                        <a:pt x="66" y="16"/>
                        <a:pt x="71" y="16"/>
                        <a:pt x="76" y="16"/>
                      </a:cubicBezTo>
                      <a:close/>
                      <a:moveTo>
                        <a:pt x="53" y="17"/>
                      </a:moveTo>
                      <a:cubicBezTo>
                        <a:pt x="53" y="17"/>
                        <a:pt x="53" y="17"/>
                        <a:pt x="53" y="18"/>
                      </a:cubicBezTo>
                      <a:cubicBezTo>
                        <a:pt x="53" y="18"/>
                        <a:pt x="52" y="18"/>
                        <a:pt x="52" y="17"/>
                      </a:cubicBezTo>
                      <a:cubicBezTo>
                        <a:pt x="52" y="17"/>
                        <a:pt x="53" y="17"/>
                        <a:pt x="53" y="17"/>
                      </a:cubicBezTo>
                      <a:close/>
                      <a:moveTo>
                        <a:pt x="62" y="12"/>
                      </a:moveTo>
                      <a:cubicBezTo>
                        <a:pt x="61" y="12"/>
                        <a:pt x="60" y="12"/>
                        <a:pt x="59" y="12"/>
                      </a:cubicBezTo>
                      <a:cubicBezTo>
                        <a:pt x="59" y="12"/>
                        <a:pt x="59" y="12"/>
                        <a:pt x="59" y="12"/>
                      </a:cubicBezTo>
                      <a:cubicBezTo>
                        <a:pt x="62" y="11"/>
                        <a:pt x="66" y="11"/>
                        <a:pt x="69" y="12"/>
                      </a:cubicBezTo>
                      <a:cubicBezTo>
                        <a:pt x="67" y="12"/>
                        <a:pt x="65" y="12"/>
                        <a:pt x="62" y="12"/>
                      </a:cubicBezTo>
                      <a:close/>
                      <a:moveTo>
                        <a:pt x="55" y="12"/>
                      </a:moveTo>
                      <a:cubicBezTo>
                        <a:pt x="55" y="12"/>
                        <a:pt x="54" y="12"/>
                        <a:pt x="54" y="12"/>
                      </a:cubicBezTo>
                      <a:cubicBezTo>
                        <a:pt x="55" y="12"/>
                        <a:pt x="55" y="12"/>
                        <a:pt x="56" y="12"/>
                      </a:cubicBezTo>
                      <a:cubicBezTo>
                        <a:pt x="56" y="12"/>
                        <a:pt x="55" y="12"/>
                        <a:pt x="55" y="12"/>
                      </a:cubicBezTo>
                      <a:close/>
                      <a:moveTo>
                        <a:pt x="53" y="37"/>
                      </a:moveTo>
                      <a:cubicBezTo>
                        <a:pt x="52" y="36"/>
                        <a:pt x="52" y="35"/>
                        <a:pt x="52" y="34"/>
                      </a:cubicBezTo>
                      <a:cubicBezTo>
                        <a:pt x="52" y="31"/>
                        <a:pt x="52" y="27"/>
                        <a:pt x="53" y="24"/>
                      </a:cubicBezTo>
                      <a:cubicBezTo>
                        <a:pt x="53" y="23"/>
                        <a:pt x="53" y="23"/>
                        <a:pt x="53" y="23"/>
                      </a:cubicBezTo>
                      <a:cubicBezTo>
                        <a:pt x="53" y="23"/>
                        <a:pt x="53" y="23"/>
                        <a:pt x="53" y="23"/>
                      </a:cubicBezTo>
                      <a:cubicBezTo>
                        <a:pt x="53" y="26"/>
                        <a:pt x="53" y="29"/>
                        <a:pt x="53" y="32"/>
                      </a:cubicBezTo>
                      <a:cubicBezTo>
                        <a:pt x="53" y="34"/>
                        <a:pt x="53" y="35"/>
                        <a:pt x="53" y="37"/>
                      </a:cubicBezTo>
                      <a:close/>
                      <a:moveTo>
                        <a:pt x="60" y="32"/>
                      </a:moveTo>
                      <a:cubicBezTo>
                        <a:pt x="59" y="31"/>
                        <a:pt x="59" y="30"/>
                        <a:pt x="59" y="29"/>
                      </a:cubicBezTo>
                      <a:cubicBezTo>
                        <a:pt x="59" y="28"/>
                        <a:pt x="59" y="26"/>
                        <a:pt x="59" y="24"/>
                      </a:cubicBezTo>
                      <a:cubicBezTo>
                        <a:pt x="60" y="24"/>
                        <a:pt x="60" y="23"/>
                        <a:pt x="60" y="23"/>
                      </a:cubicBezTo>
                      <a:cubicBezTo>
                        <a:pt x="60" y="23"/>
                        <a:pt x="61" y="22"/>
                        <a:pt x="62" y="22"/>
                      </a:cubicBezTo>
                      <a:cubicBezTo>
                        <a:pt x="61" y="26"/>
                        <a:pt x="60" y="29"/>
                        <a:pt x="60" y="32"/>
                      </a:cubicBezTo>
                      <a:close/>
                      <a:moveTo>
                        <a:pt x="71" y="36"/>
                      </a:moveTo>
                      <a:cubicBezTo>
                        <a:pt x="70" y="31"/>
                        <a:pt x="70" y="27"/>
                        <a:pt x="70" y="22"/>
                      </a:cubicBezTo>
                      <a:cubicBezTo>
                        <a:pt x="71" y="22"/>
                        <a:pt x="73" y="22"/>
                        <a:pt x="74" y="22"/>
                      </a:cubicBezTo>
                      <a:cubicBezTo>
                        <a:pt x="73" y="27"/>
                        <a:pt x="73" y="31"/>
                        <a:pt x="71" y="36"/>
                      </a:cubicBezTo>
                      <a:close/>
                      <a:moveTo>
                        <a:pt x="85" y="29"/>
                      </a:moveTo>
                      <a:cubicBezTo>
                        <a:pt x="85" y="26"/>
                        <a:pt x="85" y="23"/>
                        <a:pt x="85" y="21"/>
                      </a:cubicBezTo>
                      <a:cubicBezTo>
                        <a:pt x="86" y="21"/>
                        <a:pt x="87" y="21"/>
                        <a:pt x="88" y="21"/>
                      </a:cubicBezTo>
                      <a:cubicBezTo>
                        <a:pt x="88" y="21"/>
                        <a:pt x="88" y="21"/>
                        <a:pt x="88" y="21"/>
                      </a:cubicBezTo>
                      <a:cubicBezTo>
                        <a:pt x="87" y="23"/>
                        <a:pt x="86" y="26"/>
                        <a:pt x="85" y="29"/>
                      </a:cubicBezTo>
                      <a:close/>
                      <a:moveTo>
                        <a:pt x="90" y="16"/>
                      </a:moveTo>
                      <a:cubicBezTo>
                        <a:pt x="88" y="16"/>
                        <a:pt x="87" y="16"/>
                        <a:pt x="85" y="17"/>
                      </a:cubicBezTo>
                      <a:cubicBezTo>
                        <a:pt x="85" y="16"/>
                        <a:pt x="85" y="16"/>
                        <a:pt x="85" y="15"/>
                      </a:cubicBezTo>
                      <a:cubicBezTo>
                        <a:pt x="87" y="15"/>
                        <a:pt x="89" y="15"/>
                        <a:pt x="91" y="15"/>
                      </a:cubicBezTo>
                      <a:cubicBezTo>
                        <a:pt x="90" y="16"/>
                        <a:pt x="90" y="16"/>
                        <a:pt x="90" y="16"/>
                      </a:cubicBezTo>
                      <a:close/>
                      <a:moveTo>
                        <a:pt x="39" y="15"/>
                      </a:moveTo>
                      <a:cubicBezTo>
                        <a:pt x="39" y="15"/>
                        <a:pt x="40" y="15"/>
                        <a:pt x="40" y="15"/>
                      </a:cubicBezTo>
                      <a:cubicBezTo>
                        <a:pt x="40" y="16"/>
                        <a:pt x="40" y="16"/>
                        <a:pt x="40" y="16"/>
                      </a:cubicBezTo>
                      <a:cubicBezTo>
                        <a:pt x="39" y="17"/>
                        <a:pt x="39" y="17"/>
                        <a:pt x="39" y="18"/>
                      </a:cubicBezTo>
                      <a:cubicBezTo>
                        <a:pt x="39" y="19"/>
                        <a:pt x="38" y="19"/>
                        <a:pt x="39" y="20"/>
                      </a:cubicBezTo>
                      <a:cubicBezTo>
                        <a:pt x="38" y="22"/>
                        <a:pt x="38" y="25"/>
                        <a:pt x="37" y="27"/>
                      </a:cubicBezTo>
                      <a:cubicBezTo>
                        <a:pt x="37" y="25"/>
                        <a:pt x="37" y="22"/>
                        <a:pt x="37" y="20"/>
                      </a:cubicBezTo>
                      <a:cubicBezTo>
                        <a:pt x="37" y="18"/>
                        <a:pt x="35" y="18"/>
                        <a:pt x="33" y="19"/>
                      </a:cubicBezTo>
                      <a:cubicBezTo>
                        <a:pt x="33" y="19"/>
                        <a:pt x="34" y="18"/>
                        <a:pt x="34" y="18"/>
                      </a:cubicBezTo>
                      <a:cubicBezTo>
                        <a:pt x="34" y="18"/>
                        <a:pt x="34" y="18"/>
                        <a:pt x="34" y="18"/>
                      </a:cubicBezTo>
                      <a:cubicBezTo>
                        <a:pt x="34" y="17"/>
                        <a:pt x="34" y="17"/>
                        <a:pt x="35" y="17"/>
                      </a:cubicBezTo>
                      <a:cubicBezTo>
                        <a:pt x="36" y="16"/>
                        <a:pt x="38" y="16"/>
                        <a:pt x="39" y="15"/>
                      </a:cubicBezTo>
                      <a:close/>
                      <a:moveTo>
                        <a:pt x="43" y="45"/>
                      </a:moveTo>
                      <a:cubicBezTo>
                        <a:pt x="44" y="45"/>
                        <a:pt x="44" y="45"/>
                        <a:pt x="44" y="45"/>
                      </a:cubicBezTo>
                      <a:cubicBezTo>
                        <a:pt x="44" y="42"/>
                        <a:pt x="45" y="40"/>
                        <a:pt x="45" y="37"/>
                      </a:cubicBezTo>
                      <a:cubicBezTo>
                        <a:pt x="45" y="38"/>
                        <a:pt x="45" y="39"/>
                        <a:pt x="45" y="39"/>
                      </a:cubicBezTo>
                      <a:cubicBezTo>
                        <a:pt x="45" y="40"/>
                        <a:pt x="46" y="40"/>
                        <a:pt x="47" y="41"/>
                      </a:cubicBezTo>
                      <a:cubicBezTo>
                        <a:pt x="48" y="42"/>
                        <a:pt x="48" y="44"/>
                        <a:pt x="49" y="45"/>
                      </a:cubicBezTo>
                      <a:cubicBezTo>
                        <a:pt x="50" y="47"/>
                        <a:pt x="54" y="46"/>
                        <a:pt x="55" y="44"/>
                      </a:cubicBezTo>
                      <a:cubicBezTo>
                        <a:pt x="55" y="44"/>
                        <a:pt x="55" y="44"/>
                        <a:pt x="55" y="43"/>
                      </a:cubicBezTo>
                      <a:cubicBezTo>
                        <a:pt x="56" y="44"/>
                        <a:pt x="56" y="45"/>
                        <a:pt x="56" y="46"/>
                      </a:cubicBezTo>
                      <a:cubicBezTo>
                        <a:pt x="57" y="47"/>
                        <a:pt x="58" y="47"/>
                        <a:pt x="58" y="47"/>
                      </a:cubicBezTo>
                      <a:cubicBezTo>
                        <a:pt x="55" y="47"/>
                        <a:pt x="52" y="47"/>
                        <a:pt x="49" y="47"/>
                      </a:cubicBezTo>
                      <a:cubicBezTo>
                        <a:pt x="47" y="47"/>
                        <a:pt x="45" y="46"/>
                        <a:pt x="43" y="45"/>
                      </a:cubicBezTo>
                      <a:close/>
                      <a:moveTo>
                        <a:pt x="91" y="8"/>
                      </a:moveTo>
                      <a:cubicBezTo>
                        <a:pt x="99" y="8"/>
                        <a:pt x="107" y="8"/>
                        <a:pt x="114" y="8"/>
                      </a:cubicBezTo>
                      <a:cubicBezTo>
                        <a:pt x="108" y="8"/>
                        <a:pt x="101" y="9"/>
                        <a:pt x="95" y="9"/>
                      </a:cubicBezTo>
                      <a:cubicBezTo>
                        <a:pt x="91" y="9"/>
                        <a:pt x="87" y="8"/>
                        <a:pt x="84" y="8"/>
                      </a:cubicBezTo>
                      <a:cubicBezTo>
                        <a:pt x="83" y="8"/>
                        <a:pt x="83" y="8"/>
                        <a:pt x="83" y="8"/>
                      </a:cubicBezTo>
                      <a:cubicBezTo>
                        <a:pt x="71" y="7"/>
                        <a:pt x="57" y="7"/>
                        <a:pt x="45" y="9"/>
                      </a:cubicBezTo>
                      <a:cubicBezTo>
                        <a:pt x="45" y="8"/>
                        <a:pt x="41" y="8"/>
                        <a:pt x="40" y="9"/>
                      </a:cubicBezTo>
                      <a:cubicBezTo>
                        <a:pt x="38" y="10"/>
                        <a:pt x="36" y="11"/>
                        <a:pt x="34" y="13"/>
                      </a:cubicBezTo>
                      <a:cubicBezTo>
                        <a:pt x="32" y="13"/>
                        <a:pt x="30" y="14"/>
                        <a:pt x="29" y="15"/>
                      </a:cubicBezTo>
                      <a:cubicBezTo>
                        <a:pt x="27" y="16"/>
                        <a:pt x="27" y="17"/>
                        <a:pt x="27" y="17"/>
                      </a:cubicBezTo>
                      <a:cubicBezTo>
                        <a:pt x="24" y="21"/>
                        <a:pt x="21" y="25"/>
                        <a:pt x="20" y="30"/>
                      </a:cubicBezTo>
                      <a:cubicBezTo>
                        <a:pt x="20" y="33"/>
                        <a:pt x="21" y="36"/>
                        <a:pt x="24" y="39"/>
                      </a:cubicBezTo>
                      <a:cubicBezTo>
                        <a:pt x="25" y="42"/>
                        <a:pt x="26" y="45"/>
                        <a:pt x="29" y="46"/>
                      </a:cubicBezTo>
                      <a:cubicBezTo>
                        <a:pt x="36" y="51"/>
                        <a:pt x="44" y="52"/>
                        <a:pt x="53" y="52"/>
                      </a:cubicBezTo>
                      <a:cubicBezTo>
                        <a:pt x="72" y="56"/>
                        <a:pt x="92" y="54"/>
                        <a:pt x="112" y="52"/>
                      </a:cubicBezTo>
                      <a:cubicBezTo>
                        <a:pt x="121" y="52"/>
                        <a:pt x="130" y="53"/>
                        <a:pt x="139" y="53"/>
                      </a:cubicBezTo>
                      <a:cubicBezTo>
                        <a:pt x="149" y="54"/>
                        <a:pt x="158" y="53"/>
                        <a:pt x="166" y="47"/>
                      </a:cubicBezTo>
                      <a:cubicBezTo>
                        <a:pt x="167" y="47"/>
                        <a:pt x="168" y="46"/>
                        <a:pt x="170" y="46"/>
                      </a:cubicBezTo>
                      <a:cubicBezTo>
                        <a:pt x="176" y="42"/>
                        <a:pt x="176" y="35"/>
                        <a:pt x="175" y="28"/>
                      </a:cubicBezTo>
                      <a:cubicBezTo>
                        <a:pt x="175" y="27"/>
                        <a:pt x="175" y="25"/>
                        <a:pt x="175" y="23"/>
                      </a:cubicBezTo>
                      <a:cubicBezTo>
                        <a:pt x="175" y="14"/>
                        <a:pt x="165" y="10"/>
                        <a:pt x="154" y="9"/>
                      </a:cubicBezTo>
                      <a:cubicBezTo>
                        <a:pt x="156" y="9"/>
                        <a:pt x="159" y="9"/>
                        <a:pt x="162" y="9"/>
                      </a:cubicBezTo>
                      <a:cubicBezTo>
                        <a:pt x="164" y="9"/>
                        <a:pt x="167" y="6"/>
                        <a:pt x="165" y="5"/>
                      </a:cubicBezTo>
                      <a:cubicBezTo>
                        <a:pt x="167" y="5"/>
                        <a:pt x="169" y="5"/>
                        <a:pt x="170" y="6"/>
                      </a:cubicBezTo>
                      <a:cubicBezTo>
                        <a:pt x="170" y="6"/>
                        <a:pt x="171" y="6"/>
                        <a:pt x="171" y="6"/>
                      </a:cubicBezTo>
                      <a:cubicBezTo>
                        <a:pt x="172" y="6"/>
                        <a:pt x="173" y="6"/>
                        <a:pt x="174" y="6"/>
                      </a:cubicBezTo>
                      <a:cubicBezTo>
                        <a:pt x="174" y="7"/>
                        <a:pt x="175" y="8"/>
                        <a:pt x="176" y="10"/>
                      </a:cubicBezTo>
                      <a:cubicBezTo>
                        <a:pt x="177" y="11"/>
                        <a:pt x="180" y="10"/>
                        <a:pt x="181" y="9"/>
                      </a:cubicBezTo>
                      <a:cubicBezTo>
                        <a:pt x="189" y="12"/>
                        <a:pt x="193" y="19"/>
                        <a:pt x="194" y="28"/>
                      </a:cubicBezTo>
                      <a:cubicBezTo>
                        <a:pt x="194" y="33"/>
                        <a:pt x="193" y="38"/>
                        <a:pt x="191" y="43"/>
                      </a:cubicBezTo>
                      <a:cubicBezTo>
                        <a:pt x="182" y="64"/>
                        <a:pt x="150" y="61"/>
                        <a:pt x="131" y="62"/>
                      </a:cubicBezTo>
                      <a:cubicBezTo>
                        <a:pt x="91" y="63"/>
                        <a:pt x="51" y="63"/>
                        <a:pt x="12" y="52"/>
                      </a:cubicBezTo>
                      <a:cubicBezTo>
                        <a:pt x="12" y="52"/>
                        <a:pt x="12" y="52"/>
                        <a:pt x="12" y="52"/>
                      </a:cubicBezTo>
                      <a:cubicBezTo>
                        <a:pt x="11" y="51"/>
                        <a:pt x="10" y="50"/>
                        <a:pt x="10" y="48"/>
                      </a:cubicBezTo>
                      <a:cubicBezTo>
                        <a:pt x="10" y="48"/>
                        <a:pt x="10" y="48"/>
                        <a:pt x="10" y="47"/>
                      </a:cubicBezTo>
                      <a:cubicBezTo>
                        <a:pt x="9" y="42"/>
                        <a:pt x="7" y="36"/>
                        <a:pt x="9" y="30"/>
                      </a:cubicBezTo>
                      <a:cubicBezTo>
                        <a:pt x="9" y="27"/>
                        <a:pt x="11" y="25"/>
                        <a:pt x="13" y="23"/>
                      </a:cubicBezTo>
                      <a:cubicBezTo>
                        <a:pt x="15" y="23"/>
                        <a:pt x="16" y="22"/>
                        <a:pt x="17" y="22"/>
                      </a:cubicBezTo>
                      <a:cubicBezTo>
                        <a:pt x="18" y="20"/>
                        <a:pt x="20" y="19"/>
                        <a:pt x="22" y="17"/>
                      </a:cubicBezTo>
                      <a:cubicBezTo>
                        <a:pt x="22" y="17"/>
                        <a:pt x="22" y="17"/>
                        <a:pt x="23" y="17"/>
                      </a:cubicBezTo>
                      <a:cubicBezTo>
                        <a:pt x="23" y="16"/>
                        <a:pt x="24" y="16"/>
                        <a:pt x="24" y="16"/>
                      </a:cubicBezTo>
                      <a:cubicBezTo>
                        <a:pt x="24" y="16"/>
                        <a:pt x="24" y="15"/>
                        <a:pt x="25" y="15"/>
                      </a:cubicBezTo>
                      <a:cubicBezTo>
                        <a:pt x="26" y="15"/>
                        <a:pt x="26" y="13"/>
                        <a:pt x="25" y="13"/>
                      </a:cubicBezTo>
                      <a:cubicBezTo>
                        <a:pt x="24" y="12"/>
                        <a:pt x="22" y="12"/>
                        <a:pt x="21" y="13"/>
                      </a:cubicBezTo>
                      <a:cubicBezTo>
                        <a:pt x="21" y="13"/>
                        <a:pt x="21" y="13"/>
                        <a:pt x="21" y="12"/>
                      </a:cubicBezTo>
                      <a:cubicBezTo>
                        <a:pt x="22" y="12"/>
                        <a:pt x="22" y="12"/>
                        <a:pt x="22" y="12"/>
                      </a:cubicBezTo>
                      <a:cubicBezTo>
                        <a:pt x="44" y="6"/>
                        <a:pt x="68" y="7"/>
                        <a:pt x="91" y="8"/>
                      </a:cubicBezTo>
                      <a:close/>
                      <a:moveTo>
                        <a:pt x="126" y="73"/>
                      </a:moveTo>
                      <a:cubicBezTo>
                        <a:pt x="105" y="73"/>
                        <a:pt x="85" y="72"/>
                        <a:pt x="64" y="71"/>
                      </a:cubicBezTo>
                      <a:cubicBezTo>
                        <a:pt x="48" y="70"/>
                        <a:pt x="23" y="72"/>
                        <a:pt x="13" y="56"/>
                      </a:cubicBezTo>
                      <a:cubicBezTo>
                        <a:pt x="61" y="68"/>
                        <a:pt x="115" y="68"/>
                        <a:pt x="164" y="63"/>
                      </a:cubicBezTo>
                      <a:cubicBezTo>
                        <a:pt x="172" y="62"/>
                        <a:pt x="179" y="60"/>
                        <a:pt x="185" y="56"/>
                      </a:cubicBezTo>
                      <a:cubicBezTo>
                        <a:pt x="184" y="57"/>
                        <a:pt x="183" y="58"/>
                        <a:pt x="182" y="59"/>
                      </a:cubicBezTo>
                      <a:cubicBezTo>
                        <a:pt x="180" y="59"/>
                        <a:pt x="178" y="60"/>
                        <a:pt x="178" y="62"/>
                      </a:cubicBezTo>
                      <a:cubicBezTo>
                        <a:pt x="177" y="63"/>
                        <a:pt x="176" y="64"/>
                        <a:pt x="175" y="65"/>
                      </a:cubicBezTo>
                      <a:cubicBezTo>
                        <a:pt x="174" y="65"/>
                        <a:pt x="174" y="65"/>
                        <a:pt x="174" y="65"/>
                      </a:cubicBezTo>
                      <a:cubicBezTo>
                        <a:pt x="173" y="65"/>
                        <a:pt x="172" y="65"/>
                        <a:pt x="172" y="66"/>
                      </a:cubicBezTo>
                      <a:cubicBezTo>
                        <a:pt x="158" y="73"/>
                        <a:pt x="140" y="72"/>
                        <a:pt x="126" y="73"/>
                      </a:cubicBezTo>
                      <a:close/>
                      <a:moveTo>
                        <a:pt x="178" y="81"/>
                      </a:moveTo>
                      <a:cubicBezTo>
                        <a:pt x="177" y="82"/>
                        <a:pt x="176" y="83"/>
                        <a:pt x="176" y="83"/>
                      </a:cubicBezTo>
                      <a:cubicBezTo>
                        <a:pt x="176" y="83"/>
                        <a:pt x="176" y="83"/>
                        <a:pt x="176" y="83"/>
                      </a:cubicBezTo>
                      <a:cubicBezTo>
                        <a:pt x="176" y="83"/>
                        <a:pt x="176" y="83"/>
                        <a:pt x="175" y="83"/>
                      </a:cubicBezTo>
                      <a:cubicBezTo>
                        <a:pt x="175" y="81"/>
                        <a:pt x="175" y="79"/>
                        <a:pt x="175" y="77"/>
                      </a:cubicBezTo>
                      <a:cubicBezTo>
                        <a:pt x="176" y="78"/>
                        <a:pt x="177" y="80"/>
                        <a:pt x="178" y="81"/>
                      </a:cubicBezTo>
                      <a:close/>
                      <a:moveTo>
                        <a:pt x="169" y="84"/>
                      </a:moveTo>
                      <a:cubicBezTo>
                        <a:pt x="169" y="84"/>
                        <a:pt x="169" y="84"/>
                        <a:pt x="169" y="84"/>
                      </a:cubicBezTo>
                      <a:cubicBezTo>
                        <a:pt x="169" y="84"/>
                        <a:pt x="168" y="84"/>
                        <a:pt x="168" y="84"/>
                      </a:cubicBezTo>
                      <a:cubicBezTo>
                        <a:pt x="168" y="84"/>
                        <a:pt x="168" y="84"/>
                        <a:pt x="168" y="84"/>
                      </a:cubicBezTo>
                      <a:cubicBezTo>
                        <a:pt x="168" y="84"/>
                        <a:pt x="169" y="84"/>
                        <a:pt x="169" y="84"/>
                      </a:cubicBezTo>
                      <a:close/>
                      <a:moveTo>
                        <a:pt x="77" y="92"/>
                      </a:moveTo>
                      <a:cubicBezTo>
                        <a:pt x="92" y="92"/>
                        <a:pt x="107" y="93"/>
                        <a:pt x="121" y="94"/>
                      </a:cubicBezTo>
                      <a:cubicBezTo>
                        <a:pt x="121" y="96"/>
                        <a:pt x="120" y="97"/>
                        <a:pt x="120" y="99"/>
                      </a:cubicBezTo>
                      <a:cubicBezTo>
                        <a:pt x="115" y="99"/>
                        <a:pt x="110" y="99"/>
                        <a:pt x="105" y="99"/>
                      </a:cubicBezTo>
                      <a:cubicBezTo>
                        <a:pt x="102" y="99"/>
                        <a:pt x="98" y="99"/>
                        <a:pt x="95" y="99"/>
                      </a:cubicBezTo>
                      <a:cubicBezTo>
                        <a:pt x="82" y="99"/>
                        <a:pt x="69" y="99"/>
                        <a:pt x="57" y="98"/>
                      </a:cubicBezTo>
                      <a:cubicBezTo>
                        <a:pt x="49" y="98"/>
                        <a:pt x="41" y="96"/>
                        <a:pt x="33" y="93"/>
                      </a:cubicBezTo>
                      <a:cubicBezTo>
                        <a:pt x="31" y="92"/>
                        <a:pt x="26" y="95"/>
                        <a:pt x="28" y="96"/>
                      </a:cubicBezTo>
                      <a:cubicBezTo>
                        <a:pt x="32" y="97"/>
                        <a:pt x="37" y="99"/>
                        <a:pt x="42" y="100"/>
                      </a:cubicBezTo>
                      <a:cubicBezTo>
                        <a:pt x="40" y="100"/>
                        <a:pt x="38" y="99"/>
                        <a:pt x="37" y="99"/>
                      </a:cubicBezTo>
                      <a:cubicBezTo>
                        <a:pt x="37" y="99"/>
                        <a:pt x="36" y="99"/>
                        <a:pt x="36" y="99"/>
                      </a:cubicBezTo>
                      <a:cubicBezTo>
                        <a:pt x="35" y="99"/>
                        <a:pt x="34" y="98"/>
                        <a:pt x="32" y="98"/>
                      </a:cubicBezTo>
                      <a:cubicBezTo>
                        <a:pt x="30" y="97"/>
                        <a:pt x="25" y="100"/>
                        <a:pt x="28" y="101"/>
                      </a:cubicBezTo>
                      <a:cubicBezTo>
                        <a:pt x="29" y="102"/>
                        <a:pt x="31" y="103"/>
                        <a:pt x="32" y="103"/>
                      </a:cubicBezTo>
                      <a:cubicBezTo>
                        <a:pt x="30" y="103"/>
                        <a:pt x="28" y="103"/>
                        <a:pt x="26" y="103"/>
                      </a:cubicBezTo>
                      <a:cubicBezTo>
                        <a:pt x="26" y="101"/>
                        <a:pt x="26" y="99"/>
                        <a:pt x="26" y="97"/>
                      </a:cubicBezTo>
                      <a:cubicBezTo>
                        <a:pt x="26" y="97"/>
                        <a:pt x="26" y="96"/>
                        <a:pt x="26" y="96"/>
                      </a:cubicBezTo>
                      <a:cubicBezTo>
                        <a:pt x="26" y="95"/>
                        <a:pt x="26" y="93"/>
                        <a:pt x="26" y="92"/>
                      </a:cubicBezTo>
                      <a:cubicBezTo>
                        <a:pt x="43" y="93"/>
                        <a:pt x="60" y="92"/>
                        <a:pt x="77" y="92"/>
                      </a:cubicBezTo>
                      <a:close/>
                      <a:moveTo>
                        <a:pt x="112" y="209"/>
                      </a:moveTo>
                      <a:cubicBezTo>
                        <a:pt x="90" y="209"/>
                        <a:pt x="68" y="210"/>
                        <a:pt x="46" y="209"/>
                      </a:cubicBezTo>
                      <a:cubicBezTo>
                        <a:pt x="72" y="209"/>
                        <a:pt x="98" y="208"/>
                        <a:pt x="124" y="208"/>
                      </a:cubicBezTo>
                      <a:cubicBezTo>
                        <a:pt x="141" y="207"/>
                        <a:pt x="159" y="208"/>
                        <a:pt x="177" y="207"/>
                      </a:cubicBezTo>
                      <a:cubicBezTo>
                        <a:pt x="176" y="208"/>
                        <a:pt x="176" y="208"/>
                        <a:pt x="176" y="208"/>
                      </a:cubicBezTo>
                      <a:cubicBezTo>
                        <a:pt x="155" y="210"/>
                        <a:pt x="133" y="208"/>
                        <a:pt x="112" y="209"/>
                      </a:cubicBezTo>
                      <a:close/>
                      <a:moveTo>
                        <a:pt x="200" y="211"/>
                      </a:moveTo>
                      <a:cubicBezTo>
                        <a:pt x="200" y="211"/>
                        <a:pt x="199" y="211"/>
                        <a:pt x="199" y="211"/>
                      </a:cubicBezTo>
                      <a:cubicBezTo>
                        <a:pt x="198" y="212"/>
                        <a:pt x="197" y="212"/>
                        <a:pt x="197" y="212"/>
                      </a:cubicBezTo>
                      <a:cubicBezTo>
                        <a:pt x="198" y="211"/>
                        <a:pt x="199" y="211"/>
                        <a:pt x="200" y="211"/>
                      </a:cubicBezTo>
                      <a:close/>
                      <a:moveTo>
                        <a:pt x="187" y="222"/>
                      </a:moveTo>
                      <a:cubicBezTo>
                        <a:pt x="185" y="222"/>
                        <a:pt x="183" y="223"/>
                        <a:pt x="181" y="223"/>
                      </a:cubicBezTo>
                      <a:cubicBezTo>
                        <a:pt x="176" y="225"/>
                        <a:pt x="154" y="229"/>
                        <a:pt x="170" y="224"/>
                      </a:cubicBezTo>
                      <a:cubicBezTo>
                        <a:pt x="174" y="223"/>
                        <a:pt x="178" y="222"/>
                        <a:pt x="183" y="221"/>
                      </a:cubicBezTo>
                      <a:cubicBezTo>
                        <a:pt x="184" y="221"/>
                        <a:pt x="186" y="221"/>
                        <a:pt x="187" y="222"/>
                      </a:cubicBezTo>
                      <a:close/>
                      <a:moveTo>
                        <a:pt x="210" y="207"/>
                      </a:moveTo>
                      <a:cubicBezTo>
                        <a:pt x="217" y="206"/>
                        <a:pt x="223" y="205"/>
                        <a:pt x="229" y="205"/>
                      </a:cubicBezTo>
                      <a:cubicBezTo>
                        <a:pt x="222" y="207"/>
                        <a:pt x="215" y="208"/>
                        <a:pt x="208" y="210"/>
                      </a:cubicBezTo>
                      <a:cubicBezTo>
                        <a:pt x="209" y="209"/>
                        <a:pt x="210" y="208"/>
                        <a:pt x="210" y="207"/>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5" name="Google Shape;405;g734489df45_0_8"/>
                <p:cNvSpPr/>
                <p:nvPr/>
              </p:nvSpPr>
              <p:spPr>
                <a:xfrm>
                  <a:off x="10018714" y="4802188"/>
                  <a:ext cx="33338" cy="55563"/>
                </a:xfrm>
                <a:custGeom>
                  <a:rect b="b" l="l" r="r" t="t"/>
                  <a:pathLst>
                    <a:path extrusionOk="0" h="25" w="15">
                      <a:moveTo>
                        <a:pt x="10" y="21"/>
                      </a:moveTo>
                      <a:cubicBezTo>
                        <a:pt x="7" y="15"/>
                        <a:pt x="6" y="9"/>
                        <a:pt x="6" y="2"/>
                      </a:cubicBezTo>
                      <a:cubicBezTo>
                        <a:pt x="6" y="0"/>
                        <a:pt x="0" y="2"/>
                        <a:pt x="0" y="4"/>
                      </a:cubicBezTo>
                      <a:cubicBezTo>
                        <a:pt x="0" y="11"/>
                        <a:pt x="2" y="18"/>
                        <a:pt x="5" y="24"/>
                      </a:cubicBezTo>
                      <a:cubicBezTo>
                        <a:pt x="5" y="25"/>
                        <a:pt x="6" y="25"/>
                        <a:pt x="7" y="25"/>
                      </a:cubicBezTo>
                      <a:cubicBezTo>
                        <a:pt x="9" y="25"/>
                        <a:pt x="11" y="24"/>
                        <a:pt x="12" y="23"/>
                      </a:cubicBezTo>
                      <a:cubicBezTo>
                        <a:pt x="15" y="21"/>
                        <a:pt x="12" y="20"/>
                        <a:pt x="10"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6" name="Google Shape;406;g734489df45_0_8"/>
                <p:cNvSpPr/>
                <p:nvPr/>
              </p:nvSpPr>
              <p:spPr>
                <a:xfrm>
                  <a:off x="10050464" y="4818063"/>
                  <a:ext cx="25400" cy="36513"/>
                </a:xfrm>
                <a:custGeom>
                  <a:rect b="b" l="l" r="r" t="t"/>
                  <a:pathLst>
                    <a:path extrusionOk="0" h="17" w="12">
                      <a:moveTo>
                        <a:pt x="10" y="9"/>
                      </a:moveTo>
                      <a:cubicBezTo>
                        <a:pt x="9" y="9"/>
                        <a:pt x="8" y="9"/>
                        <a:pt x="7" y="9"/>
                      </a:cubicBezTo>
                      <a:cubicBezTo>
                        <a:pt x="7" y="7"/>
                        <a:pt x="7" y="5"/>
                        <a:pt x="7" y="3"/>
                      </a:cubicBezTo>
                      <a:cubicBezTo>
                        <a:pt x="7" y="0"/>
                        <a:pt x="0" y="1"/>
                        <a:pt x="1" y="4"/>
                      </a:cubicBezTo>
                      <a:cubicBezTo>
                        <a:pt x="1" y="8"/>
                        <a:pt x="1" y="12"/>
                        <a:pt x="2" y="15"/>
                      </a:cubicBezTo>
                      <a:cubicBezTo>
                        <a:pt x="2" y="17"/>
                        <a:pt x="5" y="17"/>
                        <a:pt x="6" y="16"/>
                      </a:cubicBezTo>
                      <a:cubicBezTo>
                        <a:pt x="9" y="15"/>
                        <a:pt x="10" y="13"/>
                        <a:pt x="11" y="11"/>
                      </a:cubicBezTo>
                      <a:cubicBezTo>
                        <a:pt x="12" y="10"/>
                        <a:pt x="11" y="9"/>
                        <a:pt x="10" y="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7" name="Google Shape;407;g734489df45_0_8"/>
                <p:cNvSpPr/>
                <p:nvPr/>
              </p:nvSpPr>
              <p:spPr>
                <a:xfrm>
                  <a:off x="10075864" y="4811713"/>
                  <a:ext cx="19050" cy="46038"/>
                </a:xfrm>
                <a:custGeom>
                  <a:rect b="b" l="l" r="r" t="t"/>
                  <a:pathLst>
                    <a:path extrusionOk="0" h="21" w="9">
                      <a:moveTo>
                        <a:pt x="0" y="4"/>
                      </a:moveTo>
                      <a:cubicBezTo>
                        <a:pt x="0" y="9"/>
                        <a:pt x="0" y="14"/>
                        <a:pt x="2" y="18"/>
                      </a:cubicBezTo>
                      <a:cubicBezTo>
                        <a:pt x="3" y="21"/>
                        <a:pt x="9" y="19"/>
                        <a:pt x="8" y="17"/>
                      </a:cubicBezTo>
                      <a:cubicBezTo>
                        <a:pt x="6" y="12"/>
                        <a:pt x="6" y="8"/>
                        <a:pt x="6" y="3"/>
                      </a:cubicBezTo>
                      <a:cubicBezTo>
                        <a:pt x="6" y="0"/>
                        <a:pt x="0" y="2"/>
                        <a:pt x="0" y="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8" name="Google Shape;408;g734489df45_0_8"/>
                <p:cNvSpPr/>
                <p:nvPr/>
              </p:nvSpPr>
              <p:spPr>
                <a:xfrm>
                  <a:off x="10099677" y="4802188"/>
                  <a:ext cx="50800" cy="57150"/>
                </a:xfrm>
                <a:custGeom>
                  <a:rect b="b" l="l" r="r" t="t"/>
                  <a:pathLst>
                    <a:path extrusionOk="0" h="26" w="23">
                      <a:moveTo>
                        <a:pt x="16" y="10"/>
                      </a:moveTo>
                      <a:cubicBezTo>
                        <a:pt x="16" y="11"/>
                        <a:pt x="16" y="12"/>
                        <a:pt x="15" y="13"/>
                      </a:cubicBezTo>
                      <a:cubicBezTo>
                        <a:pt x="15" y="13"/>
                        <a:pt x="14" y="13"/>
                        <a:pt x="13" y="13"/>
                      </a:cubicBezTo>
                      <a:cubicBezTo>
                        <a:pt x="13" y="10"/>
                        <a:pt x="13" y="7"/>
                        <a:pt x="13" y="3"/>
                      </a:cubicBezTo>
                      <a:cubicBezTo>
                        <a:pt x="13" y="0"/>
                        <a:pt x="7" y="1"/>
                        <a:pt x="7" y="4"/>
                      </a:cubicBezTo>
                      <a:cubicBezTo>
                        <a:pt x="7" y="9"/>
                        <a:pt x="7" y="14"/>
                        <a:pt x="7" y="19"/>
                      </a:cubicBezTo>
                      <a:cubicBezTo>
                        <a:pt x="7" y="19"/>
                        <a:pt x="7" y="19"/>
                        <a:pt x="7" y="19"/>
                      </a:cubicBezTo>
                      <a:cubicBezTo>
                        <a:pt x="6" y="20"/>
                        <a:pt x="4" y="21"/>
                        <a:pt x="2" y="21"/>
                      </a:cubicBezTo>
                      <a:cubicBezTo>
                        <a:pt x="1" y="22"/>
                        <a:pt x="0" y="23"/>
                        <a:pt x="1" y="24"/>
                      </a:cubicBezTo>
                      <a:cubicBezTo>
                        <a:pt x="2" y="26"/>
                        <a:pt x="4" y="26"/>
                        <a:pt x="5" y="25"/>
                      </a:cubicBezTo>
                      <a:cubicBezTo>
                        <a:pt x="13" y="22"/>
                        <a:pt x="21" y="19"/>
                        <a:pt x="22" y="9"/>
                      </a:cubicBezTo>
                      <a:cubicBezTo>
                        <a:pt x="23" y="6"/>
                        <a:pt x="16" y="7"/>
                        <a:pt x="16" y="1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9" name="Google Shape;409;g734489df45_0_8"/>
                <p:cNvSpPr/>
                <p:nvPr/>
              </p:nvSpPr>
              <p:spPr>
                <a:xfrm>
                  <a:off x="9650414" y="3700463"/>
                  <a:ext cx="192088" cy="68263"/>
                </a:xfrm>
                <a:custGeom>
                  <a:rect b="b" l="l" r="r" t="t"/>
                  <a:pathLst>
                    <a:path extrusionOk="0" h="31" w="88">
                      <a:moveTo>
                        <a:pt x="83" y="0"/>
                      </a:moveTo>
                      <a:cubicBezTo>
                        <a:pt x="55" y="5"/>
                        <a:pt x="24" y="8"/>
                        <a:pt x="3" y="29"/>
                      </a:cubicBezTo>
                      <a:cubicBezTo>
                        <a:pt x="0" y="31"/>
                        <a:pt x="6" y="31"/>
                        <a:pt x="7" y="30"/>
                      </a:cubicBezTo>
                      <a:cubicBezTo>
                        <a:pt x="28" y="10"/>
                        <a:pt x="56" y="8"/>
                        <a:pt x="83" y="4"/>
                      </a:cubicBezTo>
                      <a:cubicBezTo>
                        <a:pt x="85" y="3"/>
                        <a:pt x="88" y="0"/>
                        <a:pt x="83" y="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0" name="Google Shape;410;g734489df45_0_8"/>
                <p:cNvSpPr/>
                <p:nvPr/>
              </p:nvSpPr>
              <p:spPr>
                <a:xfrm>
                  <a:off x="9699627" y="3981451"/>
                  <a:ext cx="219075" cy="63500"/>
                </a:xfrm>
                <a:custGeom>
                  <a:rect b="b" l="l" r="r" t="t"/>
                  <a:pathLst>
                    <a:path extrusionOk="0" h="29" w="101">
                      <a:moveTo>
                        <a:pt x="94" y="2"/>
                      </a:moveTo>
                      <a:cubicBezTo>
                        <a:pt x="70" y="23"/>
                        <a:pt x="37" y="23"/>
                        <a:pt x="6" y="26"/>
                      </a:cubicBezTo>
                      <a:cubicBezTo>
                        <a:pt x="5" y="26"/>
                        <a:pt x="0" y="29"/>
                        <a:pt x="4" y="29"/>
                      </a:cubicBezTo>
                      <a:cubicBezTo>
                        <a:pt x="37" y="25"/>
                        <a:pt x="73" y="24"/>
                        <a:pt x="100" y="1"/>
                      </a:cubicBezTo>
                      <a:cubicBezTo>
                        <a:pt x="101" y="0"/>
                        <a:pt x="95" y="1"/>
                        <a:pt x="9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1" name="Google Shape;411;g734489df45_0_8"/>
                <p:cNvSpPr/>
                <p:nvPr/>
              </p:nvSpPr>
              <p:spPr>
                <a:xfrm>
                  <a:off x="9783764" y="3795713"/>
                  <a:ext cx="280988" cy="101600"/>
                </a:xfrm>
                <a:custGeom>
                  <a:rect b="b" l="l" r="r" t="t"/>
                  <a:pathLst>
                    <a:path extrusionOk="0" h="46" w="129">
                      <a:moveTo>
                        <a:pt x="4" y="46"/>
                      </a:moveTo>
                      <a:cubicBezTo>
                        <a:pt x="44" y="45"/>
                        <a:pt x="92" y="44"/>
                        <a:pt x="119" y="11"/>
                      </a:cubicBezTo>
                      <a:cubicBezTo>
                        <a:pt x="119" y="10"/>
                        <a:pt x="119" y="10"/>
                        <a:pt x="119" y="10"/>
                      </a:cubicBezTo>
                      <a:cubicBezTo>
                        <a:pt x="122" y="8"/>
                        <a:pt x="124" y="6"/>
                        <a:pt x="127" y="3"/>
                      </a:cubicBezTo>
                      <a:cubicBezTo>
                        <a:pt x="129" y="1"/>
                        <a:pt x="124" y="0"/>
                        <a:pt x="122" y="2"/>
                      </a:cubicBezTo>
                      <a:cubicBezTo>
                        <a:pt x="97" y="26"/>
                        <a:pt x="64" y="37"/>
                        <a:pt x="30" y="37"/>
                      </a:cubicBezTo>
                      <a:cubicBezTo>
                        <a:pt x="26" y="37"/>
                        <a:pt x="25" y="41"/>
                        <a:pt x="29" y="41"/>
                      </a:cubicBezTo>
                      <a:cubicBezTo>
                        <a:pt x="32" y="41"/>
                        <a:pt x="35" y="41"/>
                        <a:pt x="38" y="41"/>
                      </a:cubicBezTo>
                      <a:cubicBezTo>
                        <a:pt x="27" y="42"/>
                        <a:pt x="16" y="42"/>
                        <a:pt x="5" y="43"/>
                      </a:cubicBezTo>
                      <a:cubicBezTo>
                        <a:pt x="2" y="43"/>
                        <a:pt x="0" y="46"/>
                        <a:pt x="4" y="46"/>
                      </a:cubicBezTo>
                      <a:close/>
                      <a:moveTo>
                        <a:pt x="75" y="34"/>
                      </a:moveTo>
                      <a:cubicBezTo>
                        <a:pt x="74" y="35"/>
                        <a:pt x="73" y="35"/>
                        <a:pt x="72" y="35"/>
                      </a:cubicBezTo>
                      <a:cubicBezTo>
                        <a:pt x="73" y="35"/>
                        <a:pt x="74" y="35"/>
                        <a:pt x="75" y="34"/>
                      </a:cubicBezTo>
                      <a:close/>
                      <a:moveTo>
                        <a:pt x="85" y="31"/>
                      </a:moveTo>
                      <a:cubicBezTo>
                        <a:pt x="84" y="31"/>
                        <a:pt x="84" y="31"/>
                        <a:pt x="83" y="32"/>
                      </a:cubicBezTo>
                      <a:cubicBezTo>
                        <a:pt x="84" y="31"/>
                        <a:pt x="84" y="31"/>
                        <a:pt x="85" y="31"/>
                      </a:cubicBezTo>
                      <a:close/>
                      <a:moveTo>
                        <a:pt x="82" y="32"/>
                      </a:moveTo>
                      <a:cubicBezTo>
                        <a:pt x="80" y="33"/>
                        <a:pt x="78" y="34"/>
                        <a:pt x="76" y="34"/>
                      </a:cubicBezTo>
                      <a:cubicBezTo>
                        <a:pt x="78" y="34"/>
                        <a:pt x="80" y="33"/>
                        <a:pt x="82" y="3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2" name="Google Shape;412;g734489df45_0_8"/>
                <p:cNvSpPr/>
                <p:nvPr/>
              </p:nvSpPr>
              <p:spPr>
                <a:xfrm>
                  <a:off x="9848852" y="3167063"/>
                  <a:ext cx="596900" cy="671513"/>
                </a:xfrm>
                <a:custGeom>
                  <a:rect b="b" l="l" r="r" t="t"/>
                  <a:pathLst>
                    <a:path extrusionOk="0" h="308" w="274">
                      <a:moveTo>
                        <a:pt x="241" y="163"/>
                      </a:moveTo>
                      <a:cubicBezTo>
                        <a:pt x="241" y="164"/>
                        <a:pt x="241" y="164"/>
                        <a:pt x="241" y="164"/>
                      </a:cubicBezTo>
                      <a:cubicBezTo>
                        <a:pt x="271" y="109"/>
                        <a:pt x="274" y="46"/>
                        <a:pt x="218" y="1"/>
                      </a:cubicBezTo>
                      <a:cubicBezTo>
                        <a:pt x="217" y="0"/>
                        <a:pt x="212" y="3"/>
                        <a:pt x="213" y="3"/>
                      </a:cubicBezTo>
                      <a:cubicBezTo>
                        <a:pt x="225" y="14"/>
                        <a:pt x="235" y="25"/>
                        <a:pt x="242" y="37"/>
                      </a:cubicBezTo>
                      <a:cubicBezTo>
                        <a:pt x="242" y="37"/>
                        <a:pt x="242" y="37"/>
                        <a:pt x="241" y="37"/>
                      </a:cubicBezTo>
                      <a:cubicBezTo>
                        <a:pt x="225" y="69"/>
                        <a:pt x="194" y="85"/>
                        <a:pt x="166" y="105"/>
                      </a:cubicBezTo>
                      <a:cubicBezTo>
                        <a:pt x="163" y="107"/>
                        <a:pt x="169" y="106"/>
                        <a:pt x="170" y="106"/>
                      </a:cubicBezTo>
                      <a:cubicBezTo>
                        <a:pt x="199" y="92"/>
                        <a:pt x="228" y="79"/>
                        <a:pt x="251" y="58"/>
                      </a:cubicBezTo>
                      <a:cubicBezTo>
                        <a:pt x="251" y="58"/>
                        <a:pt x="251" y="58"/>
                        <a:pt x="251" y="58"/>
                      </a:cubicBezTo>
                      <a:cubicBezTo>
                        <a:pt x="251" y="59"/>
                        <a:pt x="250" y="59"/>
                        <a:pt x="250" y="60"/>
                      </a:cubicBezTo>
                      <a:cubicBezTo>
                        <a:pt x="251" y="66"/>
                        <a:pt x="250" y="72"/>
                        <a:pt x="248" y="78"/>
                      </a:cubicBezTo>
                      <a:cubicBezTo>
                        <a:pt x="247" y="79"/>
                        <a:pt x="253" y="79"/>
                        <a:pt x="254" y="77"/>
                      </a:cubicBezTo>
                      <a:cubicBezTo>
                        <a:pt x="254" y="76"/>
                        <a:pt x="254" y="75"/>
                        <a:pt x="255" y="74"/>
                      </a:cubicBezTo>
                      <a:cubicBezTo>
                        <a:pt x="260" y="109"/>
                        <a:pt x="247" y="147"/>
                        <a:pt x="225" y="181"/>
                      </a:cubicBezTo>
                      <a:cubicBezTo>
                        <a:pt x="200" y="205"/>
                        <a:pt x="168" y="219"/>
                        <a:pt x="135" y="230"/>
                      </a:cubicBezTo>
                      <a:cubicBezTo>
                        <a:pt x="131" y="231"/>
                        <a:pt x="132" y="235"/>
                        <a:pt x="136" y="233"/>
                      </a:cubicBezTo>
                      <a:cubicBezTo>
                        <a:pt x="164" y="224"/>
                        <a:pt x="192" y="213"/>
                        <a:pt x="215" y="195"/>
                      </a:cubicBezTo>
                      <a:cubicBezTo>
                        <a:pt x="185" y="235"/>
                        <a:pt x="142" y="267"/>
                        <a:pt x="101" y="278"/>
                      </a:cubicBezTo>
                      <a:cubicBezTo>
                        <a:pt x="99" y="278"/>
                        <a:pt x="99" y="279"/>
                        <a:pt x="99" y="279"/>
                      </a:cubicBezTo>
                      <a:cubicBezTo>
                        <a:pt x="83" y="288"/>
                        <a:pt x="65" y="294"/>
                        <a:pt x="46" y="296"/>
                      </a:cubicBezTo>
                      <a:cubicBezTo>
                        <a:pt x="44" y="297"/>
                        <a:pt x="41" y="300"/>
                        <a:pt x="46" y="299"/>
                      </a:cubicBezTo>
                      <a:cubicBezTo>
                        <a:pt x="58" y="298"/>
                        <a:pt x="70" y="295"/>
                        <a:pt x="81" y="290"/>
                      </a:cubicBezTo>
                      <a:cubicBezTo>
                        <a:pt x="58" y="301"/>
                        <a:pt x="33" y="305"/>
                        <a:pt x="7" y="304"/>
                      </a:cubicBezTo>
                      <a:cubicBezTo>
                        <a:pt x="5" y="304"/>
                        <a:pt x="0" y="307"/>
                        <a:pt x="4" y="307"/>
                      </a:cubicBezTo>
                      <a:cubicBezTo>
                        <a:pt x="39" y="308"/>
                        <a:pt x="72" y="300"/>
                        <a:pt x="102" y="283"/>
                      </a:cubicBezTo>
                      <a:cubicBezTo>
                        <a:pt x="104" y="282"/>
                        <a:pt x="104" y="281"/>
                        <a:pt x="103" y="281"/>
                      </a:cubicBezTo>
                      <a:cubicBezTo>
                        <a:pt x="103" y="281"/>
                        <a:pt x="104" y="281"/>
                        <a:pt x="104" y="281"/>
                      </a:cubicBezTo>
                      <a:cubicBezTo>
                        <a:pt x="106" y="280"/>
                        <a:pt x="105" y="279"/>
                        <a:pt x="105" y="279"/>
                      </a:cubicBezTo>
                      <a:cubicBezTo>
                        <a:pt x="149" y="266"/>
                        <a:pt x="196" y="230"/>
                        <a:pt x="227" y="185"/>
                      </a:cubicBezTo>
                      <a:cubicBezTo>
                        <a:pt x="234" y="179"/>
                        <a:pt x="240" y="173"/>
                        <a:pt x="246" y="165"/>
                      </a:cubicBezTo>
                      <a:cubicBezTo>
                        <a:pt x="249" y="162"/>
                        <a:pt x="243" y="161"/>
                        <a:pt x="241" y="163"/>
                      </a:cubicBezTo>
                      <a:close/>
                      <a:moveTo>
                        <a:pt x="188" y="94"/>
                      </a:moveTo>
                      <a:cubicBezTo>
                        <a:pt x="210" y="80"/>
                        <a:pt x="231" y="65"/>
                        <a:pt x="245" y="42"/>
                      </a:cubicBezTo>
                      <a:cubicBezTo>
                        <a:pt x="247" y="46"/>
                        <a:pt x="248" y="50"/>
                        <a:pt x="250" y="54"/>
                      </a:cubicBezTo>
                      <a:cubicBezTo>
                        <a:pt x="232" y="72"/>
                        <a:pt x="210" y="83"/>
                        <a:pt x="188" y="9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3" name="Google Shape;413;g734489df45_0_8"/>
                <p:cNvSpPr/>
                <p:nvPr/>
              </p:nvSpPr>
              <p:spPr>
                <a:xfrm>
                  <a:off x="10028239" y="3335338"/>
                  <a:ext cx="192088" cy="117475"/>
                </a:xfrm>
                <a:custGeom>
                  <a:rect b="b" l="l" r="r" t="t"/>
                  <a:pathLst>
                    <a:path extrusionOk="0" h="54" w="88">
                      <a:moveTo>
                        <a:pt x="81" y="2"/>
                      </a:moveTo>
                      <a:cubicBezTo>
                        <a:pt x="57" y="20"/>
                        <a:pt x="31" y="37"/>
                        <a:pt x="4" y="52"/>
                      </a:cubicBezTo>
                      <a:cubicBezTo>
                        <a:pt x="0" y="54"/>
                        <a:pt x="6" y="54"/>
                        <a:pt x="8" y="53"/>
                      </a:cubicBezTo>
                      <a:cubicBezTo>
                        <a:pt x="35" y="38"/>
                        <a:pt x="61" y="21"/>
                        <a:pt x="86" y="2"/>
                      </a:cubicBezTo>
                      <a:cubicBezTo>
                        <a:pt x="88" y="0"/>
                        <a:pt x="82" y="1"/>
                        <a:pt x="81"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414" name="Google Shape;414;g734489df45_0_8"/>
            <p:cNvSpPr/>
            <p:nvPr/>
          </p:nvSpPr>
          <p:spPr>
            <a:xfrm>
              <a:off x="1096925" y="315925"/>
              <a:ext cx="10348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rgbClr val="1A5595"/>
                  </a:solidFill>
                  <a:latin typeface="Impact"/>
                  <a:ea typeface="Impact"/>
                  <a:cs typeface="Impact"/>
                  <a:sym typeface="Impact"/>
                </a:rPr>
                <a:t>05 Deploying </a:t>
              </a:r>
              <a:r>
                <a:rPr lang="en-US" sz="2800">
                  <a:solidFill>
                    <a:srgbClr val="1A5595"/>
                  </a:solidFill>
                  <a:latin typeface="Impact"/>
                  <a:ea typeface="Impact"/>
                  <a:cs typeface="Impact"/>
                  <a:sym typeface="Impact"/>
                </a:rPr>
                <a:t>SDN Environment</a:t>
              </a:r>
              <a:endParaRPr sz="2800">
                <a:solidFill>
                  <a:srgbClr val="1A5595"/>
                </a:solidFill>
                <a:latin typeface="Impact"/>
                <a:ea typeface="Impact"/>
                <a:cs typeface="Impact"/>
                <a:sym typeface="Impact"/>
              </a:endParaRPr>
            </a:p>
          </p:txBody>
        </p:sp>
      </p:grpSp>
      <p:sp>
        <p:nvSpPr>
          <p:cNvPr id="415" name="Google Shape;415;g734489df45_0_8"/>
          <p:cNvSpPr txBox="1"/>
          <p:nvPr/>
        </p:nvSpPr>
        <p:spPr>
          <a:xfrm>
            <a:off x="985500" y="1212200"/>
            <a:ext cx="10221000" cy="48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Calibri"/>
                <a:ea typeface="Calibri"/>
                <a:cs typeface="Calibri"/>
                <a:sym typeface="Calibri"/>
              </a:rPr>
              <a:t>1)	Add more network adapters on VM.</a:t>
            </a:r>
            <a:endParaRPr sz="3000">
              <a:latin typeface="Calibri"/>
              <a:ea typeface="Calibri"/>
              <a:cs typeface="Calibri"/>
              <a:sym typeface="Calibri"/>
            </a:endParaRPr>
          </a:p>
        </p:txBody>
      </p:sp>
      <p:pic>
        <p:nvPicPr>
          <p:cNvPr id="416" name="Google Shape;416;g734489df45_0_8"/>
          <p:cNvPicPr preferRelativeResize="0"/>
          <p:nvPr/>
        </p:nvPicPr>
        <p:blipFill rotWithShape="1">
          <a:blip r:embed="rId3">
            <a:alphaModFix/>
          </a:blip>
          <a:srcRect b="32856" l="35640" r="11086" t="26615"/>
          <a:stretch/>
        </p:blipFill>
        <p:spPr>
          <a:xfrm>
            <a:off x="1832863" y="2118050"/>
            <a:ext cx="8526275" cy="3646426"/>
          </a:xfrm>
          <a:prstGeom prst="rect">
            <a:avLst/>
          </a:prstGeom>
          <a:noFill/>
          <a:ln>
            <a:noFill/>
          </a:ln>
        </p:spPr>
      </p:pic>
      <p:sp>
        <p:nvSpPr>
          <p:cNvPr id="417" name="Google Shape;417;g734489df45_0_8"/>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grpSp>
        <p:nvGrpSpPr>
          <p:cNvPr id="423" name="Google Shape;423;g73357ede5c_1_44"/>
          <p:cNvGrpSpPr/>
          <p:nvPr/>
        </p:nvGrpSpPr>
        <p:grpSpPr>
          <a:xfrm>
            <a:off x="405199" y="206615"/>
            <a:ext cx="11153326" cy="714049"/>
            <a:chOff x="405199" y="206615"/>
            <a:chExt cx="11153326" cy="714049"/>
          </a:xfrm>
        </p:grpSpPr>
        <p:grpSp>
          <p:nvGrpSpPr>
            <p:cNvPr id="424" name="Google Shape;424;g73357ede5c_1_44"/>
            <p:cNvGrpSpPr/>
            <p:nvPr/>
          </p:nvGrpSpPr>
          <p:grpSpPr>
            <a:xfrm>
              <a:off x="405199" y="206615"/>
              <a:ext cx="3811366" cy="714049"/>
              <a:chOff x="1068598" y="1136602"/>
              <a:chExt cx="4313940" cy="808205"/>
            </a:xfrm>
          </p:grpSpPr>
          <p:sp>
            <p:nvSpPr>
              <p:cNvPr id="425" name="Google Shape;425;g73357ede5c_1_44"/>
              <p:cNvSpPr/>
              <p:nvPr/>
            </p:nvSpPr>
            <p:spPr>
              <a:xfrm>
                <a:off x="1068598" y="1893060"/>
                <a:ext cx="4313940" cy="51747"/>
              </a:xfrm>
              <a:custGeom>
                <a:rect b="b" l="l" r="r" t="t"/>
                <a:pathLst>
                  <a:path extrusionOk="0" h="21" w="2209">
                    <a:moveTo>
                      <a:pt x="134" y="21"/>
                    </a:moveTo>
                    <a:cubicBezTo>
                      <a:pt x="117" y="21"/>
                      <a:pt x="108" y="20"/>
                      <a:pt x="100" y="20"/>
                    </a:cubicBezTo>
                    <a:cubicBezTo>
                      <a:pt x="91" y="19"/>
                      <a:pt x="83" y="18"/>
                      <a:pt x="67" y="18"/>
                    </a:cubicBezTo>
                    <a:cubicBezTo>
                      <a:pt x="50" y="18"/>
                      <a:pt x="41" y="18"/>
                      <a:pt x="33" y="17"/>
                    </a:cubicBezTo>
                    <a:cubicBezTo>
                      <a:pt x="25" y="17"/>
                      <a:pt x="16" y="17"/>
                      <a:pt x="0" y="17"/>
                    </a:cubicBezTo>
                    <a:cubicBezTo>
                      <a:pt x="0" y="0"/>
                      <a:pt x="0" y="0"/>
                      <a:pt x="0" y="0"/>
                    </a:cubicBezTo>
                    <a:cubicBezTo>
                      <a:pt x="17" y="0"/>
                      <a:pt x="26" y="0"/>
                      <a:pt x="34" y="1"/>
                    </a:cubicBezTo>
                    <a:cubicBezTo>
                      <a:pt x="42" y="1"/>
                      <a:pt x="50" y="2"/>
                      <a:pt x="67" y="2"/>
                    </a:cubicBezTo>
                    <a:cubicBezTo>
                      <a:pt x="84" y="2"/>
                      <a:pt x="93" y="2"/>
                      <a:pt x="101" y="3"/>
                    </a:cubicBezTo>
                    <a:cubicBezTo>
                      <a:pt x="109" y="4"/>
                      <a:pt x="117" y="4"/>
                      <a:pt x="134" y="4"/>
                    </a:cubicBezTo>
                    <a:cubicBezTo>
                      <a:pt x="150" y="4"/>
                      <a:pt x="158" y="3"/>
                      <a:pt x="166" y="2"/>
                    </a:cubicBezTo>
                    <a:cubicBezTo>
                      <a:pt x="175" y="1"/>
                      <a:pt x="184" y="1"/>
                      <a:pt x="201" y="1"/>
                    </a:cubicBezTo>
                    <a:cubicBezTo>
                      <a:pt x="218" y="1"/>
                      <a:pt x="226" y="1"/>
                      <a:pt x="234" y="1"/>
                    </a:cubicBezTo>
                    <a:cubicBezTo>
                      <a:pt x="243" y="1"/>
                      <a:pt x="251" y="1"/>
                      <a:pt x="268" y="1"/>
                    </a:cubicBezTo>
                    <a:cubicBezTo>
                      <a:pt x="285" y="1"/>
                      <a:pt x="293" y="1"/>
                      <a:pt x="301" y="1"/>
                    </a:cubicBezTo>
                    <a:cubicBezTo>
                      <a:pt x="310" y="2"/>
                      <a:pt x="318" y="2"/>
                      <a:pt x="335" y="2"/>
                    </a:cubicBezTo>
                    <a:cubicBezTo>
                      <a:pt x="351" y="2"/>
                      <a:pt x="360" y="1"/>
                      <a:pt x="368" y="1"/>
                    </a:cubicBezTo>
                    <a:cubicBezTo>
                      <a:pt x="376" y="1"/>
                      <a:pt x="385" y="1"/>
                      <a:pt x="402" y="1"/>
                    </a:cubicBezTo>
                    <a:cubicBezTo>
                      <a:pt x="418" y="1"/>
                      <a:pt x="427" y="1"/>
                      <a:pt x="435" y="1"/>
                    </a:cubicBezTo>
                    <a:cubicBezTo>
                      <a:pt x="444" y="1"/>
                      <a:pt x="452" y="1"/>
                      <a:pt x="469" y="1"/>
                    </a:cubicBezTo>
                    <a:cubicBezTo>
                      <a:pt x="485" y="1"/>
                      <a:pt x="493" y="1"/>
                      <a:pt x="502" y="1"/>
                    </a:cubicBezTo>
                    <a:cubicBezTo>
                      <a:pt x="510" y="0"/>
                      <a:pt x="519" y="0"/>
                      <a:pt x="536" y="0"/>
                    </a:cubicBezTo>
                    <a:cubicBezTo>
                      <a:pt x="553" y="0"/>
                      <a:pt x="561" y="1"/>
                      <a:pt x="570" y="2"/>
                    </a:cubicBezTo>
                    <a:cubicBezTo>
                      <a:pt x="578" y="2"/>
                      <a:pt x="586" y="3"/>
                      <a:pt x="602" y="3"/>
                    </a:cubicBezTo>
                    <a:cubicBezTo>
                      <a:pt x="619" y="3"/>
                      <a:pt x="627" y="2"/>
                      <a:pt x="635" y="2"/>
                    </a:cubicBezTo>
                    <a:cubicBezTo>
                      <a:pt x="644" y="2"/>
                      <a:pt x="652" y="1"/>
                      <a:pt x="669" y="1"/>
                    </a:cubicBezTo>
                    <a:cubicBezTo>
                      <a:pt x="686" y="1"/>
                      <a:pt x="694" y="1"/>
                      <a:pt x="703" y="1"/>
                    </a:cubicBezTo>
                    <a:cubicBezTo>
                      <a:pt x="711" y="1"/>
                      <a:pt x="720" y="2"/>
                      <a:pt x="736" y="2"/>
                    </a:cubicBezTo>
                    <a:cubicBezTo>
                      <a:pt x="753" y="2"/>
                      <a:pt x="762" y="2"/>
                      <a:pt x="770" y="2"/>
                    </a:cubicBezTo>
                    <a:cubicBezTo>
                      <a:pt x="779" y="3"/>
                      <a:pt x="787" y="3"/>
                      <a:pt x="803" y="3"/>
                    </a:cubicBezTo>
                    <a:cubicBezTo>
                      <a:pt x="820" y="3"/>
                      <a:pt x="828" y="3"/>
                      <a:pt x="836" y="3"/>
                    </a:cubicBezTo>
                    <a:cubicBezTo>
                      <a:pt x="845" y="2"/>
                      <a:pt x="853" y="2"/>
                      <a:pt x="870" y="2"/>
                    </a:cubicBezTo>
                    <a:cubicBezTo>
                      <a:pt x="887" y="2"/>
                      <a:pt x="895" y="2"/>
                      <a:pt x="904" y="2"/>
                    </a:cubicBezTo>
                    <a:cubicBezTo>
                      <a:pt x="912" y="2"/>
                      <a:pt x="920" y="3"/>
                      <a:pt x="937" y="3"/>
                    </a:cubicBezTo>
                    <a:cubicBezTo>
                      <a:pt x="954" y="3"/>
                      <a:pt x="962" y="3"/>
                      <a:pt x="971" y="3"/>
                    </a:cubicBezTo>
                    <a:cubicBezTo>
                      <a:pt x="979" y="3"/>
                      <a:pt x="987" y="3"/>
                      <a:pt x="1004" y="3"/>
                    </a:cubicBezTo>
                    <a:cubicBezTo>
                      <a:pt x="1020" y="3"/>
                      <a:pt x="1028" y="3"/>
                      <a:pt x="1037" y="2"/>
                    </a:cubicBezTo>
                    <a:cubicBezTo>
                      <a:pt x="1045" y="1"/>
                      <a:pt x="1054" y="1"/>
                      <a:pt x="1071" y="1"/>
                    </a:cubicBezTo>
                    <a:cubicBezTo>
                      <a:pt x="1088" y="1"/>
                      <a:pt x="1097" y="2"/>
                      <a:pt x="1105" y="2"/>
                    </a:cubicBezTo>
                    <a:cubicBezTo>
                      <a:pt x="1114" y="3"/>
                      <a:pt x="1122" y="4"/>
                      <a:pt x="1138" y="4"/>
                    </a:cubicBezTo>
                    <a:cubicBezTo>
                      <a:pt x="1154" y="4"/>
                      <a:pt x="1163" y="4"/>
                      <a:pt x="1171" y="3"/>
                    </a:cubicBezTo>
                    <a:cubicBezTo>
                      <a:pt x="1180" y="3"/>
                      <a:pt x="1188" y="3"/>
                      <a:pt x="1205" y="3"/>
                    </a:cubicBezTo>
                    <a:cubicBezTo>
                      <a:pt x="1222" y="3"/>
                      <a:pt x="1230" y="3"/>
                      <a:pt x="1238" y="3"/>
                    </a:cubicBezTo>
                    <a:cubicBezTo>
                      <a:pt x="1247" y="3"/>
                      <a:pt x="1255" y="4"/>
                      <a:pt x="1272" y="4"/>
                    </a:cubicBezTo>
                    <a:cubicBezTo>
                      <a:pt x="1288" y="4"/>
                      <a:pt x="1296" y="3"/>
                      <a:pt x="1304" y="2"/>
                    </a:cubicBezTo>
                    <a:cubicBezTo>
                      <a:pt x="1313" y="1"/>
                      <a:pt x="1322" y="0"/>
                      <a:pt x="1339" y="0"/>
                    </a:cubicBezTo>
                    <a:cubicBezTo>
                      <a:pt x="1356" y="0"/>
                      <a:pt x="1364" y="0"/>
                      <a:pt x="1372" y="0"/>
                    </a:cubicBezTo>
                    <a:cubicBezTo>
                      <a:pt x="1381" y="0"/>
                      <a:pt x="1389" y="0"/>
                      <a:pt x="1406" y="0"/>
                    </a:cubicBezTo>
                    <a:cubicBezTo>
                      <a:pt x="1423" y="0"/>
                      <a:pt x="1431" y="1"/>
                      <a:pt x="1439" y="1"/>
                    </a:cubicBezTo>
                    <a:cubicBezTo>
                      <a:pt x="1448" y="1"/>
                      <a:pt x="1456" y="1"/>
                      <a:pt x="1473" y="1"/>
                    </a:cubicBezTo>
                    <a:cubicBezTo>
                      <a:pt x="1490" y="1"/>
                      <a:pt x="1498" y="2"/>
                      <a:pt x="1507" y="3"/>
                    </a:cubicBezTo>
                    <a:cubicBezTo>
                      <a:pt x="1515" y="3"/>
                      <a:pt x="1523" y="4"/>
                      <a:pt x="1540" y="4"/>
                    </a:cubicBezTo>
                    <a:cubicBezTo>
                      <a:pt x="1607" y="4"/>
                      <a:pt x="1607" y="4"/>
                      <a:pt x="1607" y="4"/>
                    </a:cubicBezTo>
                    <a:cubicBezTo>
                      <a:pt x="1623" y="4"/>
                      <a:pt x="1631" y="3"/>
                      <a:pt x="1639" y="2"/>
                    </a:cubicBezTo>
                    <a:cubicBezTo>
                      <a:pt x="1648" y="2"/>
                      <a:pt x="1656" y="1"/>
                      <a:pt x="1674" y="1"/>
                    </a:cubicBezTo>
                    <a:cubicBezTo>
                      <a:pt x="1690" y="1"/>
                      <a:pt x="1699" y="1"/>
                      <a:pt x="1707" y="1"/>
                    </a:cubicBezTo>
                    <a:cubicBezTo>
                      <a:pt x="1715" y="1"/>
                      <a:pt x="1724" y="1"/>
                      <a:pt x="1741" y="1"/>
                    </a:cubicBezTo>
                    <a:cubicBezTo>
                      <a:pt x="1757" y="1"/>
                      <a:pt x="1766" y="2"/>
                      <a:pt x="1774" y="2"/>
                    </a:cubicBezTo>
                    <a:cubicBezTo>
                      <a:pt x="1782" y="3"/>
                      <a:pt x="1791" y="3"/>
                      <a:pt x="1807" y="3"/>
                    </a:cubicBezTo>
                    <a:cubicBezTo>
                      <a:pt x="1824" y="3"/>
                      <a:pt x="1832" y="3"/>
                      <a:pt x="1841" y="3"/>
                    </a:cubicBezTo>
                    <a:cubicBezTo>
                      <a:pt x="1849" y="2"/>
                      <a:pt x="1858" y="2"/>
                      <a:pt x="1874" y="2"/>
                    </a:cubicBezTo>
                    <a:cubicBezTo>
                      <a:pt x="1891" y="2"/>
                      <a:pt x="1900" y="3"/>
                      <a:pt x="1908" y="3"/>
                    </a:cubicBezTo>
                    <a:cubicBezTo>
                      <a:pt x="1916" y="3"/>
                      <a:pt x="1925" y="3"/>
                      <a:pt x="1941" y="3"/>
                    </a:cubicBezTo>
                    <a:cubicBezTo>
                      <a:pt x="1958" y="3"/>
                      <a:pt x="1966" y="3"/>
                      <a:pt x="1974" y="2"/>
                    </a:cubicBezTo>
                    <a:cubicBezTo>
                      <a:pt x="1982" y="1"/>
                      <a:pt x="1991" y="0"/>
                      <a:pt x="2008" y="0"/>
                    </a:cubicBezTo>
                    <a:cubicBezTo>
                      <a:pt x="2026" y="0"/>
                      <a:pt x="2034" y="1"/>
                      <a:pt x="2043" y="2"/>
                    </a:cubicBezTo>
                    <a:cubicBezTo>
                      <a:pt x="2051" y="2"/>
                      <a:pt x="2059" y="3"/>
                      <a:pt x="2075" y="3"/>
                    </a:cubicBezTo>
                    <a:cubicBezTo>
                      <a:pt x="2092" y="3"/>
                      <a:pt x="2100" y="3"/>
                      <a:pt x="2108" y="2"/>
                    </a:cubicBezTo>
                    <a:cubicBezTo>
                      <a:pt x="2117" y="1"/>
                      <a:pt x="2125" y="1"/>
                      <a:pt x="2142" y="1"/>
                    </a:cubicBezTo>
                    <a:cubicBezTo>
                      <a:pt x="2159" y="1"/>
                      <a:pt x="2168" y="1"/>
                      <a:pt x="2176" y="2"/>
                    </a:cubicBezTo>
                    <a:cubicBezTo>
                      <a:pt x="2185" y="2"/>
                      <a:pt x="2193" y="3"/>
                      <a:pt x="2209" y="3"/>
                    </a:cubicBezTo>
                    <a:cubicBezTo>
                      <a:pt x="2209" y="19"/>
                      <a:pt x="2209" y="19"/>
                      <a:pt x="2209" y="19"/>
                    </a:cubicBezTo>
                    <a:cubicBezTo>
                      <a:pt x="2192" y="19"/>
                      <a:pt x="2184" y="19"/>
                      <a:pt x="2175" y="18"/>
                    </a:cubicBezTo>
                    <a:cubicBezTo>
                      <a:pt x="2167" y="18"/>
                      <a:pt x="2159" y="17"/>
                      <a:pt x="2142" y="17"/>
                    </a:cubicBezTo>
                    <a:cubicBezTo>
                      <a:pt x="2126" y="17"/>
                      <a:pt x="2118" y="18"/>
                      <a:pt x="2110" y="19"/>
                    </a:cubicBezTo>
                    <a:cubicBezTo>
                      <a:pt x="2101" y="19"/>
                      <a:pt x="2092" y="20"/>
                      <a:pt x="2075" y="20"/>
                    </a:cubicBezTo>
                    <a:cubicBezTo>
                      <a:pt x="2058" y="20"/>
                      <a:pt x="2049" y="19"/>
                      <a:pt x="2041" y="18"/>
                    </a:cubicBezTo>
                    <a:cubicBezTo>
                      <a:pt x="2033" y="17"/>
                      <a:pt x="2025" y="17"/>
                      <a:pt x="2008" y="17"/>
                    </a:cubicBezTo>
                    <a:cubicBezTo>
                      <a:pt x="1992" y="17"/>
                      <a:pt x="1984" y="17"/>
                      <a:pt x="1976" y="18"/>
                    </a:cubicBezTo>
                    <a:cubicBezTo>
                      <a:pt x="1967" y="19"/>
                      <a:pt x="1959" y="20"/>
                      <a:pt x="1941" y="20"/>
                    </a:cubicBezTo>
                    <a:cubicBezTo>
                      <a:pt x="1925" y="20"/>
                      <a:pt x="1916" y="20"/>
                      <a:pt x="1908" y="19"/>
                    </a:cubicBezTo>
                    <a:cubicBezTo>
                      <a:pt x="1899" y="19"/>
                      <a:pt x="1891" y="19"/>
                      <a:pt x="1874" y="19"/>
                    </a:cubicBezTo>
                    <a:cubicBezTo>
                      <a:pt x="1858" y="19"/>
                      <a:pt x="1849" y="19"/>
                      <a:pt x="1841" y="19"/>
                    </a:cubicBezTo>
                    <a:cubicBezTo>
                      <a:pt x="1833" y="19"/>
                      <a:pt x="1824" y="20"/>
                      <a:pt x="1807" y="20"/>
                    </a:cubicBezTo>
                    <a:cubicBezTo>
                      <a:pt x="1791" y="20"/>
                      <a:pt x="1782" y="19"/>
                      <a:pt x="1774" y="19"/>
                    </a:cubicBezTo>
                    <a:cubicBezTo>
                      <a:pt x="1765" y="18"/>
                      <a:pt x="1757" y="18"/>
                      <a:pt x="1741" y="18"/>
                    </a:cubicBezTo>
                    <a:cubicBezTo>
                      <a:pt x="1724" y="18"/>
                      <a:pt x="1715" y="18"/>
                      <a:pt x="1707" y="18"/>
                    </a:cubicBezTo>
                    <a:cubicBezTo>
                      <a:pt x="1699" y="18"/>
                      <a:pt x="1690" y="18"/>
                      <a:pt x="1674" y="18"/>
                    </a:cubicBezTo>
                    <a:cubicBezTo>
                      <a:pt x="1657" y="18"/>
                      <a:pt x="1649" y="18"/>
                      <a:pt x="1641" y="19"/>
                    </a:cubicBezTo>
                    <a:cubicBezTo>
                      <a:pt x="1632" y="20"/>
                      <a:pt x="1624" y="20"/>
                      <a:pt x="1607" y="20"/>
                    </a:cubicBezTo>
                    <a:cubicBezTo>
                      <a:pt x="1540" y="20"/>
                      <a:pt x="1540" y="20"/>
                      <a:pt x="1540" y="20"/>
                    </a:cubicBezTo>
                    <a:cubicBezTo>
                      <a:pt x="1523" y="20"/>
                      <a:pt x="1514" y="20"/>
                      <a:pt x="1506" y="19"/>
                    </a:cubicBezTo>
                    <a:cubicBezTo>
                      <a:pt x="1497" y="19"/>
                      <a:pt x="1489" y="18"/>
                      <a:pt x="1473" y="18"/>
                    </a:cubicBezTo>
                    <a:cubicBezTo>
                      <a:pt x="1456" y="18"/>
                      <a:pt x="1447" y="18"/>
                      <a:pt x="1439" y="18"/>
                    </a:cubicBezTo>
                    <a:cubicBezTo>
                      <a:pt x="1431" y="17"/>
                      <a:pt x="1422" y="17"/>
                      <a:pt x="1406" y="17"/>
                    </a:cubicBezTo>
                    <a:cubicBezTo>
                      <a:pt x="1389" y="17"/>
                      <a:pt x="1381" y="17"/>
                      <a:pt x="1372" y="17"/>
                    </a:cubicBezTo>
                    <a:cubicBezTo>
                      <a:pt x="1364" y="17"/>
                      <a:pt x="1355" y="17"/>
                      <a:pt x="1339" y="17"/>
                    </a:cubicBezTo>
                    <a:cubicBezTo>
                      <a:pt x="1322" y="17"/>
                      <a:pt x="1314" y="18"/>
                      <a:pt x="1306" y="19"/>
                    </a:cubicBezTo>
                    <a:cubicBezTo>
                      <a:pt x="1298" y="19"/>
                      <a:pt x="1289" y="20"/>
                      <a:pt x="1272" y="20"/>
                    </a:cubicBezTo>
                    <a:cubicBezTo>
                      <a:pt x="1255" y="20"/>
                      <a:pt x="1247" y="20"/>
                      <a:pt x="1238" y="20"/>
                    </a:cubicBezTo>
                    <a:cubicBezTo>
                      <a:pt x="1230" y="20"/>
                      <a:pt x="1221" y="20"/>
                      <a:pt x="1205" y="20"/>
                    </a:cubicBezTo>
                    <a:cubicBezTo>
                      <a:pt x="1188" y="20"/>
                      <a:pt x="1180" y="20"/>
                      <a:pt x="1172" y="20"/>
                    </a:cubicBezTo>
                    <a:cubicBezTo>
                      <a:pt x="1163" y="20"/>
                      <a:pt x="1155" y="21"/>
                      <a:pt x="1138" y="21"/>
                    </a:cubicBezTo>
                    <a:cubicBezTo>
                      <a:pt x="1121" y="21"/>
                      <a:pt x="1112" y="20"/>
                      <a:pt x="1104" y="19"/>
                    </a:cubicBezTo>
                    <a:cubicBezTo>
                      <a:pt x="1095" y="18"/>
                      <a:pt x="1087" y="17"/>
                      <a:pt x="1071" y="17"/>
                    </a:cubicBezTo>
                    <a:cubicBezTo>
                      <a:pt x="1055" y="17"/>
                      <a:pt x="1047" y="18"/>
                      <a:pt x="1038" y="19"/>
                    </a:cubicBezTo>
                    <a:cubicBezTo>
                      <a:pt x="1030" y="19"/>
                      <a:pt x="1021" y="20"/>
                      <a:pt x="1004" y="20"/>
                    </a:cubicBezTo>
                    <a:cubicBezTo>
                      <a:pt x="987" y="20"/>
                      <a:pt x="979" y="20"/>
                      <a:pt x="970" y="20"/>
                    </a:cubicBezTo>
                    <a:cubicBezTo>
                      <a:pt x="962" y="19"/>
                      <a:pt x="954" y="19"/>
                      <a:pt x="937" y="19"/>
                    </a:cubicBezTo>
                    <a:cubicBezTo>
                      <a:pt x="920" y="19"/>
                      <a:pt x="912" y="19"/>
                      <a:pt x="903" y="19"/>
                    </a:cubicBezTo>
                    <a:cubicBezTo>
                      <a:pt x="895" y="19"/>
                      <a:pt x="887" y="18"/>
                      <a:pt x="870" y="18"/>
                    </a:cubicBezTo>
                    <a:cubicBezTo>
                      <a:pt x="854" y="18"/>
                      <a:pt x="846" y="19"/>
                      <a:pt x="837" y="19"/>
                    </a:cubicBezTo>
                    <a:cubicBezTo>
                      <a:pt x="829" y="20"/>
                      <a:pt x="820" y="20"/>
                      <a:pt x="803" y="20"/>
                    </a:cubicBezTo>
                    <a:cubicBezTo>
                      <a:pt x="786" y="20"/>
                      <a:pt x="778" y="20"/>
                      <a:pt x="769" y="19"/>
                    </a:cubicBezTo>
                    <a:cubicBezTo>
                      <a:pt x="761" y="19"/>
                      <a:pt x="753" y="18"/>
                      <a:pt x="736" y="18"/>
                    </a:cubicBezTo>
                    <a:cubicBezTo>
                      <a:pt x="719" y="18"/>
                      <a:pt x="711" y="18"/>
                      <a:pt x="703" y="18"/>
                    </a:cubicBezTo>
                    <a:cubicBezTo>
                      <a:pt x="694" y="18"/>
                      <a:pt x="686" y="18"/>
                      <a:pt x="669" y="18"/>
                    </a:cubicBezTo>
                    <a:cubicBezTo>
                      <a:pt x="653" y="18"/>
                      <a:pt x="645" y="18"/>
                      <a:pt x="636" y="19"/>
                    </a:cubicBezTo>
                    <a:cubicBezTo>
                      <a:pt x="628" y="19"/>
                      <a:pt x="619" y="20"/>
                      <a:pt x="602" y="20"/>
                    </a:cubicBezTo>
                    <a:cubicBezTo>
                      <a:pt x="585" y="20"/>
                      <a:pt x="577" y="19"/>
                      <a:pt x="568" y="18"/>
                    </a:cubicBezTo>
                    <a:cubicBezTo>
                      <a:pt x="560" y="17"/>
                      <a:pt x="552" y="17"/>
                      <a:pt x="536" y="17"/>
                    </a:cubicBezTo>
                    <a:cubicBezTo>
                      <a:pt x="519" y="17"/>
                      <a:pt x="511" y="17"/>
                      <a:pt x="502" y="17"/>
                    </a:cubicBezTo>
                    <a:cubicBezTo>
                      <a:pt x="494" y="18"/>
                      <a:pt x="485" y="18"/>
                      <a:pt x="469" y="18"/>
                    </a:cubicBezTo>
                    <a:cubicBezTo>
                      <a:pt x="452" y="18"/>
                      <a:pt x="443" y="18"/>
                      <a:pt x="435" y="18"/>
                    </a:cubicBezTo>
                    <a:cubicBezTo>
                      <a:pt x="427" y="18"/>
                      <a:pt x="418" y="17"/>
                      <a:pt x="402" y="17"/>
                    </a:cubicBezTo>
                    <a:cubicBezTo>
                      <a:pt x="385" y="17"/>
                      <a:pt x="377" y="18"/>
                      <a:pt x="368" y="18"/>
                    </a:cubicBezTo>
                    <a:cubicBezTo>
                      <a:pt x="360" y="18"/>
                      <a:pt x="352" y="18"/>
                      <a:pt x="335" y="18"/>
                    </a:cubicBezTo>
                    <a:cubicBezTo>
                      <a:pt x="318" y="18"/>
                      <a:pt x="309" y="18"/>
                      <a:pt x="301" y="18"/>
                    </a:cubicBezTo>
                    <a:cubicBezTo>
                      <a:pt x="293" y="18"/>
                      <a:pt x="284" y="18"/>
                      <a:pt x="268" y="18"/>
                    </a:cubicBezTo>
                    <a:cubicBezTo>
                      <a:pt x="251" y="18"/>
                      <a:pt x="243" y="18"/>
                      <a:pt x="234" y="17"/>
                    </a:cubicBezTo>
                    <a:cubicBezTo>
                      <a:pt x="226" y="17"/>
                      <a:pt x="217" y="17"/>
                      <a:pt x="201" y="17"/>
                    </a:cubicBezTo>
                    <a:cubicBezTo>
                      <a:pt x="185" y="17"/>
                      <a:pt x="177" y="18"/>
                      <a:pt x="168" y="19"/>
                    </a:cubicBezTo>
                    <a:cubicBezTo>
                      <a:pt x="160" y="20"/>
                      <a:pt x="151" y="21"/>
                      <a:pt x="134"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426" name="Google Shape;426;g73357ede5c_1_44"/>
              <p:cNvGrpSpPr/>
              <p:nvPr/>
            </p:nvGrpSpPr>
            <p:grpSpPr>
              <a:xfrm>
                <a:off x="1085785" y="1136602"/>
                <a:ext cx="743238" cy="785140"/>
                <a:chOff x="8728077" y="3130551"/>
                <a:chExt cx="1717675" cy="1814513"/>
              </a:xfrm>
            </p:grpSpPr>
            <p:sp>
              <p:nvSpPr>
                <p:cNvPr id="427" name="Google Shape;427;g73357ede5c_1_44"/>
                <p:cNvSpPr/>
                <p:nvPr/>
              </p:nvSpPr>
              <p:spPr>
                <a:xfrm>
                  <a:off x="9250364" y="3771901"/>
                  <a:ext cx="65088" cy="46038"/>
                </a:xfrm>
                <a:custGeom>
                  <a:rect b="b" l="l" r="r" t="t"/>
                  <a:pathLst>
                    <a:path extrusionOk="0" h="21" w="30">
                      <a:moveTo>
                        <a:pt x="7" y="20"/>
                      </a:moveTo>
                      <a:cubicBezTo>
                        <a:pt x="16" y="17"/>
                        <a:pt x="24" y="8"/>
                        <a:pt x="30" y="0"/>
                      </a:cubicBezTo>
                      <a:cubicBezTo>
                        <a:pt x="30" y="0"/>
                        <a:pt x="25" y="0"/>
                        <a:pt x="24" y="1"/>
                      </a:cubicBezTo>
                      <a:cubicBezTo>
                        <a:pt x="19" y="8"/>
                        <a:pt x="12" y="16"/>
                        <a:pt x="5" y="19"/>
                      </a:cubicBezTo>
                      <a:cubicBezTo>
                        <a:pt x="0" y="21"/>
                        <a:pt x="4" y="21"/>
                        <a:pt x="7" y="2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8" name="Google Shape;428;g73357ede5c_1_44"/>
                <p:cNvSpPr/>
                <p:nvPr/>
              </p:nvSpPr>
              <p:spPr>
                <a:xfrm>
                  <a:off x="9320214" y="3681413"/>
                  <a:ext cx="17463" cy="12700"/>
                </a:xfrm>
                <a:custGeom>
                  <a:rect b="b" l="l" r="r" t="t"/>
                  <a:pathLst>
                    <a:path extrusionOk="0" h="6" w="8">
                      <a:moveTo>
                        <a:pt x="3" y="6"/>
                      </a:moveTo>
                      <a:cubicBezTo>
                        <a:pt x="5" y="6"/>
                        <a:pt x="6" y="6"/>
                        <a:pt x="8" y="5"/>
                      </a:cubicBezTo>
                      <a:cubicBezTo>
                        <a:pt x="8" y="4"/>
                        <a:pt x="8" y="3"/>
                        <a:pt x="7" y="3"/>
                      </a:cubicBezTo>
                      <a:cubicBezTo>
                        <a:pt x="6" y="3"/>
                        <a:pt x="6" y="3"/>
                        <a:pt x="6" y="2"/>
                      </a:cubicBezTo>
                      <a:cubicBezTo>
                        <a:pt x="6" y="0"/>
                        <a:pt x="0" y="1"/>
                        <a:pt x="0" y="3"/>
                      </a:cubicBezTo>
                      <a:cubicBezTo>
                        <a:pt x="0" y="5"/>
                        <a:pt x="2" y="6"/>
                        <a:pt x="3" y="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9" name="Google Shape;429;g73357ede5c_1_44"/>
                <p:cNvSpPr/>
                <p:nvPr/>
              </p:nvSpPr>
              <p:spPr>
                <a:xfrm>
                  <a:off x="9467852" y="3130551"/>
                  <a:ext cx="755650" cy="768350"/>
                </a:xfrm>
                <a:custGeom>
                  <a:rect b="b" l="l" r="r" t="t"/>
                  <a:pathLst>
                    <a:path extrusionOk="0" h="353" w="347">
                      <a:moveTo>
                        <a:pt x="18" y="208"/>
                      </a:moveTo>
                      <a:cubicBezTo>
                        <a:pt x="26" y="198"/>
                        <a:pt x="35" y="188"/>
                        <a:pt x="44" y="179"/>
                      </a:cubicBezTo>
                      <a:cubicBezTo>
                        <a:pt x="36" y="193"/>
                        <a:pt x="29" y="207"/>
                        <a:pt x="25" y="222"/>
                      </a:cubicBezTo>
                      <a:cubicBezTo>
                        <a:pt x="25" y="223"/>
                        <a:pt x="31" y="222"/>
                        <a:pt x="31" y="221"/>
                      </a:cubicBezTo>
                      <a:cubicBezTo>
                        <a:pt x="33" y="215"/>
                        <a:pt x="35" y="209"/>
                        <a:pt x="38" y="203"/>
                      </a:cubicBezTo>
                      <a:cubicBezTo>
                        <a:pt x="39" y="203"/>
                        <a:pt x="42" y="202"/>
                        <a:pt x="43" y="201"/>
                      </a:cubicBezTo>
                      <a:cubicBezTo>
                        <a:pt x="48" y="194"/>
                        <a:pt x="53" y="187"/>
                        <a:pt x="58" y="180"/>
                      </a:cubicBezTo>
                      <a:cubicBezTo>
                        <a:pt x="58" y="180"/>
                        <a:pt x="59" y="179"/>
                        <a:pt x="59" y="179"/>
                      </a:cubicBezTo>
                      <a:cubicBezTo>
                        <a:pt x="78" y="166"/>
                        <a:pt x="87" y="147"/>
                        <a:pt x="98" y="128"/>
                      </a:cubicBezTo>
                      <a:cubicBezTo>
                        <a:pt x="104" y="123"/>
                        <a:pt x="111" y="117"/>
                        <a:pt x="118" y="112"/>
                      </a:cubicBezTo>
                      <a:cubicBezTo>
                        <a:pt x="111" y="122"/>
                        <a:pt x="105" y="133"/>
                        <a:pt x="96" y="141"/>
                      </a:cubicBezTo>
                      <a:cubicBezTo>
                        <a:pt x="95" y="143"/>
                        <a:pt x="95" y="144"/>
                        <a:pt x="97" y="145"/>
                      </a:cubicBezTo>
                      <a:cubicBezTo>
                        <a:pt x="77" y="168"/>
                        <a:pt x="57" y="193"/>
                        <a:pt x="42" y="220"/>
                      </a:cubicBezTo>
                      <a:cubicBezTo>
                        <a:pt x="19" y="260"/>
                        <a:pt x="11" y="307"/>
                        <a:pt x="1" y="351"/>
                      </a:cubicBezTo>
                      <a:cubicBezTo>
                        <a:pt x="0" y="353"/>
                        <a:pt x="6" y="352"/>
                        <a:pt x="7" y="350"/>
                      </a:cubicBezTo>
                      <a:cubicBezTo>
                        <a:pt x="17" y="307"/>
                        <a:pt x="26" y="264"/>
                        <a:pt x="46" y="223"/>
                      </a:cubicBezTo>
                      <a:cubicBezTo>
                        <a:pt x="65" y="183"/>
                        <a:pt x="98" y="149"/>
                        <a:pt x="128" y="115"/>
                      </a:cubicBezTo>
                      <a:cubicBezTo>
                        <a:pt x="128" y="114"/>
                        <a:pt x="127" y="114"/>
                        <a:pt x="125" y="114"/>
                      </a:cubicBezTo>
                      <a:cubicBezTo>
                        <a:pt x="131" y="107"/>
                        <a:pt x="137" y="100"/>
                        <a:pt x="143" y="93"/>
                      </a:cubicBezTo>
                      <a:cubicBezTo>
                        <a:pt x="151" y="87"/>
                        <a:pt x="159" y="82"/>
                        <a:pt x="167" y="76"/>
                      </a:cubicBezTo>
                      <a:cubicBezTo>
                        <a:pt x="168" y="76"/>
                        <a:pt x="169" y="75"/>
                        <a:pt x="170" y="75"/>
                      </a:cubicBezTo>
                      <a:cubicBezTo>
                        <a:pt x="168" y="77"/>
                        <a:pt x="165" y="79"/>
                        <a:pt x="163" y="82"/>
                      </a:cubicBezTo>
                      <a:cubicBezTo>
                        <a:pt x="162" y="82"/>
                        <a:pt x="160" y="83"/>
                        <a:pt x="160" y="83"/>
                      </a:cubicBezTo>
                      <a:cubicBezTo>
                        <a:pt x="160" y="84"/>
                        <a:pt x="159" y="85"/>
                        <a:pt x="159" y="86"/>
                      </a:cubicBezTo>
                      <a:cubicBezTo>
                        <a:pt x="148" y="98"/>
                        <a:pt x="136" y="110"/>
                        <a:pt x="124" y="121"/>
                      </a:cubicBezTo>
                      <a:cubicBezTo>
                        <a:pt x="122" y="124"/>
                        <a:pt x="128" y="124"/>
                        <a:pt x="129" y="123"/>
                      </a:cubicBezTo>
                      <a:cubicBezTo>
                        <a:pt x="138" y="114"/>
                        <a:pt x="147" y="104"/>
                        <a:pt x="156" y="95"/>
                      </a:cubicBezTo>
                      <a:cubicBezTo>
                        <a:pt x="147" y="118"/>
                        <a:pt x="130" y="135"/>
                        <a:pt x="115" y="153"/>
                      </a:cubicBezTo>
                      <a:cubicBezTo>
                        <a:pt x="93" y="178"/>
                        <a:pt x="81" y="203"/>
                        <a:pt x="72" y="235"/>
                      </a:cubicBezTo>
                      <a:cubicBezTo>
                        <a:pt x="72" y="236"/>
                        <a:pt x="78" y="235"/>
                        <a:pt x="78" y="234"/>
                      </a:cubicBezTo>
                      <a:cubicBezTo>
                        <a:pt x="87" y="204"/>
                        <a:pt x="97" y="179"/>
                        <a:pt x="118" y="156"/>
                      </a:cubicBezTo>
                      <a:cubicBezTo>
                        <a:pt x="136" y="134"/>
                        <a:pt x="157" y="114"/>
                        <a:pt x="165" y="86"/>
                      </a:cubicBezTo>
                      <a:cubicBezTo>
                        <a:pt x="172" y="79"/>
                        <a:pt x="179" y="72"/>
                        <a:pt x="186" y="64"/>
                      </a:cubicBezTo>
                      <a:cubicBezTo>
                        <a:pt x="193" y="60"/>
                        <a:pt x="201" y="56"/>
                        <a:pt x="208" y="52"/>
                      </a:cubicBezTo>
                      <a:cubicBezTo>
                        <a:pt x="195" y="66"/>
                        <a:pt x="180" y="80"/>
                        <a:pt x="173" y="99"/>
                      </a:cubicBezTo>
                      <a:cubicBezTo>
                        <a:pt x="172" y="101"/>
                        <a:pt x="178" y="100"/>
                        <a:pt x="179" y="99"/>
                      </a:cubicBezTo>
                      <a:cubicBezTo>
                        <a:pt x="183" y="86"/>
                        <a:pt x="191" y="76"/>
                        <a:pt x="200" y="66"/>
                      </a:cubicBezTo>
                      <a:cubicBezTo>
                        <a:pt x="184" y="119"/>
                        <a:pt x="163" y="170"/>
                        <a:pt x="131" y="215"/>
                      </a:cubicBezTo>
                      <a:cubicBezTo>
                        <a:pt x="128" y="218"/>
                        <a:pt x="134" y="219"/>
                        <a:pt x="136" y="217"/>
                      </a:cubicBezTo>
                      <a:cubicBezTo>
                        <a:pt x="170" y="170"/>
                        <a:pt x="191" y="116"/>
                        <a:pt x="208" y="61"/>
                      </a:cubicBezTo>
                      <a:cubicBezTo>
                        <a:pt x="208" y="60"/>
                        <a:pt x="208" y="59"/>
                        <a:pt x="207" y="59"/>
                      </a:cubicBezTo>
                      <a:cubicBezTo>
                        <a:pt x="210" y="56"/>
                        <a:pt x="212" y="53"/>
                        <a:pt x="215" y="50"/>
                      </a:cubicBezTo>
                      <a:cubicBezTo>
                        <a:pt x="216" y="49"/>
                        <a:pt x="215" y="49"/>
                        <a:pt x="213" y="49"/>
                      </a:cubicBezTo>
                      <a:cubicBezTo>
                        <a:pt x="220" y="45"/>
                        <a:pt x="227" y="42"/>
                        <a:pt x="234" y="38"/>
                      </a:cubicBezTo>
                      <a:cubicBezTo>
                        <a:pt x="220" y="53"/>
                        <a:pt x="216" y="76"/>
                        <a:pt x="199" y="89"/>
                      </a:cubicBezTo>
                      <a:cubicBezTo>
                        <a:pt x="198" y="90"/>
                        <a:pt x="204" y="90"/>
                        <a:pt x="205" y="89"/>
                      </a:cubicBezTo>
                      <a:cubicBezTo>
                        <a:pt x="217" y="79"/>
                        <a:pt x="222" y="64"/>
                        <a:pt x="229" y="52"/>
                      </a:cubicBezTo>
                      <a:cubicBezTo>
                        <a:pt x="230" y="52"/>
                        <a:pt x="234" y="51"/>
                        <a:pt x="235" y="51"/>
                      </a:cubicBezTo>
                      <a:cubicBezTo>
                        <a:pt x="237" y="49"/>
                        <a:pt x="239" y="46"/>
                        <a:pt x="242" y="44"/>
                      </a:cubicBezTo>
                      <a:cubicBezTo>
                        <a:pt x="240" y="47"/>
                        <a:pt x="238" y="50"/>
                        <a:pt x="236" y="54"/>
                      </a:cubicBezTo>
                      <a:cubicBezTo>
                        <a:pt x="235" y="55"/>
                        <a:pt x="241" y="54"/>
                        <a:pt x="242" y="53"/>
                      </a:cubicBezTo>
                      <a:cubicBezTo>
                        <a:pt x="246" y="48"/>
                        <a:pt x="250" y="42"/>
                        <a:pt x="253" y="36"/>
                      </a:cubicBezTo>
                      <a:cubicBezTo>
                        <a:pt x="253" y="35"/>
                        <a:pt x="254" y="35"/>
                        <a:pt x="254" y="34"/>
                      </a:cubicBezTo>
                      <a:cubicBezTo>
                        <a:pt x="254" y="35"/>
                        <a:pt x="254" y="35"/>
                        <a:pt x="254" y="36"/>
                      </a:cubicBezTo>
                      <a:cubicBezTo>
                        <a:pt x="251" y="42"/>
                        <a:pt x="249" y="48"/>
                        <a:pt x="247" y="53"/>
                      </a:cubicBezTo>
                      <a:cubicBezTo>
                        <a:pt x="246" y="53"/>
                        <a:pt x="243" y="53"/>
                        <a:pt x="242" y="55"/>
                      </a:cubicBezTo>
                      <a:cubicBezTo>
                        <a:pt x="231" y="86"/>
                        <a:pt x="222" y="120"/>
                        <a:pt x="199" y="144"/>
                      </a:cubicBezTo>
                      <a:cubicBezTo>
                        <a:pt x="197" y="147"/>
                        <a:pt x="202" y="148"/>
                        <a:pt x="204" y="146"/>
                      </a:cubicBezTo>
                      <a:cubicBezTo>
                        <a:pt x="225" y="124"/>
                        <a:pt x="234" y="95"/>
                        <a:pt x="244" y="67"/>
                      </a:cubicBezTo>
                      <a:cubicBezTo>
                        <a:pt x="246" y="67"/>
                        <a:pt x="248" y="66"/>
                        <a:pt x="249" y="65"/>
                      </a:cubicBezTo>
                      <a:cubicBezTo>
                        <a:pt x="250" y="61"/>
                        <a:pt x="252" y="57"/>
                        <a:pt x="253" y="53"/>
                      </a:cubicBezTo>
                      <a:cubicBezTo>
                        <a:pt x="255" y="53"/>
                        <a:pt x="257" y="52"/>
                        <a:pt x="257" y="51"/>
                      </a:cubicBezTo>
                      <a:cubicBezTo>
                        <a:pt x="259" y="47"/>
                        <a:pt x="261" y="44"/>
                        <a:pt x="263" y="40"/>
                      </a:cubicBezTo>
                      <a:cubicBezTo>
                        <a:pt x="263" y="40"/>
                        <a:pt x="263" y="40"/>
                        <a:pt x="263" y="40"/>
                      </a:cubicBezTo>
                      <a:cubicBezTo>
                        <a:pt x="263" y="40"/>
                        <a:pt x="264" y="40"/>
                        <a:pt x="265" y="40"/>
                      </a:cubicBezTo>
                      <a:cubicBezTo>
                        <a:pt x="261" y="61"/>
                        <a:pt x="253" y="81"/>
                        <a:pt x="244" y="100"/>
                      </a:cubicBezTo>
                      <a:cubicBezTo>
                        <a:pt x="243" y="103"/>
                        <a:pt x="249" y="103"/>
                        <a:pt x="250" y="101"/>
                      </a:cubicBezTo>
                      <a:cubicBezTo>
                        <a:pt x="260" y="80"/>
                        <a:pt x="268" y="60"/>
                        <a:pt x="271" y="37"/>
                      </a:cubicBezTo>
                      <a:cubicBezTo>
                        <a:pt x="271" y="37"/>
                        <a:pt x="271" y="37"/>
                        <a:pt x="271" y="36"/>
                      </a:cubicBezTo>
                      <a:cubicBezTo>
                        <a:pt x="277" y="31"/>
                        <a:pt x="281" y="25"/>
                        <a:pt x="287" y="21"/>
                      </a:cubicBezTo>
                      <a:cubicBezTo>
                        <a:pt x="287" y="25"/>
                        <a:pt x="286" y="29"/>
                        <a:pt x="286" y="33"/>
                      </a:cubicBezTo>
                      <a:cubicBezTo>
                        <a:pt x="286" y="35"/>
                        <a:pt x="291" y="33"/>
                        <a:pt x="291" y="33"/>
                      </a:cubicBezTo>
                      <a:cubicBezTo>
                        <a:pt x="294" y="31"/>
                        <a:pt x="296" y="30"/>
                        <a:pt x="298" y="28"/>
                      </a:cubicBezTo>
                      <a:cubicBezTo>
                        <a:pt x="297" y="31"/>
                        <a:pt x="296" y="33"/>
                        <a:pt x="295" y="36"/>
                      </a:cubicBezTo>
                      <a:cubicBezTo>
                        <a:pt x="295" y="38"/>
                        <a:pt x="300" y="37"/>
                        <a:pt x="300" y="36"/>
                      </a:cubicBezTo>
                      <a:cubicBezTo>
                        <a:pt x="306" y="33"/>
                        <a:pt x="311" y="29"/>
                        <a:pt x="316" y="25"/>
                      </a:cubicBezTo>
                      <a:cubicBezTo>
                        <a:pt x="314" y="30"/>
                        <a:pt x="311" y="35"/>
                        <a:pt x="308" y="40"/>
                      </a:cubicBezTo>
                      <a:cubicBezTo>
                        <a:pt x="307" y="41"/>
                        <a:pt x="309" y="41"/>
                        <a:pt x="310" y="41"/>
                      </a:cubicBezTo>
                      <a:cubicBezTo>
                        <a:pt x="309" y="48"/>
                        <a:pt x="307" y="55"/>
                        <a:pt x="306" y="62"/>
                      </a:cubicBezTo>
                      <a:cubicBezTo>
                        <a:pt x="306" y="64"/>
                        <a:pt x="312" y="62"/>
                        <a:pt x="312" y="61"/>
                      </a:cubicBezTo>
                      <a:cubicBezTo>
                        <a:pt x="315" y="58"/>
                        <a:pt x="316" y="54"/>
                        <a:pt x="319" y="51"/>
                      </a:cubicBezTo>
                      <a:cubicBezTo>
                        <a:pt x="319" y="50"/>
                        <a:pt x="316" y="50"/>
                        <a:pt x="314" y="51"/>
                      </a:cubicBezTo>
                      <a:cubicBezTo>
                        <a:pt x="315" y="47"/>
                        <a:pt x="316" y="43"/>
                        <a:pt x="317" y="39"/>
                      </a:cubicBezTo>
                      <a:cubicBezTo>
                        <a:pt x="317" y="38"/>
                        <a:pt x="315" y="38"/>
                        <a:pt x="314" y="39"/>
                      </a:cubicBezTo>
                      <a:cubicBezTo>
                        <a:pt x="319" y="32"/>
                        <a:pt x="322" y="25"/>
                        <a:pt x="323" y="17"/>
                      </a:cubicBezTo>
                      <a:cubicBezTo>
                        <a:pt x="323" y="15"/>
                        <a:pt x="318" y="17"/>
                        <a:pt x="317" y="18"/>
                      </a:cubicBezTo>
                      <a:cubicBezTo>
                        <a:pt x="312" y="23"/>
                        <a:pt x="308" y="28"/>
                        <a:pt x="302" y="32"/>
                      </a:cubicBezTo>
                      <a:cubicBezTo>
                        <a:pt x="303" y="28"/>
                        <a:pt x="305" y="24"/>
                        <a:pt x="305" y="20"/>
                      </a:cubicBezTo>
                      <a:cubicBezTo>
                        <a:pt x="306" y="18"/>
                        <a:pt x="300" y="20"/>
                        <a:pt x="300" y="21"/>
                      </a:cubicBezTo>
                      <a:cubicBezTo>
                        <a:pt x="297" y="23"/>
                        <a:pt x="295" y="25"/>
                        <a:pt x="292" y="28"/>
                      </a:cubicBezTo>
                      <a:cubicBezTo>
                        <a:pt x="293" y="24"/>
                        <a:pt x="293" y="20"/>
                        <a:pt x="294" y="16"/>
                      </a:cubicBezTo>
                      <a:cubicBezTo>
                        <a:pt x="294" y="16"/>
                        <a:pt x="294" y="16"/>
                        <a:pt x="294" y="16"/>
                      </a:cubicBezTo>
                      <a:cubicBezTo>
                        <a:pt x="309" y="12"/>
                        <a:pt x="325" y="12"/>
                        <a:pt x="340" y="15"/>
                      </a:cubicBezTo>
                      <a:cubicBezTo>
                        <a:pt x="342" y="15"/>
                        <a:pt x="347" y="12"/>
                        <a:pt x="344" y="11"/>
                      </a:cubicBezTo>
                      <a:cubicBezTo>
                        <a:pt x="291" y="0"/>
                        <a:pt x="235" y="31"/>
                        <a:pt x="189" y="58"/>
                      </a:cubicBezTo>
                      <a:cubicBezTo>
                        <a:pt x="188" y="58"/>
                        <a:pt x="186" y="58"/>
                        <a:pt x="185" y="59"/>
                      </a:cubicBezTo>
                      <a:cubicBezTo>
                        <a:pt x="184" y="60"/>
                        <a:pt x="183" y="61"/>
                        <a:pt x="182" y="63"/>
                      </a:cubicBezTo>
                      <a:cubicBezTo>
                        <a:pt x="180" y="63"/>
                        <a:pt x="179" y="64"/>
                        <a:pt x="178" y="65"/>
                      </a:cubicBezTo>
                      <a:cubicBezTo>
                        <a:pt x="171" y="69"/>
                        <a:pt x="165" y="73"/>
                        <a:pt x="158" y="77"/>
                      </a:cubicBezTo>
                      <a:cubicBezTo>
                        <a:pt x="164" y="72"/>
                        <a:pt x="171" y="66"/>
                        <a:pt x="178" y="62"/>
                      </a:cubicBezTo>
                      <a:cubicBezTo>
                        <a:pt x="181" y="60"/>
                        <a:pt x="175" y="61"/>
                        <a:pt x="174" y="62"/>
                      </a:cubicBezTo>
                      <a:cubicBezTo>
                        <a:pt x="163" y="69"/>
                        <a:pt x="153" y="77"/>
                        <a:pt x="145" y="86"/>
                      </a:cubicBezTo>
                      <a:cubicBezTo>
                        <a:pt x="143" y="86"/>
                        <a:pt x="142" y="86"/>
                        <a:pt x="141" y="86"/>
                      </a:cubicBezTo>
                      <a:cubicBezTo>
                        <a:pt x="135" y="90"/>
                        <a:pt x="131" y="94"/>
                        <a:pt x="127" y="99"/>
                      </a:cubicBezTo>
                      <a:cubicBezTo>
                        <a:pt x="120" y="104"/>
                        <a:pt x="113" y="110"/>
                        <a:pt x="106" y="115"/>
                      </a:cubicBezTo>
                      <a:cubicBezTo>
                        <a:pt x="109" y="112"/>
                        <a:pt x="111" y="109"/>
                        <a:pt x="114" y="106"/>
                      </a:cubicBezTo>
                      <a:cubicBezTo>
                        <a:pt x="116" y="103"/>
                        <a:pt x="110" y="103"/>
                        <a:pt x="109" y="105"/>
                      </a:cubicBezTo>
                      <a:cubicBezTo>
                        <a:pt x="103" y="111"/>
                        <a:pt x="98" y="118"/>
                        <a:pt x="94" y="125"/>
                      </a:cubicBezTo>
                      <a:cubicBezTo>
                        <a:pt x="91" y="127"/>
                        <a:pt x="89" y="129"/>
                        <a:pt x="87" y="131"/>
                      </a:cubicBezTo>
                      <a:cubicBezTo>
                        <a:pt x="86" y="132"/>
                        <a:pt x="84" y="132"/>
                        <a:pt x="84" y="133"/>
                      </a:cubicBezTo>
                      <a:cubicBezTo>
                        <a:pt x="83" y="134"/>
                        <a:pt x="82" y="135"/>
                        <a:pt x="82" y="136"/>
                      </a:cubicBezTo>
                      <a:cubicBezTo>
                        <a:pt x="79" y="139"/>
                        <a:pt x="75" y="142"/>
                        <a:pt x="72" y="145"/>
                      </a:cubicBezTo>
                      <a:cubicBezTo>
                        <a:pt x="70" y="144"/>
                        <a:pt x="67" y="145"/>
                        <a:pt x="67" y="147"/>
                      </a:cubicBezTo>
                      <a:cubicBezTo>
                        <a:pt x="67" y="148"/>
                        <a:pt x="66" y="149"/>
                        <a:pt x="66" y="150"/>
                      </a:cubicBezTo>
                      <a:cubicBezTo>
                        <a:pt x="47" y="168"/>
                        <a:pt x="29" y="187"/>
                        <a:pt x="13" y="206"/>
                      </a:cubicBezTo>
                      <a:cubicBezTo>
                        <a:pt x="10" y="209"/>
                        <a:pt x="16" y="210"/>
                        <a:pt x="18" y="208"/>
                      </a:cubicBezTo>
                      <a:close/>
                      <a:moveTo>
                        <a:pt x="268" y="27"/>
                      </a:moveTo>
                      <a:cubicBezTo>
                        <a:pt x="268" y="26"/>
                        <a:pt x="268" y="26"/>
                        <a:pt x="268" y="25"/>
                      </a:cubicBezTo>
                      <a:cubicBezTo>
                        <a:pt x="269" y="24"/>
                        <a:pt x="268" y="24"/>
                        <a:pt x="267" y="24"/>
                      </a:cubicBezTo>
                      <a:cubicBezTo>
                        <a:pt x="267" y="24"/>
                        <a:pt x="267" y="24"/>
                        <a:pt x="267" y="24"/>
                      </a:cubicBezTo>
                      <a:cubicBezTo>
                        <a:pt x="267" y="24"/>
                        <a:pt x="267" y="24"/>
                        <a:pt x="267" y="24"/>
                      </a:cubicBezTo>
                      <a:cubicBezTo>
                        <a:pt x="268" y="23"/>
                        <a:pt x="269" y="23"/>
                        <a:pt x="271" y="22"/>
                      </a:cubicBezTo>
                      <a:cubicBezTo>
                        <a:pt x="270" y="24"/>
                        <a:pt x="269" y="25"/>
                        <a:pt x="268" y="27"/>
                      </a:cubicBezTo>
                      <a:close/>
                      <a:moveTo>
                        <a:pt x="259" y="27"/>
                      </a:moveTo>
                      <a:cubicBezTo>
                        <a:pt x="259" y="27"/>
                        <a:pt x="259" y="27"/>
                        <a:pt x="259" y="27"/>
                      </a:cubicBezTo>
                      <a:cubicBezTo>
                        <a:pt x="259" y="27"/>
                        <a:pt x="258" y="27"/>
                        <a:pt x="258" y="27"/>
                      </a:cubicBezTo>
                      <a:cubicBezTo>
                        <a:pt x="258" y="27"/>
                        <a:pt x="259" y="27"/>
                        <a:pt x="260" y="27"/>
                      </a:cubicBezTo>
                      <a:cubicBezTo>
                        <a:pt x="260" y="27"/>
                        <a:pt x="260" y="27"/>
                        <a:pt x="259" y="27"/>
                      </a:cubicBezTo>
                      <a:close/>
                      <a:moveTo>
                        <a:pt x="273" y="29"/>
                      </a:moveTo>
                      <a:cubicBezTo>
                        <a:pt x="275" y="26"/>
                        <a:pt x="277" y="23"/>
                        <a:pt x="278" y="20"/>
                      </a:cubicBezTo>
                      <a:cubicBezTo>
                        <a:pt x="281" y="19"/>
                        <a:pt x="284" y="18"/>
                        <a:pt x="287" y="17"/>
                      </a:cubicBezTo>
                      <a:cubicBezTo>
                        <a:pt x="282" y="21"/>
                        <a:pt x="277" y="25"/>
                        <a:pt x="273" y="29"/>
                      </a:cubicBezTo>
                      <a:close/>
                      <a:moveTo>
                        <a:pt x="247" y="32"/>
                      </a:moveTo>
                      <a:cubicBezTo>
                        <a:pt x="241" y="38"/>
                        <a:pt x="235" y="44"/>
                        <a:pt x="230" y="50"/>
                      </a:cubicBezTo>
                      <a:cubicBezTo>
                        <a:pt x="234" y="44"/>
                        <a:pt x="238" y="38"/>
                        <a:pt x="244" y="34"/>
                      </a:cubicBezTo>
                      <a:cubicBezTo>
                        <a:pt x="244" y="34"/>
                        <a:pt x="244" y="33"/>
                        <a:pt x="244" y="33"/>
                      </a:cubicBezTo>
                      <a:cubicBezTo>
                        <a:pt x="245" y="33"/>
                        <a:pt x="245" y="33"/>
                        <a:pt x="245" y="33"/>
                      </a:cubicBezTo>
                      <a:cubicBezTo>
                        <a:pt x="246" y="33"/>
                        <a:pt x="246" y="32"/>
                        <a:pt x="247" y="32"/>
                      </a:cubicBezTo>
                      <a:close/>
                      <a:moveTo>
                        <a:pt x="63" y="159"/>
                      </a:moveTo>
                      <a:cubicBezTo>
                        <a:pt x="58" y="171"/>
                        <a:pt x="50" y="180"/>
                        <a:pt x="43" y="190"/>
                      </a:cubicBezTo>
                      <a:cubicBezTo>
                        <a:pt x="46" y="185"/>
                        <a:pt x="48" y="180"/>
                        <a:pt x="51" y="175"/>
                      </a:cubicBezTo>
                      <a:cubicBezTo>
                        <a:pt x="51" y="175"/>
                        <a:pt x="49" y="175"/>
                        <a:pt x="47" y="175"/>
                      </a:cubicBezTo>
                      <a:cubicBezTo>
                        <a:pt x="52" y="170"/>
                        <a:pt x="58" y="165"/>
                        <a:pt x="63" y="15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0" name="Google Shape;430;g73357ede5c_1_44"/>
                <p:cNvSpPr/>
                <p:nvPr/>
              </p:nvSpPr>
              <p:spPr>
                <a:xfrm>
                  <a:off x="9029702" y="3970338"/>
                  <a:ext cx="90488" cy="449263"/>
                </a:xfrm>
                <a:custGeom>
                  <a:rect b="b" l="l" r="r" t="t"/>
                  <a:pathLst>
                    <a:path extrusionOk="0" h="206" w="41">
                      <a:moveTo>
                        <a:pt x="7" y="203"/>
                      </a:moveTo>
                      <a:cubicBezTo>
                        <a:pt x="10" y="173"/>
                        <a:pt x="9" y="143"/>
                        <a:pt x="16" y="114"/>
                      </a:cubicBezTo>
                      <a:cubicBezTo>
                        <a:pt x="17" y="109"/>
                        <a:pt x="18" y="104"/>
                        <a:pt x="20" y="98"/>
                      </a:cubicBezTo>
                      <a:cubicBezTo>
                        <a:pt x="16" y="126"/>
                        <a:pt x="22" y="154"/>
                        <a:pt x="16" y="182"/>
                      </a:cubicBezTo>
                      <a:cubicBezTo>
                        <a:pt x="16" y="184"/>
                        <a:pt x="22" y="183"/>
                        <a:pt x="23" y="181"/>
                      </a:cubicBezTo>
                      <a:cubicBezTo>
                        <a:pt x="29" y="151"/>
                        <a:pt x="22" y="121"/>
                        <a:pt x="27" y="92"/>
                      </a:cubicBezTo>
                      <a:cubicBezTo>
                        <a:pt x="32" y="62"/>
                        <a:pt x="41" y="32"/>
                        <a:pt x="35" y="2"/>
                      </a:cubicBezTo>
                      <a:cubicBezTo>
                        <a:pt x="35" y="0"/>
                        <a:pt x="29" y="1"/>
                        <a:pt x="29" y="3"/>
                      </a:cubicBezTo>
                      <a:cubicBezTo>
                        <a:pt x="30" y="7"/>
                        <a:pt x="30" y="11"/>
                        <a:pt x="31" y="15"/>
                      </a:cubicBezTo>
                      <a:cubicBezTo>
                        <a:pt x="29" y="16"/>
                        <a:pt x="28" y="16"/>
                        <a:pt x="28" y="17"/>
                      </a:cubicBezTo>
                      <a:cubicBezTo>
                        <a:pt x="24" y="48"/>
                        <a:pt x="18" y="79"/>
                        <a:pt x="11" y="109"/>
                      </a:cubicBezTo>
                      <a:cubicBezTo>
                        <a:pt x="8" y="124"/>
                        <a:pt x="4" y="138"/>
                        <a:pt x="3" y="153"/>
                      </a:cubicBezTo>
                      <a:cubicBezTo>
                        <a:pt x="2" y="170"/>
                        <a:pt x="2" y="187"/>
                        <a:pt x="1" y="204"/>
                      </a:cubicBezTo>
                      <a:cubicBezTo>
                        <a:pt x="0" y="206"/>
                        <a:pt x="7" y="205"/>
                        <a:pt x="7" y="20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1" name="Google Shape;431;g73357ede5c_1_44"/>
                <p:cNvSpPr/>
                <p:nvPr/>
              </p:nvSpPr>
              <p:spPr>
                <a:xfrm>
                  <a:off x="8728077" y="3165476"/>
                  <a:ext cx="1665288" cy="1711324"/>
                </a:xfrm>
                <a:custGeom>
                  <a:rect b="b" l="l" r="r" t="t"/>
                  <a:pathLst>
                    <a:path extrusionOk="0" h="786" w="765">
                      <a:moveTo>
                        <a:pt x="236" y="547"/>
                      </a:moveTo>
                      <a:cubicBezTo>
                        <a:pt x="268" y="530"/>
                        <a:pt x="307" y="527"/>
                        <a:pt x="342" y="518"/>
                      </a:cubicBezTo>
                      <a:cubicBezTo>
                        <a:pt x="346" y="517"/>
                        <a:pt x="345" y="514"/>
                        <a:pt x="341" y="514"/>
                      </a:cubicBezTo>
                      <a:cubicBezTo>
                        <a:pt x="341" y="515"/>
                        <a:pt x="341" y="515"/>
                        <a:pt x="341" y="515"/>
                      </a:cubicBezTo>
                      <a:cubicBezTo>
                        <a:pt x="341" y="514"/>
                        <a:pt x="340" y="514"/>
                        <a:pt x="339" y="514"/>
                      </a:cubicBezTo>
                      <a:cubicBezTo>
                        <a:pt x="303" y="516"/>
                        <a:pt x="266" y="520"/>
                        <a:pt x="232" y="532"/>
                      </a:cubicBezTo>
                      <a:cubicBezTo>
                        <a:pt x="235" y="531"/>
                        <a:pt x="237" y="529"/>
                        <a:pt x="240" y="527"/>
                      </a:cubicBezTo>
                      <a:cubicBezTo>
                        <a:pt x="243" y="526"/>
                        <a:pt x="246" y="524"/>
                        <a:pt x="249" y="523"/>
                      </a:cubicBezTo>
                      <a:cubicBezTo>
                        <a:pt x="335" y="496"/>
                        <a:pt x="439" y="517"/>
                        <a:pt x="507" y="445"/>
                      </a:cubicBezTo>
                      <a:cubicBezTo>
                        <a:pt x="510" y="442"/>
                        <a:pt x="504" y="441"/>
                        <a:pt x="502" y="443"/>
                      </a:cubicBezTo>
                      <a:cubicBezTo>
                        <a:pt x="441" y="507"/>
                        <a:pt x="350" y="496"/>
                        <a:pt x="269" y="513"/>
                      </a:cubicBezTo>
                      <a:cubicBezTo>
                        <a:pt x="277" y="510"/>
                        <a:pt x="284" y="506"/>
                        <a:pt x="291" y="502"/>
                      </a:cubicBezTo>
                      <a:cubicBezTo>
                        <a:pt x="294" y="500"/>
                        <a:pt x="290" y="500"/>
                        <a:pt x="289" y="500"/>
                      </a:cubicBezTo>
                      <a:cubicBezTo>
                        <a:pt x="281" y="502"/>
                        <a:pt x="274" y="504"/>
                        <a:pt x="267" y="507"/>
                      </a:cubicBezTo>
                      <a:cubicBezTo>
                        <a:pt x="267" y="507"/>
                        <a:pt x="267" y="506"/>
                        <a:pt x="268" y="506"/>
                      </a:cubicBezTo>
                      <a:cubicBezTo>
                        <a:pt x="270" y="504"/>
                        <a:pt x="264" y="505"/>
                        <a:pt x="263" y="506"/>
                      </a:cubicBezTo>
                      <a:cubicBezTo>
                        <a:pt x="261" y="507"/>
                        <a:pt x="260" y="508"/>
                        <a:pt x="259" y="509"/>
                      </a:cubicBezTo>
                      <a:cubicBezTo>
                        <a:pt x="252" y="511"/>
                        <a:pt x="244" y="514"/>
                        <a:pt x="241" y="515"/>
                      </a:cubicBezTo>
                      <a:cubicBezTo>
                        <a:pt x="245" y="512"/>
                        <a:pt x="250" y="510"/>
                        <a:pt x="254" y="508"/>
                      </a:cubicBezTo>
                      <a:cubicBezTo>
                        <a:pt x="255" y="508"/>
                        <a:pt x="255" y="508"/>
                        <a:pt x="255" y="507"/>
                      </a:cubicBezTo>
                      <a:cubicBezTo>
                        <a:pt x="335" y="478"/>
                        <a:pt x="430" y="493"/>
                        <a:pt x="498" y="434"/>
                      </a:cubicBezTo>
                      <a:cubicBezTo>
                        <a:pt x="505" y="431"/>
                        <a:pt x="512" y="427"/>
                        <a:pt x="518" y="422"/>
                      </a:cubicBezTo>
                      <a:cubicBezTo>
                        <a:pt x="517" y="424"/>
                        <a:pt x="515" y="426"/>
                        <a:pt x="513" y="428"/>
                      </a:cubicBezTo>
                      <a:cubicBezTo>
                        <a:pt x="510" y="431"/>
                        <a:pt x="516" y="433"/>
                        <a:pt x="518" y="430"/>
                      </a:cubicBezTo>
                      <a:cubicBezTo>
                        <a:pt x="529" y="418"/>
                        <a:pt x="539" y="405"/>
                        <a:pt x="550" y="392"/>
                      </a:cubicBezTo>
                      <a:cubicBezTo>
                        <a:pt x="552" y="389"/>
                        <a:pt x="546" y="388"/>
                        <a:pt x="544" y="390"/>
                      </a:cubicBezTo>
                      <a:cubicBezTo>
                        <a:pt x="544" y="391"/>
                        <a:pt x="543" y="392"/>
                        <a:pt x="543" y="392"/>
                      </a:cubicBezTo>
                      <a:cubicBezTo>
                        <a:pt x="542" y="392"/>
                        <a:pt x="542" y="393"/>
                        <a:pt x="541" y="393"/>
                      </a:cubicBezTo>
                      <a:cubicBezTo>
                        <a:pt x="533" y="402"/>
                        <a:pt x="525" y="410"/>
                        <a:pt x="516" y="418"/>
                      </a:cubicBezTo>
                      <a:cubicBezTo>
                        <a:pt x="510" y="423"/>
                        <a:pt x="505" y="426"/>
                        <a:pt x="499" y="429"/>
                      </a:cubicBezTo>
                      <a:cubicBezTo>
                        <a:pt x="498" y="429"/>
                        <a:pt x="498" y="430"/>
                        <a:pt x="497" y="430"/>
                      </a:cubicBezTo>
                      <a:cubicBezTo>
                        <a:pt x="497" y="430"/>
                        <a:pt x="497" y="430"/>
                        <a:pt x="497" y="430"/>
                      </a:cubicBezTo>
                      <a:cubicBezTo>
                        <a:pt x="484" y="436"/>
                        <a:pt x="470" y="437"/>
                        <a:pt x="455" y="437"/>
                      </a:cubicBezTo>
                      <a:cubicBezTo>
                        <a:pt x="428" y="437"/>
                        <a:pt x="402" y="438"/>
                        <a:pt x="375" y="441"/>
                      </a:cubicBezTo>
                      <a:cubicBezTo>
                        <a:pt x="351" y="444"/>
                        <a:pt x="329" y="452"/>
                        <a:pt x="307" y="458"/>
                      </a:cubicBezTo>
                      <a:cubicBezTo>
                        <a:pt x="301" y="460"/>
                        <a:pt x="294" y="461"/>
                        <a:pt x="288" y="463"/>
                      </a:cubicBezTo>
                      <a:cubicBezTo>
                        <a:pt x="304" y="455"/>
                        <a:pt x="318" y="445"/>
                        <a:pt x="331" y="433"/>
                      </a:cubicBezTo>
                      <a:cubicBezTo>
                        <a:pt x="364" y="422"/>
                        <a:pt x="398" y="418"/>
                        <a:pt x="434" y="418"/>
                      </a:cubicBezTo>
                      <a:cubicBezTo>
                        <a:pt x="450" y="418"/>
                        <a:pt x="467" y="419"/>
                        <a:pt x="482" y="417"/>
                      </a:cubicBezTo>
                      <a:cubicBezTo>
                        <a:pt x="469" y="422"/>
                        <a:pt x="456" y="426"/>
                        <a:pt x="443" y="426"/>
                      </a:cubicBezTo>
                      <a:cubicBezTo>
                        <a:pt x="440" y="426"/>
                        <a:pt x="439" y="428"/>
                        <a:pt x="440" y="429"/>
                      </a:cubicBezTo>
                      <a:cubicBezTo>
                        <a:pt x="436" y="429"/>
                        <a:pt x="433" y="429"/>
                        <a:pt x="429" y="430"/>
                      </a:cubicBezTo>
                      <a:cubicBezTo>
                        <a:pt x="428" y="430"/>
                        <a:pt x="423" y="432"/>
                        <a:pt x="427" y="432"/>
                      </a:cubicBezTo>
                      <a:cubicBezTo>
                        <a:pt x="459" y="431"/>
                        <a:pt x="498" y="431"/>
                        <a:pt x="520" y="405"/>
                      </a:cubicBezTo>
                      <a:cubicBezTo>
                        <a:pt x="521" y="404"/>
                        <a:pt x="520" y="404"/>
                        <a:pt x="520" y="404"/>
                      </a:cubicBezTo>
                      <a:cubicBezTo>
                        <a:pt x="523" y="402"/>
                        <a:pt x="526" y="399"/>
                        <a:pt x="530" y="396"/>
                      </a:cubicBezTo>
                      <a:cubicBezTo>
                        <a:pt x="532" y="394"/>
                        <a:pt x="526" y="393"/>
                        <a:pt x="525" y="395"/>
                      </a:cubicBezTo>
                      <a:cubicBezTo>
                        <a:pt x="517" y="402"/>
                        <a:pt x="509" y="407"/>
                        <a:pt x="500" y="410"/>
                      </a:cubicBezTo>
                      <a:cubicBezTo>
                        <a:pt x="499" y="410"/>
                        <a:pt x="499" y="410"/>
                        <a:pt x="498" y="410"/>
                      </a:cubicBezTo>
                      <a:cubicBezTo>
                        <a:pt x="497" y="410"/>
                        <a:pt x="497" y="411"/>
                        <a:pt x="496" y="411"/>
                      </a:cubicBezTo>
                      <a:cubicBezTo>
                        <a:pt x="467" y="419"/>
                        <a:pt x="432" y="413"/>
                        <a:pt x="403" y="415"/>
                      </a:cubicBezTo>
                      <a:cubicBezTo>
                        <a:pt x="381" y="416"/>
                        <a:pt x="360" y="420"/>
                        <a:pt x="339" y="426"/>
                      </a:cubicBezTo>
                      <a:cubicBezTo>
                        <a:pt x="346" y="421"/>
                        <a:pt x="353" y="416"/>
                        <a:pt x="358" y="410"/>
                      </a:cubicBezTo>
                      <a:cubicBezTo>
                        <a:pt x="360" y="408"/>
                        <a:pt x="357" y="408"/>
                        <a:pt x="356" y="408"/>
                      </a:cubicBezTo>
                      <a:cubicBezTo>
                        <a:pt x="352" y="408"/>
                        <a:pt x="348" y="409"/>
                        <a:pt x="345" y="410"/>
                      </a:cubicBezTo>
                      <a:cubicBezTo>
                        <a:pt x="348" y="408"/>
                        <a:pt x="351" y="404"/>
                        <a:pt x="354" y="401"/>
                      </a:cubicBezTo>
                      <a:cubicBezTo>
                        <a:pt x="355" y="399"/>
                        <a:pt x="352" y="399"/>
                        <a:pt x="351" y="399"/>
                      </a:cubicBezTo>
                      <a:cubicBezTo>
                        <a:pt x="385" y="387"/>
                        <a:pt x="420" y="385"/>
                        <a:pt x="456" y="386"/>
                      </a:cubicBezTo>
                      <a:cubicBezTo>
                        <a:pt x="490" y="386"/>
                        <a:pt x="520" y="383"/>
                        <a:pt x="551" y="369"/>
                      </a:cubicBezTo>
                      <a:cubicBezTo>
                        <a:pt x="546" y="378"/>
                        <a:pt x="539" y="385"/>
                        <a:pt x="533" y="394"/>
                      </a:cubicBezTo>
                      <a:cubicBezTo>
                        <a:pt x="533" y="395"/>
                        <a:pt x="539" y="394"/>
                        <a:pt x="539" y="393"/>
                      </a:cubicBezTo>
                      <a:cubicBezTo>
                        <a:pt x="546" y="383"/>
                        <a:pt x="554" y="374"/>
                        <a:pt x="561" y="363"/>
                      </a:cubicBezTo>
                      <a:cubicBezTo>
                        <a:pt x="561" y="363"/>
                        <a:pt x="555" y="363"/>
                        <a:pt x="555" y="365"/>
                      </a:cubicBezTo>
                      <a:cubicBezTo>
                        <a:pt x="554" y="365"/>
                        <a:pt x="554" y="365"/>
                        <a:pt x="554" y="366"/>
                      </a:cubicBezTo>
                      <a:cubicBezTo>
                        <a:pt x="553" y="365"/>
                        <a:pt x="552" y="365"/>
                        <a:pt x="551" y="366"/>
                      </a:cubicBezTo>
                      <a:cubicBezTo>
                        <a:pt x="533" y="374"/>
                        <a:pt x="514" y="380"/>
                        <a:pt x="494" y="382"/>
                      </a:cubicBezTo>
                      <a:cubicBezTo>
                        <a:pt x="472" y="384"/>
                        <a:pt x="449" y="382"/>
                        <a:pt x="427" y="382"/>
                      </a:cubicBezTo>
                      <a:cubicBezTo>
                        <a:pt x="398" y="383"/>
                        <a:pt x="371" y="388"/>
                        <a:pt x="345" y="398"/>
                      </a:cubicBezTo>
                      <a:cubicBezTo>
                        <a:pt x="350" y="395"/>
                        <a:pt x="353" y="391"/>
                        <a:pt x="357" y="388"/>
                      </a:cubicBezTo>
                      <a:cubicBezTo>
                        <a:pt x="357" y="388"/>
                        <a:pt x="358" y="387"/>
                        <a:pt x="358" y="387"/>
                      </a:cubicBezTo>
                      <a:cubicBezTo>
                        <a:pt x="392" y="364"/>
                        <a:pt x="437" y="366"/>
                        <a:pt x="476" y="366"/>
                      </a:cubicBezTo>
                      <a:cubicBezTo>
                        <a:pt x="507" y="366"/>
                        <a:pt x="541" y="372"/>
                        <a:pt x="569" y="355"/>
                      </a:cubicBezTo>
                      <a:cubicBezTo>
                        <a:pt x="573" y="353"/>
                        <a:pt x="567" y="352"/>
                        <a:pt x="565" y="354"/>
                      </a:cubicBezTo>
                      <a:cubicBezTo>
                        <a:pt x="544" y="366"/>
                        <a:pt x="520" y="363"/>
                        <a:pt x="496" y="362"/>
                      </a:cubicBezTo>
                      <a:cubicBezTo>
                        <a:pt x="478" y="362"/>
                        <a:pt x="459" y="362"/>
                        <a:pt x="441" y="363"/>
                      </a:cubicBezTo>
                      <a:cubicBezTo>
                        <a:pt x="414" y="364"/>
                        <a:pt x="386" y="367"/>
                        <a:pt x="362" y="380"/>
                      </a:cubicBezTo>
                      <a:cubicBezTo>
                        <a:pt x="363" y="379"/>
                        <a:pt x="362" y="379"/>
                        <a:pt x="361" y="379"/>
                      </a:cubicBezTo>
                      <a:cubicBezTo>
                        <a:pt x="372" y="372"/>
                        <a:pt x="384" y="366"/>
                        <a:pt x="396" y="361"/>
                      </a:cubicBezTo>
                      <a:cubicBezTo>
                        <a:pt x="422" y="356"/>
                        <a:pt x="449" y="354"/>
                        <a:pt x="477" y="355"/>
                      </a:cubicBezTo>
                      <a:cubicBezTo>
                        <a:pt x="483" y="355"/>
                        <a:pt x="489" y="356"/>
                        <a:pt x="496" y="356"/>
                      </a:cubicBezTo>
                      <a:cubicBezTo>
                        <a:pt x="492" y="357"/>
                        <a:pt x="489" y="357"/>
                        <a:pt x="486" y="357"/>
                      </a:cubicBezTo>
                      <a:cubicBezTo>
                        <a:pt x="484" y="357"/>
                        <a:pt x="479" y="360"/>
                        <a:pt x="483" y="359"/>
                      </a:cubicBezTo>
                      <a:cubicBezTo>
                        <a:pt x="490" y="359"/>
                        <a:pt x="497" y="358"/>
                        <a:pt x="504" y="358"/>
                      </a:cubicBezTo>
                      <a:cubicBezTo>
                        <a:pt x="517" y="359"/>
                        <a:pt x="529" y="361"/>
                        <a:pt x="542" y="359"/>
                      </a:cubicBezTo>
                      <a:cubicBezTo>
                        <a:pt x="544" y="359"/>
                        <a:pt x="547" y="357"/>
                        <a:pt x="545" y="356"/>
                      </a:cubicBezTo>
                      <a:cubicBezTo>
                        <a:pt x="546" y="356"/>
                        <a:pt x="547" y="356"/>
                        <a:pt x="548" y="356"/>
                      </a:cubicBezTo>
                      <a:cubicBezTo>
                        <a:pt x="553" y="355"/>
                        <a:pt x="557" y="354"/>
                        <a:pt x="562" y="352"/>
                      </a:cubicBezTo>
                      <a:cubicBezTo>
                        <a:pt x="565" y="351"/>
                        <a:pt x="565" y="349"/>
                        <a:pt x="564" y="349"/>
                      </a:cubicBezTo>
                      <a:cubicBezTo>
                        <a:pt x="589" y="335"/>
                        <a:pt x="609" y="313"/>
                        <a:pt x="626" y="290"/>
                      </a:cubicBezTo>
                      <a:cubicBezTo>
                        <a:pt x="627" y="288"/>
                        <a:pt x="621" y="289"/>
                        <a:pt x="620" y="290"/>
                      </a:cubicBezTo>
                      <a:cubicBezTo>
                        <a:pt x="603" y="313"/>
                        <a:pt x="584" y="336"/>
                        <a:pt x="558" y="348"/>
                      </a:cubicBezTo>
                      <a:cubicBezTo>
                        <a:pt x="559" y="347"/>
                        <a:pt x="558" y="346"/>
                        <a:pt x="555" y="347"/>
                      </a:cubicBezTo>
                      <a:cubicBezTo>
                        <a:pt x="553" y="348"/>
                        <a:pt x="550" y="348"/>
                        <a:pt x="548" y="349"/>
                      </a:cubicBezTo>
                      <a:cubicBezTo>
                        <a:pt x="561" y="344"/>
                        <a:pt x="574" y="338"/>
                        <a:pt x="584" y="329"/>
                      </a:cubicBezTo>
                      <a:cubicBezTo>
                        <a:pt x="585" y="328"/>
                        <a:pt x="580" y="328"/>
                        <a:pt x="579" y="329"/>
                      </a:cubicBezTo>
                      <a:cubicBezTo>
                        <a:pt x="566" y="340"/>
                        <a:pt x="550" y="347"/>
                        <a:pt x="534" y="351"/>
                      </a:cubicBezTo>
                      <a:cubicBezTo>
                        <a:pt x="525" y="352"/>
                        <a:pt x="515" y="352"/>
                        <a:pt x="505" y="352"/>
                      </a:cubicBezTo>
                      <a:cubicBezTo>
                        <a:pt x="477" y="349"/>
                        <a:pt x="449" y="342"/>
                        <a:pt x="422" y="347"/>
                      </a:cubicBezTo>
                      <a:cubicBezTo>
                        <a:pt x="430" y="342"/>
                        <a:pt x="438" y="337"/>
                        <a:pt x="446" y="331"/>
                      </a:cubicBezTo>
                      <a:cubicBezTo>
                        <a:pt x="449" y="329"/>
                        <a:pt x="444" y="328"/>
                        <a:pt x="442" y="330"/>
                      </a:cubicBezTo>
                      <a:cubicBezTo>
                        <a:pt x="431" y="337"/>
                        <a:pt x="420" y="344"/>
                        <a:pt x="408" y="350"/>
                      </a:cubicBezTo>
                      <a:cubicBezTo>
                        <a:pt x="407" y="351"/>
                        <a:pt x="405" y="351"/>
                        <a:pt x="404" y="352"/>
                      </a:cubicBezTo>
                      <a:cubicBezTo>
                        <a:pt x="393" y="354"/>
                        <a:pt x="383" y="357"/>
                        <a:pt x="373" y="363"/>
                      </a:cubicBezTo>
                      <a:cubicBezTo>
                        <a:pt x="374" y="362"/>
                        <a:pt x="376" y="360"/>
                        <a:pt x="377" y="359"/>
                      </a:cubicBezTo>
                      <a:cubicBezTo>
                        <a:pt x="378" y="359"/>
                        <a:pt x="380" y="359"/>
                        <a:pt x="381" y="358"/>
                      </a:cubicBezTo>
                      <a:cubicBezTo>
                        <a:pt x="396" y="344"/>
                        <a:pt x="413" y="333"/>
                        <a:pt x="433" y="330"/>
                      </a:cubicBezTo>
                      <a:cubicBezTo>
                        <a:pt x="435" y="330"/>
                        <a:pt x="437" y="329"/>
                        <a:pt x="436" y="328"/>
                      </a:cubicBezTo>
                      <a:cubicBezTo>
                        <a:pt x="462" y="322"/>
                        <a:pt x="488" y="324"/>
                        <a:pt x="515" y="321"/>
                      </a:cubicBezTo>
                      <a:cubicBezTo>
                        <a:pt x="518" y="321"/>
                        <a:pt x="520" y="318"/>
                        <a:pt x="516" y="318"/>
                      </a:cubicBezTo>
                      <a:cubicBezTo>
                        <a:pt x="499" y="320"/>
                        <a:pt x="482" y="318"/>
                        <a:pt x="464" y="320"/>
                      </a:cubicBezTo>
                      <a:cubicBezTo>
                        <a:pt x="448" y="321"/>
                        <a:pt x="433" y="326"/>
                        <a:pt x="418" y="330"/>
                      </a:cubicBezTo>
                      <a:cubicBezTo>
                        <a:pt x="413" y="332"/>
                        <a:pt x="408" y="333"/>
                        <a:pt x="403" y="334"/>
                      </a:cubicBezTo>
                      <a:cubicBezTo>
                        <a:pt x="408" y="330"/>
                        <a:pt x="414" y="325"/>
                        <a:pt x="420" y="321"/>
                      </a:cubicBezTo>
                      <a:cubicBezTo>
                        <a:pt x="439" y="315"/>
                        <a:pt x="460" y="311"/>
                        <a:pt x="480" y="308"/>
                      </a:cubicBezTo>
                      <a:cubicBezTo>
                        <a:pt x="484" y="308"/>
                        <a:pt x="485" y="303"/>
                        <a:pt x="481" y="304"/>
                      </a:cubicBezTo>
                      <a:cubicBezTo>
                        <a:pt x="465" y="306"/>
                        <a:pt x="450" y="309"/>
                        <a:pt x="434" y="313"/>
                      </a:cubicBezTo>
                      <a:cubicBezTo>
                        <a:pt x="437" y="311"/>
                        <a:pt x="434" y="308"/>
                        <a:pt x="431" y="310"/>
                      </a:cubicBezTo>
                      <a:cubicBezTo>
                        <a:pt x="425" y="312"/>
                        <a:pt x="420" y="315"/>
                        <a:pt x="416" y="319"/>
                      </a:cubicBezTo>
                      <a:cubicBezTo>
                        <a:pt x="412" y="320"/>
                        <a:pt x="409" y="321"/>
                        <a:pt x="405" y="323"/>
                      </a:cubicBezTo>
                      <a:cubicBezTo>
                        <a:pt x="417" y="313"/>
                        <a:pt x="430" y="304"/>
                        <a:pt x="443" y="294"/>
                      </a:cubicBezTo>
                      <a:cubicBezTo>
                        <a:pt x="443" y="294"/>
                        <a:pt x="443" y="294"/>
                        <a:pt x="443" y="294"/>
                      </a:cubicBezTo>
                      <a:cubicBezTo>
                        <a:pt x="450" y="293"/>
                        <a:pt x="456" y="291"/>
                        <a:pt x="462" y="290"/>
                      </a:cubicBezTo>
                      <a:cubicBezTo>
                        <a:pt x="481" y="288"/>
                        <a:pt x="500" y="287"/>
                        <a:pt x="519" y="288"/>
                      </a:cubicBezTo>
                      <a:cubicBezTo>
                        <a:pt x="550" y="290"/>
                        <a:pt x="581" y="291"/>
                        <a:pt x="610" y="279"/>
                      </a:cubicBezTo>
                      <a:cubicBezTo>
                        <a:pt x="614" y="277"/>
                        <a:pt x="608" y="277"/>
                        <a:pt x="607" y="278"/>
                      </a:cubicBezTo>
                      <a:cubicBezTo>
                        <a:pt x="570" y="294"/>
                        <a:pt x="528" y="286"/>
                        <a:pt x="489" y="285"/>
                      </a:cubicBezTo>
                      <a:cubicBezTo>
                        <a:pt x="490" y="285"/>
                        <a:pt x="492" y="285"/>
                        <a:pt x="494" y="285"/>
                      </a:cubicBezTo>
                      <a:cubicBezTo>
                        <a:pt x="497" y="284"/>
                        <a:pt x="499" y="280"/>
                        <a:pt x="495" y="281"/>
                      </a:cubicBezTo>
                      <a:cubicBezTo>
                        <a:pt x="482" y="283"/>
                        <a:pt x="469" y="285"/>
                        <a:pt x="457" y="288"/>
                      </a:cubicBezTo>
                      <a:cubicBezTo>
                        <a:pt x="446" y="289"/>
                        <a:pt x="436" y="292"/>
                        <a:pt x="426" y="296"/>
                      </a:cubicBezTo>
                      <a:cubicBezTo>
                        <a:pt x="431" y="291"/>
                        <a:pt x="436" y="286"/>
                        <a:pt x="442" y="282"/>
                      </a:cubicBezTo>
                      <a:cubicBezTo>
                        <a:pt x="461" y="279"/>
                        <a:pt x="482" y="280"/>
                        <a:pt x="500" y="278"/>
                      </a:cubicBezTo>
                      <a:cubicBezTo>
                        <a:pt x="504" y="277"/>
                        <a:pt x="505" y="273"/>
                        <a:pt x="501" y="273"/>
                      </a:cubicBezTo>
                      <a:cubicBezTo>
                        <a:pt x="484" y="276"/>
                        <a:pt x="466" y="275"/>
                        <a:pt x="448" y="277"/>
                      </a:cubicBezTo>
                      <a:cubicBezTo>
                        <a:pt x="474" y="268"/>
                        <a:pt x="507" y="271"/>
                        <a:pt x="533" y="271"/>
                      </a:cubicBezTo>
                      <a:cubicBezTo>
                        <a:pt x="572" y="272"/>
                        <a:pt x="610" y="275"/>
                        <a:pt x="645" y="255"/>
                      </a:cubicBezTo>
                      <a:cubicBezTo>
                        <a:pt x="649" y="253"/>
                        <a:pt x="643" y="252"/>
                        <a:pt x="641" y="253"/>
                      </a:cubicBezTo>
                      <a:cubicBezTo>
                        <a:pt x="600" y="276"/>
                        <a:pt x="551" y="268"/>
                        <a:pt x="505" y="268"/>
                      </a:cubicBezTo>
                      <a:cubicBezTo>
                        <a:pt x="489" y="267"/>
                        <a:pt x="471" y="268"/>
                        <a:pt x="454" y="272"/>
                      </a:cubicBezTo>
                      <a:cubicBezTo>
                        <a:pt x="456" y="271"/>
                        <a:pt x="458" y="270"/>
                        <a:pt x="459" y="268"/>
                      </a:cubicBezTo>
                      <a:cubicBezTo>
                        <a:pt x="463" y="266"/>
                        <a:pt x="458" y="265"/>
                        <a:pt x="455" y="266"/>
                      </a:cubicBezTo>
                      <a:cubicBezTo>
                        <a:pt x="451" y="269"/>
                        <a:pt x="447" y="272"/>
                        <a:pt x="443" y="276"/>
                      </a:cubicBezTo>
                      <a:cubicBezTo>
                        <a:pt x="441" y="276"/>
                        <a:pt x="438" y="278"/>
                        <a:pt x="436" y="279"/>
                      </a:cubicBezTo>
                      <a:cubicBezTo>
                        <a:pt x="430" y="280"/>
                        <a:pt x="423" y="282"/>
                        <a:pt x="417" y="284"/>
                      </a:cubicBezTo>
                      <a:cubicBezTo>
                        <a:pt x="424" y="277"/>
                        <a:pt x="431" y="270"/>
                        <a:pt x="437" y="263"/>
                      </a:cubicBezTo>
                      <a:cubicBezTo>
                        <a:pt x="438" y="263"/>
                        <a:pt x="442" y="263"/>
                        <a:pt x="442" y="262"/>
                      </a:cubicBezTo>
                      <a:cubicBezTo>
                        <a:pt x="445" y="260"/>
                        <a:pt x="447" y="258"/>
                        <a:pt x="450" y="256"/>
                      </a:cubicBezTo>
                      <a:cubicBezTo>
                        <a:pt x="450" y="256"/>
                        <a:pt x="455" y="256"/>
                        <a:pt x="455" y="255"/>
                      </a:cubicBezTo>
                      <a:cubicBezTo>
                        <a:pt x="504" y="216"/>
                        <a:pt x="567" y="223"/>
                        <a:pt x="625" y="221"/>
                      </a:cubicBezTo>
                      <a:cubicBezTo>
                        <a:pt x="641" y="221"/>
                        <a:pt x="655" y="217"/>
                        <a:pt x="669" y="210"/>
                      </a:cubicBezTo>
                      <a:cubicBezTo>
                        <a:pt x="674" y="207"/>
                        <a:pt x="678" y="204"/>
                        <a:pt x="683" y="201"/>
                      </a:cubicBezTo>
                      <a:cubicBezTo>
                        <a:pt x="706" y="192"/>
                        <a:pt x="728" y="178"/>
                        <a:pt x="744" y="160"/>
                      </a:cubicBezTo>
                      <a:cubicBezTo>
                        <a:pt x="726" y="194"/>
                        <a:pt x="682" y="219"/>
                        <a:pt x="645" y="223"/>
                      </a:cubicBezTo>
                      <a:cubicBezTo>
                        <a:pt x="643" y="223"/>
                        <a:pt x="640" y="227"/>
                        <a:pt x="644" y="226"/>
                      </a:cubicBezTo>
                      <a:cubicBezTo>
                        <a:pt x="685" y="221"/>
                        <a:pt x="733" y="194"/>
                        <a:pt x="751" y="157"/>
                      </a:cubicBezTo>
                      <a:cubicBezTo>
                        <a:pt x="751" y="156"/>
                        <a:pt x="748" y="156"/>
                        <a:pt x="746" y="157"/>
                      </a:cubicBezTo>
                      <a:cubicBezTo>
                        <a:pt x="751" y="150"/>
                        <a:pt x="756" y="143"/>
                        <a:pt x="759" y="136"/>
                      </a:cubicBezTo>
                      <a:cubicBezTo>
                        <a:pt x="760" y="134"/>
                        <a:pt x="758" y="133"/>
                        <a:pt x="756" y="133"/>
                      </a:cubicBezTo>
                      <a:cubicBezTo>
                        <a:pt x="759" y="130"/>
                        <a:pt x="761" y="126"/>
                        <a:pt x="763" y="123"/>
                      </a:cubicBezTo>
                      <a:cubicBezTo>
                        <a:pt x="765" y="120"/>
                        <a:pt x="758" y="120"/>
                        <a:pt x="757" y="122"/>
                      </a:cubicBezTo>
                      <a:cubicBezTo>
                        <a:pt x="747" y="141"/>
                        <a:pt x="731" y="153"/>
                        <a:pt x="714" y="163"/>
                      </a:cubicBezTo>
                      <a:cubicBezTo>
                        <a:pt x="693" y="175"/>
                        <a:pt x="670" y="191"/>
                        <a:pt x="645" y="192"/>
                      </a:cubicBezTo>
                      <a:cubicBezTo>
                        <a:pt x="643" y="192"/>
                        <a:pt x="639" y="196"/>
                        <a:pt x="643" y="196"/>
                      </a:cubicBezTo>
                      <a:cubicBezTo>
                        <a:pt x="668" y="195"/>
                        <a:pt x="688" y="182"/>
                        <a:pt x="709" y="170"/>
                      </a:cubicBezTo>
                      <a:cubicBezTo>
                        <a:pt x="725" y="162"/>
                        <a:pt x="739" y="152"/>
                        <a:pt x="751" y="140"/>
                      </a:cubicBezTo>
                      <a:cubicBezTo>
                        <a:pt x="739" y="163"/>
                        <a:pt x="718" y="179"/>
                        <a:pt x="695" y="191"/>
                      </a:cubicBezTo>
                      <a:cubicBezTo>
                        <a:pt x="704" y="182"/>
                        <a:pt x="713" y="173"/>
                        <a:pt x="723" y="166"/>
                      </a:cubicBezTo>
                      <a:cubicBezTo>
                        <a:pt x="724" y="165"/>
                        <a:pt x="718" y="166"/>
                        <a:pt x="717" y="166"/>
                      </a:cubicBezTo>
                      <a:cubicBezTo>
                        <a:pt x="705" y="175"/>
                        <a:pt x="695" y="187"/>
                        <a:pt x="683" y="196"/>
                      </a:cubicBezTo>
                      <a:cubicBezTo>
                        <a:pt x="675" y="200"/>
                        <a:pt x="666" y="203"/>
                        <a:pt x="658" y="205"/>
                      </a:cubicBezTo>
                      <a:cubicBezTo>
                        <a:pt x="654" y="206"/>
                        <a:pt x="655" y="210"/>
                        <a:pt x="659" y="209"/>
                      </a:cubicBezTo>
                      <a:cubicBezTo>
                        <a:pt x="663" y="208"/>
                        <a:pt x="667" y="207"/>
                        <a:pt x="671" y="205"/>
                      </a:cubicBezTo>
                      <a:cubicBezTo>
                        <a:pt x="662" y="212"/>
                        <a:pt x="652" y="216"/>
                        <a:pt x="640" y="218"/>
                      </a:cubicBezTo>
                      <a:cubicBezTo>
                        <a:pt x="614" y="222"/>
                        <a:pt x="587" y="218"/>
                        <a:pt x="561" y="220"/>
                      </a:cubicBezTo>
                      <a:cubicBezTo>
                        <a:pt x="525" y="222"/>
                        <a:pt x="489" y="229"/>
                        <a:pt x="459" y="249"/>
                      </a:cubicBezTo>
                      <a:cubicBezTo>
                        <a:pt x="482" y="232"/>
                        <a:pt x="507" y="218"/>
                        <a:pt x="533" y="203"/>
                      </a:cubicBezTo>
                      <a:cubicBezTo>
                        <a:pt x="557" y="195"/>
                        <a:pt x="583" y="191"/>
                        <a:pt x="608" y="194"/>
                      </a:cubicBezTo>
                      <a:cubicBezTo>
                        <a:pt x="610" y="194"/>
                        <a:pt x="616" y="191"/>
                        <a:pt x="612" y="191"/>
                      </a:cubicBezTo>
                      <a:cubicBezTo>
                        <a:pt x="589" y="188"/>
                        <a:pt x="565" y="191"/>
                        <a:pt x="542" y="197"/>
                      </a:cubicBezTo>
                      <a:cubicBezTo>
                        <a:pt x="545" y="196"/>
                        <a:pt x="543" y="196"/>
                        <a:pt x="541" y="196"/>
                      </a:cubicBezTo>
                      <a:cubicBezTo>
                        <a:pt x="546" y="193"/>
                        <a:pt x="552" y="190"/>
                        <a:pt x="557" y="187"/>
                      </a:cubicBezTo>
                      <a:cubicBezTo>
                        <a:pt x="559" y="186"/>
                        <a:pt x="558" y="185"/>
                        <a:pt x="556" y="184"/>
                      </a:cubicBezTo>
                      <a:cubicBezTo>
                        <a:pt x="581" y="180"/>
                        <a:pt x="606" y="178"/>
                        <a:pt x="630" y="176"/>
                      </a:cubicBezTo>
                      <a:cubicBezTo>
                        <a:pt x="633" y="176"/>
                        <a:pt x="635" y="172"/>
                        <a:pt x="631" y="172"/>
                      </a:cubicBezTo>
                      <a:cubicBezTo>
                        <a:pt x="607" y="174"/>
                        <a:pt x="583" y="176"/>
                        <a:pt x="559" y="180"/>
                      </a:cubicBezTo>
                      <a:cubicBezTo>
                        <a:pt x="560" y="179"/>
                        <a:pt x="562" y="178"/>
                        <a:pt x="563" y="177"/>
                      </a:cubicBezTo>
                      <a:cubicBezTo>
                        <a:pt x="565" y="176"/>
                        <a:pt x="564" y="176"/>
                        <a:pt x="562" y="176"/>
                      </a:cubicBezTo>
                      <a:cubicBezTo>
                        <a:pt x="593" y="168"/>
                        <a:pt x="623" y="168"/>
                        <a:pt x="656" y="165"/>
                      </a:cubicBezTo>
                      <a:cubicBezTo>
                        <a:pt x="679" y="163"/>
                        <a:pt x="702" y="157"/>
                        <a:pt x="720" y="144"/>
                      </a:cubicBezTo>
                      <a:cubicBezTo>
                        <a:pt x="699" y="163"/>
                        <a:pt x="672" y="175"/>
                        <a:pt x="641" y="176"/>
                      </a:cubicBezTo>
                      <a:cubicBezTo>
                        <a:pt x="638" y="176"/>
                        <a:pt x="636" y="180"/>
                        <a:pt x="641" y="180"/>
                      </a:cubicBezTo>
                      <a:cubicBezTo>
                        <a:pt x="685" y="180"/>
                        <a:pt x="724" y="156"/>
                        <a:pt x="748" y="119"/>
                      </a:cubicBezTo>
                      <a:cubicBezTo>
                        <a:pt x="750" y="116"/>
                        <a:pt x="744" y="114"/>
                        <a:pt x="743" y="117"/>
                      </a:cubicBezTo>
                      <a:cubicBezTo>
                        <a:pt x="739" y="123"/>
                        <a:pt x="735" y="128"/>
                        <a:pt x="730" y="133"/>
                      </a:cubicBezTo>
                      <a:cubicBezTo>
                        <a:pt x="729" y="133"/>
                        <a:pt x="726" y="134"/>
                        <a:pt x="725" y="134"/>
                      </a:cubicBezTo>
                      <a:cubicBezTo>
                        <a:pt x="694" y="166"/>
                        <a:pt x="650" y="162"/>
                        <a:pt x="610" y="164"/>
                      </a:cubicBezTo>
                      <a:cubicBezTo>
                        <a:pt x="595" y="165"/>
                        <a:pt x="581" y="168"/>
                        <a:pt x="567" y="172"/>
                      </a:cubicBezTo>
                      <a:cubicBezTo>
                        <a:pt x="579" y="165"/>
                        <a:pt x="591" y="158"/>
                        <a:pt x="602" y="151"/>
                      </a:cubicBezTo>
                      <a:cubicBezTo>
                        <a:pt x="606" y="149"/>
                        <a:pt x="601" y="148"/>
                        <a:pt x="599" y="149"/>
                      </a:cubicBezTo>
                      <a:cubicBezTo>
                        <a:pt x="583" y="159"/>
                        <a:pt x="567" y="168"/>
                        <a:pt x="551" y="177"/>
                      </a:cubicBezTo>
                      <a:cubicBezTo>
                        <a:pt x="544" y="179"/>
                        <a:pt x="536" y="182"/>
                        <a:pt x="529" y="186"/>
                      </a:cubicBezTo>
                      <a:cubicBezTo>
                        <a:pt x="529" y="186"/>
                        <a:pt x="528" y="186"/>
                        <a:pt x="527" y="186"/>
                      </a:cubicBezTo>
                      <a:cubicBezTo>
                        <a:pt x="527" y="186"/>
                        <a:pt x="528" y="185"/>
                        <a:pt x="528" y="185"/>
                      </a:cubicBezTo>
                      <a:cubicBezTo>
                        <a:pt x="531" y="182"/>
                        <a:pt x="533" y="179"/>
                        <a:pt x="536" y="177"/>
                      </a:cubicBezTo>
                      <a:cubicBezTo>
                        <a:pt x="538" y="175"/>
                        <a:pt x="541" y="173"/>
                        <a:pt x="544" y="172"/>
                      </a:cubicBezTo>
                      <a:cubicBezTo>
                        <a:pt x="545" y="172"/>
                        <a:pt x="548" y="171"/>
                        <a:pt x="548" y="171"/>
                      </a:cubicBezTo>
                      <a:cubicBezTo>
                        <a:pt x="549" y="170"/>
                        <a:pt x="550" y="169"/>
                        <a:pt x="551" y="168"/>
                      </a:cubicBezTo>
                      <a:cubicBezTo>
                        <a:pt x="570" y="158"/>
                        <a:pt x="591" y="150"/>
                        <a:pt x="610" y="138"/>
                      </a:cubicBezTo>
                      <a:cubicBezTo>
                        <a:pt x="621" y="137"/>
                        <a:pt x="633" y="136"/>
                        <a:pt x="644" y="133"/>
                      </a:cubicBezTo>
                      <a:cubicBezTo>
                        <a:pt x="638" y="136"/>
                        <a:pt x="632" y="138"/>
                        <a:pt x="625" y="140"/>
                      </a:cubicBezTo>
                      <a:cubicBezTo>
                        <a:pt x="622" y="141"/>
                        <a:pt x="623" y="146"/>
                        <a:pt x="626" y="144"/>
                      </a:cubicBezTo>
                      <a:cubicBezTo>
                        <a:pt x="655" y="136"/>
                        <a:pt x="680" y="122"/>
                        <a:pt x="704" y="103"/>
                      </a:cubicBezTo>
                      <a:cubicBezTo>
                        <a:pt x="707" y="101"/>
                        <a:pt x="702" y="99"/>
                        <a:pt x="700" y="101"/>
                      </a:cubicBezTo>
                      <a:cubicBezTo>
                        <a:pt x="684" y="112"/>
                        <a:pt x="668" y="122"/>
                        <a:pt x="651" y="130"/>
                      </a:cubicBezTo>
                      <a:cubicBezTo>
                        <a:pt x="638" y="134"/>
                        <a:pt x="624" y="136"/>
                        <a:pt x="611" y="137"/>
                      </a:cubicBezTo>
                      <a:cubicBezTo>
                        <a:pt x="611" y="136"/>
                        <a:pt x="611" y="136"/>
                        <a:pt x="610" y="135"/>
                      </a:cubicBezTo>
                      <a:cubicBezTo>
                        <a:pt x="637" y="123"/>
                        <a:pt x="661" y="106"/>
                        <a:pt x="684" y="87"/>
                      </a:cubicBezTo>
                      <a:cubicBezTo>
                        <a:pt x="687" y="85"/>
                        <a:pt x="681" y="85"/>
                        <a:pt x="680" y="86"/>
                      </a:cubicBezTo>
                      <a:cubicBezTo>
                        <a:pt x="652" y="109"/>
                        <a:pt x="622" y="128"/>
                        <a:pt x="588" y="140"/>
                      </a:cubicBezTo>
                      <a:cubicBezTo>
                        <a:pt x="583" y="141"/>
                        <a:pt x="577" y="142"/>
                        <a:pt x="571" y="143"/>
                      </a:cubicBezTo>
                      <a:cubicBezTo>
                        <a:pt x="572" y="143"/>
                        <a:pt x="572" y="142"/>
                        <a:pt x="573" y="142"/>
                      </a:cubicBezTo>
                      <a:cubicBezTo>
                        <a:pt x="573" y="142"/>
                        <a:pt x="577" y="142"/>
                        <a:pt x="578" y="141"/>
                      </a:cubicBezTo>
                      <a:cubicBezTo>
                        <a:pt x="586" y="135"/>
                        <a:pt x="595" y="129"/>
                        <a:pt x="603" y="124"/>
                      </a:cubicBezTo>
                      <a:cubicBezTo>
                        <a:pt x="606" y="123"/>
                        <a:pt x="608" y="121"/>
                        <a:pt x="611" y="120"/>
                      </a:cubicBezTo>
                      <a:cubicBezTo>
                        <a:pt x="611" y="120"/>
                        <a:pt x="610" y="120"/>
                        <a:pt x="610" y="121"/>
                      </a:cubicBezTo>
                      <a:cubicBezTo>
                        <a:pt x="609" y="122"/>
                        <a:pt x="613" y="121"/>
                        <a:pt x="613" y="121"/>
                      </a:cubicBezTo>
                      <a:cubicBezTo>
                        <a:pt x="616" y="120"/>
                        <a:pt x="617" y="120"/>
                        <a:pt x="619" y="118"/>
                      </a:cubicBezTo>
                      <a:cubicBezTo>
                        <a:pt x="620" y="117"/>
                        <a:pt x="615" y="118"/>
                        <a:pt x="614" y="119"/>
                      </a:cubicBezTo>
                      <a:cubicBezTo>
                        <a:pt x="614" y="119"/>
                        <a:pt x="614" y="118"/>
                        <a:pt x="614" y="118"/>
                      </a:cubicBezTo>
                      <a:cubicBezTo>
                        <a:pt x="620" y="115"/>
                        <a:pt x="626" y="113"/>
                        <a:pt x="632" y="110"/>
                      </a:cubicBezTo>
                      <a:cubicBezTo>
                        <a:pt x="635" y="109"/>
                        <a:pt x="633" y="107"/>
                        <a:pt x="631" y="106"/>
                      </a:cubicBezTo>
                      <a:cubicBezTo>
                        <a:pt x="637" y="103"/>
                        <a:pt x="642" y="99"/>
                        <a:pt x="648" y="96"/>
                      </a:cubicBezTo>
                      <a:cubicBezTo>
                        <a:pt x="647" y="96"/>
                        <a:pt x="647" y="97"/>
                        <a:pt x="646" y="98"/>
                      </a:cubicBezTo>
                      <a:cubicBezTo>
                        <a:pt x="645" y="99"/>
                        <a:pt x="651" y="98"/>
                        <a:pt x="652" y="97"/>
                      </a:cubicBezTo>
                      <a:cubicBezTo>
                        <a:pt x="658" y="91"/>
                        <a:pt x="664" y="85"/>
                        <a:pt x="670" y="79"/>
                      </a:cubicBezTo>
                      <a:cubicBezTo>
                        <a:pt x="681" y="70"/>
                        <a:pt x="692" y="62"/>
                        <a:pt x="702" y="52"/>
                      </a:cubicBezTo>
                      <a:cubicBezTo>
                        <a:pt x="707" y="48"/>
                        <a:pt x="712" y="44"/>
                        <a:pt x="716" y="39"/>
                      </a:cubicBezTo>
                      <a:cubicBezTo>
                        <a:pt x="717" y="39"/>
                        <a:pt x="716" y="39"/>
                        <a:pt x="715" y="39"/>
                      </a:cubicBezTo>
                      <a:cubicBezTo>
                        <a:pt x="717" y="36"/>
                        <a:pt x="718" y="34"/>
                        <a:pt x="720" y="32"/>
                      </a:cubicBezTo>
                      <a:cubicBezTo>
                        <a:pt x="720" y="31"/>
                        <a:pt x="715" y="32"/>
                        <a:pt x="714" y="33"/>
                      </a:cubicBezTo>
                      <a:cubicBezTo>
                        <a:pt x="713" y="33"/>
                        <a:pt x="713" y="34"/>
                        <a:pt x="712" y="35"/>
                      </a:cubicBezTo>
                      <a:cubicBezTo>
                        <a:pt x="717" y="28"/>
                        <a:pt x="722" y="22"/>
                        <a:pt x="726" y="15"/>
                      </a:cubicBezTo>
                      <a:cubicBezTo>
                        <a:pt x="727" y="13"/>
                        <a:pt x="721" y="14"/>
                        <a:pt x="720" y="15"/>
                      </a:cubicBezTo>
                      <a:cubicBezTo>
                        <a:pt x="704" y="40"/>
                        <a:pt x="684" y="63"/>
                        <a:pt x="657" y="77"/>
                      </a:cubicBezTo>
                      <a:cubicBezTo>
                        <a:pt x="657" y="76"/>
                        <a:pt x="657" y="76"/>
                        <a:pt x="657" y="76"/>
                      </a:cubicBezTo>
                      <a:cubicBezTo>
                        <a:pt x="660" y="73"/>
                        <a:pt x="663" y="71"/>
                        <a:pt x="667" y="68"/>
                      </a:cubicBezTo>
                      <a:cubicBezTo>
                        <a:pt x="667" y="67"/>
                        <a:pt x="667" y="67"/>
                        <a:pt x="666" y="67"/>
                      </a:cubicBezTo>
                      <a:cubicBezTo>
                        <a:pt x="672" y="61"/>
                        <a:pt x="678" y="54"/>
                        <a:pt x="684" y="47"/>
                      </a:cubicBezTo>
                      <a:cubicBezTo>
                        <a:pt x="686" y="46"/>
                        <a:pt x="687" y="45"/>
                        <a:pt x="688" y="43"/>
                      </a:cubicBezTo>
                      <a:cubicBezTo>
                        <a:pt x="698" y="34"/>
                        <a:pt x="706" y="23"/>
                        <a:pt x="713" y="11"/>
                      </a:cubicBezTo>
                      <a:cubicBezTo>
                        <a:pt x="714" y="11"/>
                        <a:pt x="715" y="11"/>
                        <a:pt x="717" y="11"/>
                      </a:cubicBezTo>
                      <a:cubicBezTo>
                        <a:pt x="718" y="11"/>
                        <a:pt x="723" y="8"/>
                        <a:pt x="719" y="8"/>
                      </a:cubicBezTo>
                      <a:cubicBezTo>
                        <a:pt x="718" y="8"/>
                        <a:pt x="716" y="8"/>
                        <a:pt x="715" y="8"/>
                      </a:cubicBezTo>
                      <a:cubicBezTo>
                        <a:pt x="716" y="6"/>
                        <a:pt x="718" y="4"/>
                        <a:pt x="719" y="2"/>
                      </a:cubicBezTo>
                      <a:cubicBezTo>
                        <a:pt x="720" y="0"/>
                        <a:pt x="714" y="1"/>
                        <a:pt x="713" y="2"/>
                      </a:cubicBezTo>
                      <a:cubicBezTo>
                        <a:pt x="712" y="4"/>
                        <a:pt x="711" y="6"/>
                        <a:pt x="709" y="8"/>
                      </a:cubicBezTo>
                      <a:cubicBezTo>
                        <a:pt x="708" y="8"/>
                        <a:pt x="706" y="8"/>
                        <a:pt x="704" y="8"/>
                      </a:cubicBezTo>
                      <a:cubicBezTo>
                        <a:pt x="703" y="8"/>
                        <a:pt x="698" y="11"/>
                        <a:pt x="702" y="11"/>
                      </a:cubicBezTo>
                      <a:cubicBezTo>
                        <a:pt x="704" y="11"/>
                        <a:pt x="706" y="11"/>
                        <a:pt x="708" y="11"/>
                      </a:cubicBezTo>
                      <a:cubicBezTo>
                        <a:pt x="699" y="24"/>
                        <a:pt x="690" y="36"/>
                        <a:pt x="680" y="46"/>
                      </a:cubicBezTo>
                      <a:cubicBezTo>
                        <a:pt x="680" y="46"/>
                        <a:pt x="679" y="47"/>
                        <a:pt x="679" y="47"/>
                      </a:cubicBezTo>
                      <a:cubicBezTo>
                        <a:pt x="679" y="47"/>
                        <a:pt x="678" y="48"/>
                        <a:pt x="678" y="48"/>
                      </a:cubicBezTo>
                      <a:cubicBezTo>
                        <a:pt x="669" y="57"/>
                        <a:pt x="659" y="65"/>
                        <a:pt x="652" y="75"/>
                      </a:cubicBezTo>
                      <a:cubicBezTo>
                        <a:pt x="645" y="82"/>
                        <a:pt x="638" y="89"/>
                        <a:pt x="630" y="95"/>
                      </a:cubicBezTo>
                      <a:cubicBezTo>
                        <a:pt x="629" y="94"/>
                        <a:pt x="628" y="94"/>
                        <a:pt x="626" y="95"/>
                      </a:cubicBezTo>
                      <a:cubicBezTo>
                        <a:pt x="619" y="98"/>
                        <a:pt x="612" y="102"/>
                        <a:pt x="605" y="106"/>
                      </a:cubicBezTo>
                      <a:cubicBezTo>
                        <a:pt x="607" y="103"/>
                        <a:pt x="609" y="101"/>
                        <a:pt x="612" y="98"/>
                      </a:cubicBezTo>
                      <a:cubicBezTo>
                        <a:pt x="614" y="96"/>
                        <a:pt x="616" y="94"/>
                        <a:pt x="619" y="92"/>
                      </a:cubicBezTo>
                      <a:cubicBezTo>
                        <a:pt x="630" y="82"/>
                        <a:pt x="640" y="72"/>
                        <a:pt x="649" y="60"/>
                      </a:cubicBezTo>
                      <a:cubicBezTo>
                        <a:pt x="654" y="57"/>
                        <a:pt x="658" y="53"/>
                        <a:pt x="663" y="49"/>
                      </a:cubicBezTo>
                      <a:cubicBezTo>
                        <a:pt x="665" y="47"/>
                        <a:pt x="663" y="46"/>
                        <a:pt x="661" y="46"/>
                      </a:cubicBezTo>
                      <a:cubicBezTo>
                        <a:pt x="662" y="45"/>
                        <a:pt x="662" y="45"/>
                        <a:pt x="663" y="44"/>
                      </a:cubicBezTo>
                      <a:cubicBezTo>
                        <a:pt x="663" y="44"/>
                        <a:pt x="663" y="44"/>
                        <a:pt x="663" y="44"/>
                      </a:cubicBezTo>
                      <a:cubicBezTo>
                        <a:pt x="663" y="44"/>
                        <a:pt x="663" y="44"/>
                        <a:pt x="663" y="43"/>
                      </a:cubicBezTo>
                      <a:cubicBezTo>
                        <a:pt x="668" y="39"/>
                        <a:pt x="672" y="33"/>
                        <a:pt x="675" y="27"/>
                      </a:cubicBezTo>
                      <a:cubicBezTo>
                        <a:pt x="675" y="28"/>
                        <a:pt x="675" y="28"/>
                        <a:pt x="675" y="29"/>
                      </a:cubicBezTo>
                      <a:cubicBezTo>
                        <a:pt x="675" y="32"/>
                        <a:pt x="680" y="31"/>
                        <a:pt x="681" y="29"/>
                      </a:cubicBezTo>
                      <a:cubicBezTo>
                        <a:pt x="681" y="28"/>
                        <a:pt x="682" y="27"/>
                        <a:pt x="682" y="26"/>
                      </a:cubicBezTo>
                      <a:cubicBezTo>
                        <a:pt x="684" y="26"/>
                        <a:pt x="687" y="25"/>
                        <a:pt x="687" y="24"/>
                      </a:cubicBezTo>
                      <a:cubicBezTo>
                        <a:pt x="689" y="19"/>
                        <a:pt x="690" y="13"/>
                        <a:pt x="691" y="7"/>
                      </a:cubicBezTo>
                      <a:cubicBezTo>
                        <a:pt x="692" y="5"/>
                        <a:pt x="686" y="6"/>
                        <a:pt x="685" y="8"/>
                      </a:cubicBezTo>
                      <a:cubicBezTo>
                        <a:pt x="685" y="9"/>
                        <a:pt x="685" y="9"/>
                        <a:pt x="685" y="10"/>
                      </a:cubicBezTo>
                      <a:cubicBezTo>
                        <a:pt x="684" y="10"/>
                        <a:pt x="683" y="11"/>
                        <a:pt x="682" y="12"/>
                      </a:cubicBezTo>
                      <a:cubicBezTo>
                        <a:pt x="682" y="13"/>
                        <a:pt x="681" y="14"/>
                        <a:pt x="681" y="15"/>
                      </a:cubicBezTo>
                      <a:cubicBezTo>
                        <a:pt x="681" y="15"/>
                        <a:pt x="681" y="14"/>
                        <a:pt x="681" y="14"/>
                      </a:cubicBezTo>
                      <a:cubicBezTo>
                        <a:pt x="681" y="11"/>
                        <a:pt x="675" y="12"/>
                        <a:pt x="675" y="14"/>
                      </a:cubicBezTo>
                      <a:cubicBezTo>
                        <a:pt x="675" y="16"/>
                        <a:pt x="675" y="17"/>
                        <a:pt x="675" y="18"/>
                      </a:cubicBezTo>
                      <a:cubicBezTo>
                        <a:pt x="673" y="18"/>
                        <a:pt x="672" y="19"/>
                        <a:pt x="672" y="20"/>
                      </a:cubicBezTo>
                      <a:cubicBezTo>
                        <a:pt x="670" y="24"/>
                        <a:pt x="668" y="28"/>
                        <a:pt x="666" y="32"/>
                      </a:cubicBezTo>
                      <a:cubicBezTo>
                        <a:pt x="666" y="29"/>
                        <a:pt x="667" y="25"/>
                        <a:pt x="667" y="22"/>
                      </a:cubicBezTo>
                      <a:cubicBezTo>
                        <a:pt x="668" y="19"/>
                        <a:pt x="661" y="20"/>
                        <a:pt x="661" y="23"/>
                      </a:cubicBezTo>
                      <a:cubicBezTo>
                        <a:pt x="660" y="29"/>
                        <a:pt x="659" y="36"/>
                        <a:pt x="658" y="43"/>
                      </a:cubicBezTo>
                      <a:cubicBezTo>
                        <a:pt x="658" y="43"/>
                        <a:pt x="658" y="43"/>
                        <a:pt x="658" y="44"/>
                      </a:cubicBezTo>
                      <a:cubicBezTo>
                        <a:pt x="658" y="44"/>
                        <a:pt x="657" y="44"/>
                        <a:pt x="657" y="44"/>
                      </a:cubicBezTo>
                      <a:cubicBezTo>
                        <a:pt x="654" y="48"/>
                        <a:pt x="650" y="52"/>
                        <a:pt x="647" y="56"/>
                      </a:cubicBezTo>
                      <a:cubicBezTo>
                        <a:pt x="619" y="79"/>
                        <a:pt x="590" y="101"/>
                        <a:pt x="563" y="125"/>
                      </a:cubicBezTo>
                      <a:cubicBezTo>
                        <a:pt x="531" y="153"/>
                        <a:pt x="501" y="183"/>
                        <a:pt x="471" y="213"/>
                      </a:cubicBezTo>
                      <a:cubicBezTo>
                        <a:pt x="410" y="273"/>
                        <a:pt x="352" y="336"/>
                        <a:pt x="294" y="399"/>
                      </a:cubicBezTo>
                      <a:cubicBezTo>
                        <a:pt x="266" y="430"/>
                        <a:pt x="238" y="461"/>
                        <a:pt x="210" y="492"/>
                      </a:cubicBezTo>
                      <a:cubicBezTo>
                        <a:pt x="208" y="495"/>
                        <a:pt x="206" y="498"/>
                        <a:pt x="204" y="500"/>
                      </a:cubicBezTo>
                      <a:cubicBezTo>
                        <a:pt x="203" y="500"/>
                        <a:pt x="203" y="500"/>
                        <a:pt x="203" y="500"/>
                      </a:cubicBezTo>
                      <a:cubicBezTo>
                        <a:pt x="204" y="498"/>
                        <a:pt x="204" y="496"/>
                        <a:pt x="205" y="494"/>
                      </a:cubicBezTo>
                      <a:cubicBezTo>
                        <a:pt x="206" y="492"/>
                        <a:pt x="200" y="493"/>
                        <a:pt x="199" y="494"/>
                      </a:cubicBezTo>
                      <a:cubicBezTo>
                        <a:pt x="199" y="494"/>
                        <a:pt x="199" y="494"/>
                        <a:pt x="199" y="494"/>
                      </a:cubicBezTo>
                      <a:cubicBezTo>
                        <a:pt x="199" y="494"/>
                        <a:pt x="199" y="494"/>
                        <a:pt x="199" y="494"/>
                      </a:cubicBezTo>
                      <a:cubicBezTo>
                        <a:pt x="201" y="492"/>
                        <a:pt x="195" y="493"/>
                        <a:pt x="194" y="494"/>
                      </a:cubicBezTo>
                      <a:cubicBezTo>
                        <a:pt x="191" y="498"/>
                        <a:pt x="189" y="502"/>
                        <a:pt x="187" y="506"/>
                      </a:cubicBezTo>
                      <a:cubicBezTo>
                        <a:pt x="187" y="506"/>
                        <a:pt x="188" y="505"/>
                        <a:pt x="188" y="504"/>
                      </a:cubicBezTo>
                      <a:cubicBezTo>
                        <a:pt x="188" y="504"/>
                        <a:pt x="188" y="503"/>
                        <a:pt x="188" y="503"/>
                      </a:cubicBezTo>
                      <a:cubicBezTo>
                        <a:pt x="189" y="503"/>
                        <a:pt x="189" y="502"/>
                        <a:pt x="189" y="502"/>
                      </a:cubicBezTo>
                      <a:cubicBezTo>
                        <a:pt x="194" y="490"/>
                        <a:pt x="199" y="479"/>
                        <a:pt x="200" y="466"/>
                      </a:cubicBezTo>
                      <a:cubicBezTo>
                        <a:pt x="200" y="466"/>
                        <a:pt x="200" y="465"/>
                        <a:pt x="200" y="465"/>
                      </a:cubicBezTo>
                      <a:cubicBezTo>
                        <a:pt x="205" y="435"/>
                        <a:pt x="207" y="404"/>
                        <a:pt x="220" y="375"/>
                      </a:cubicBezTo>
                      <a:cubicBezTo>
                        <a:pt x="224" y="366"/>
                        <a:pt x="229" y="357"/>
                        <a:pt x="234" y="349"/>
                      </a:cubicBezTo>
                      <a:cubicBezTo>
                        <a:pt x="229" y="359"/>
                        <a:pt x="225" y="370"/>
                        <a:pt x="220" y="381"/>
                      </a:cubicBezTo>
                      <a:cubicBezTo>
                        <a:pt x="207" y="415"/>
                        <a:pt x="201" y="448"/>
                        <a:pt x="201" y="485"/>
                      </a:cubicBezTo>
                      <a:cubicBezTo>
                        <a:pt x="201" y="489"/>
                        <a:pt x="207" y="488"/>
                        <a:pt x="207" y="485"/>
                      </a:cubicBezTo>
                      <a:cubicBezTo>
                        <a:pt x="208" y="450"/>
                        <a:pt x="212" y="419"/>
                        <a:pt x="224" y="386"/>
                      </a:cubicBezTo>
                      <a:cubicBezTo>
                        <a:pt x="236" y="355"/>
                        <a:pt x="252" y="324"/>
                        <a:pt x="272" y="297"/>
                      </a:cubicBezTo>
                      <a:cubicBezTo>
                        <a:pt x="269" y="305"/>
                        <a:pt x="266" y="312"/>
                        <a:pt x="262" y="319"/>
                      </a:cubicBezTo>
                      <a:cubicBezTo>
                        <a:pt x="257" y="328"/>
                        <a:pt x="252" y="337"/>
                        <a:pt x="248" y="346"/>
                      </a:cubicBezTo>
                      <a:cubicBezTo>
                        <a:pt x="244" y="354"/>
                        <a:pt x="239" y="362"/>
                        <a:pt x="235" y="371"/>
                      </a:cubicBezTo>
                      <a:cubicBezTo>
                        <a:pt x="231" y="379"/>
                        <a:pt x="228" y="389"/>
                        <a:pt x="225" y="398"/>
                      </a:cubicBezTo>
                      <a:cubicBezTo>
                        <a:pt x="223" y="402"/>
                        <a:pt x="221" y="406"/>
                        <a:pt x="219" y="410"/>
                      </a:cubicBezTo>
                      <a:cubicBezTo>
                        <a:pt x="218" y="411"/>
                        <a:pt x="220" y="411"/>
                        <a:pt x="221" y="411"/>
                      </a:cubicBezTo>
                      <a:cubicBezTo>
                        <a:pt x="220" y="414"/>
                        <a:pt x="219" y="417"/>
                        <a:pt x="218" y="420"/>
                      </a:cubicBezTo>
                      <a:cubicBezTo>
                        <a:pt x="217" y="427"/>
                        <a:pt x="216" y="434"/>
                        <a:pt x="216" y="441"/>
                      </a:cubicBezTo>
                      <a:cubicBezTo>
                        <a:pt x="216" y="452"/>
                        <a:pt x="226" y="461"/>
                        <a:pt x="218" y="473"/>
                      </a:cubicBezTo>
                      <a:cubicBezTo>
                        <a:pt x="217" y="475"/>
                        <a:pt x="223" y="474"/>
                        <a:pt x="224" y="473"/>
                      </a:cubicBezTo>
                      <a:cubicBezTo>
                        <a:pt x="231" y="461"/>
                        <a:pt x="224" y="451"/>
                        <a:pt x="222" y="439"/>
                      </a:cubicBezTo>
                      <a:cubicBezTo>
                        <a:pt x="220" y="428"/>
                        <a:pt x="224" y="414"/>
                        <a:pt x="229" y="402"/>
                      </a:cubicBezTo>
                      <a:cubicBezTo>
                        <a:pt x="244" y="372"/>
                        <a:pt x="255" y="340"/>
                        <a:pt x="273" y="312"/>
                      </a:cubicBezTo>
                      <a:cubicBezTo>
                        <a:pt x="290" y="285"/>
                        <a:pt x="310" y="261"/>
                        <a:pt x="319" y="231"/>
                      </a:cubicBezTo>
                      <a:cubicBezTo>
                        <a:pt x="329" y="221"/>
                        <a:pt x="338" y="209"/>
                        <a:pt x="349" y="200"/>
                      </a:cubicBezTo>
                      <a:cubicBezTo>
                        <a:pt x="340" y="236"/>
                        <a:pt x="314" y="263"/>
                        <a:pt x="296" y="295"/>
                      </a:cubicBezTo>
                      <a:cubicBezTo>
                        <a:pt x="278" y="329"/>
                        <a:pt x="264" y="366"/>
                        <a:pt x="266" y="405"/>
                      </a:cubicBezTo>
                      <a:cubicBezTo>
                        <a:pt x="266" y="409"/>
                        <a:pt x="272" y="408"/>
                        <a:pt x="272" y="405"/>
                      </a:cubicBezTo>
                      <a:cubicBezTo>
                        <a:pt x="271" y="362"/>
                        <a:pt x="287" y="323"/>
                        <a:pt x="307" y="286"/>
                      </a:cubicBezTo>
                      <a:cubicBezTo>
                        <a:pt x="325" y="256"/>
                        <a:pt x="348" y="232"/>
                        <a:pt x="356" y="196"/>
                      </a:cubicBezTo>
                      <a:cubicBezTo>
                        <a:pt x="356" y="195"/>
                        <a:pt x="355" y="194"/>
                        <a:pt x="354" y="194"/>
                      </a:cubicBezTo>
                      <a:cubicBezTo>
                        <a:pt x="353" y="193"/>
                        <a:pt x="350" y="193"/>
                        <a:pt x="349" y="194"/>
                      </a:cubicBezTo>
                      <a:cubicBezTo>
                        <a:pt x="336" y="203"/>
                        <a:pt x="327" y="217"/>
                        <a:pt x="316" y="227"/>
                      </a:cubicBezTo>
                      <a:cubicBezTo>
                        <a:pt x="315" y="228"/>
                        <a:pt x="314" y="228"/>
                        <a:pt x="314" y="229"/>
                      </a:cubicBezTo>
                      <a:cubicBezTo>
                        <a:pt x="314" y="229"/>
                        <a:pt x="314" y="229"/>
                        <a:pt x="313" y="229"/>
                      </a:cubicBezTo>
                      <a:cubicBezTo>
                        <a:pt x="311" y="232"/>
                        <a:pt x="308" y="234"/>
                        <a:pt x="305" y="236"/>
                      </a:cubicBezTo>
                      <a:cubicBezTo>
                        <a:pt x="305" y="236"/>
                        <a:pt x="304" y="236"/>
                        <a:pt x="304" y="236"/>
                      </a:cubicBezTo>
                      <a:cubicBezTo>
                        <a:pt x="288" y="237"/>
                        <a:pt x="275" y="246"/>
                        <a:pt x="264" y="256"/>
                      </a:cubicBezTo>
                      <a:cubicBezTo>
                        <a:pt x="249" y="268"/>
                        <a:pt x="234" y="284"/>
                        <a:pt x="230" y="303"/>
                      </a:cubicBezTo>
                      <a:cubicBezTo>
                        <a:pt x="229" y="305"/>
                        <a:pt x="236" y="304"/>
                        <a:pt x="236" y="302"/>
                      </a:cubicBezTo>
                      <a:cubicBezTo>
                        <a:pt x="239" y="289"/>
                        <a:pt x="247" y="278"/>
                        <a:pt x="256" y="268"/>
                      </a:cubicBezTo>
                      <a:cubicBezTo>
                        <a:pt x="267" y="256"/>
                        <a:pt x="284" y="240"/>
                        <a:pt x="301" y="239"/>
                      </a:cubicBezTo>
                      <a:cubicBezTo>
                        <a:pt x="302" y="239"/>
                        <a:pt x="303" y="239"/>
                        <a:pt x="304" y="238"/>
                      </a:cubicBezTo>
                      <a:cubicBezTo>
                        <a:pt x="304" y="239"/>
                        <a:pt x="307" y="240"/>
                        <a:pt x="309" y="239"/>
                      </a:cubicBezTo>
                      <a:cubicBezTo>
                        <a:pt x="309" y="238"/>
                        <a:pt x="310" y="238"/>
                        <a:pt x="311" y="237"/>
                      </a:cubicBezTo>
                      <a:cubicBezTo>
                        <a:pt x="303" y="258"/>
                        <a:pt x="291" y="277"/>
                        <a:pt x="278" y="295"/>
                      </a:cubicBezTo>
                      <a:cubicBezTo>
                        <a:pt x="280" y="290"/>
                        <a:pt x="282" y="284"/>
                        <a:pt x="283" y="278"/>
                      </a:cubicBezTo>
                      <a:cubicBezTo>
                        <a:pt x="284" y="276"/>
                        <a:pt x="278" y="277"/>
                        <a:pt x="277" y="279"/>
                      </a:cubicBezTo>
                      <a:cubicBezTo>
                        <a:pt x="276" y="284"/>
                        <a:pt x="275" y="288"/>
                        <a:pt x="273" y="293"/>
                      </a:cubicBezTo>
                      <a:cubicBezTo>
                        <a:pt x="272" y="292"/>
                        <a:pt x="269" y="292"/>
                        <a:pt x="268" y="294"/>
                      </a:cubicBezTo>
                      <a:cubicBezTo>
                        <a:pt x="267" y="296"/>
                        <a:pt x="265" y="298"/>
                        <a:pt x="264" y="300"/>
                      </a:cubicBezTo>
                      <a:cubicBezTo>
                        <a:pt x="264" y="300"/>
                        <a:pt x="263" y="300"/>
                        <a:pt x="263" y="300"/>
                      </a:cubicBezTo>
                      <a:cubicBezTo>
                        <a:pt x="246" y="326"/>
                        <a:pt x="225" y="350"/>
                        <a:pt x="212" y="379"/>
                      </a:cubicBezTo>
                      <a:cubicBezTo>
                        <a:pt x="202" y="401"/>
                        <a:pt x="200" y="425"/>
                        <a:pt x="196" y="449"/>
                      </a:cubicBezTo>
                      <a:cubicBezTo>
                        <a:pt x="196" y="448"/>
                        <a:pt x="196" y="447"/>
                        <a:pt x="196" y="447"/>
                      </a:cubicBezTo>
                      <a:cubicBezTo>
                        <a:pt x="196" y="445"/>
                        <a:pt x="190" y="446"/>
                        <a:pt x="190" y="448"/>
                      </a:cubicBezTo>
                      <a:cubicBezTo>
                        <a:pt x="189" y="467"/>
                        <a:pt x="186" y="485"/>
                        <a:pt x="183" y="503"/>
                      </a:cubicBezTo>
                      <a:cubicBezTo>
                        <a:pt x="183" y="503"/>
                        <a:pt x="182" y="503"/>
                        <a:pt x="182" y="503"/>
                      </a:cubicBezTo>
                      <a:cubicBezTo>
                        <a:pt x="181" y="505"/>
                        <a:pt x="180" y="507"/>
                        <a:pt x="179" y="509"/>
                      </a:cubicBezTo>
                      <a:cubicBezTo>
                        <a:pt x="180" y="502"/>
                        <a:pt x="182" y="495"/>
                        <a:pt x="183" y="488"/>
                      </a:cubicBezTo>
                      <a:cubicBezTo>
                        <a:pt x="183" y="486"/>
                        <a:pt x="184" y="484"/>
                        <a:pt x="185" y="482"/>
                      </a:cubicBezTo>
                      <a:cubicBezTo>
                        <a:pt x="185" y="481"/>
                        <a:pt x="184" y="481"/>
                        <a:pt x="184" y="481"/>
                      </a:cubicBezTo>
                      <a:cubicBezTo>
                        <a:pt x="189" y="445"/>
                        <a:pt x="192" y="410"/>
                        <a:pt x="203" y="377"/>
                      </a:cubicBezTo>
                      <a:cubicBezTo>
                        <a:pt x="214" y="356"/>
                        <a:pt x="230" y="337"/>
                        <a:pt x="243" y="316"/>
                      </a:cubicBezTo>
                      <a:cubicBezTo>
                        <a:pt x="245" y="314"/>
                        <a:pt x="238" y="314"/>
                        <a:pt x="237" y="316"/>
                      </a:cubicBezTo>
                      <a:cubicBezTo>
                        <a:pt x="229" y="329"/>
                        <a:pt x="220" y="341"/>
                        <a:pt x="212" y="354"/>
                      </a:cubicBezTo>
                      <a:cubicBezTo>
                        <a:pt x="220" y="336"/>
                        <a:pt x="231" y="319"/>
                        <a:pt x="246" y="304"/>
                      </a:cubicBezTo>
                      <a:cubicBezTo>
                        <a:pt x="249" y="301"/>
                        <a:pt x="243" y="300"/>
                        <a:pt x="241" y="302"/>
                      </a:cubicBezTo>
                      <a:cubicBezTo>
                        <a:pt x="218" y="325"/>
                        <a:pt x="205" y="351"/>
                        <a:pt x="196" y="379"/>
                      </a:cubicBezTo>
                      <a:cubicBezTo>
                        <a:pt x="193" y="384"/>
                        <a:pt x="191" y="389"/>
                        <a:pt x="189" y="395"/>
                      </a:cubicBezTo>
                      <a:cubicBezTo>
                        <a:pt x="175" y="426"/>
                        <a:pt x="178" y="463"/>
                        <a:pt x="174" y="497"/>
                      </a:cubicBezTo>
                      <a:cubicBezTo>
                        <a:pt x="174" y="498"/>
                        <a:pt x="174" y="498"/>
                        <a:pt x="175" y="498"/>
                      </a:cubicBezTo>
                      <a:cubicBezTo>
                        <a:pt x="173" y="509"/>
                        <a:pt x="171" y="520"/>
                        <a:pt x="169" y="531"/>
                      </a:cubicBezTo>
                      <a:cubicBezTo>
                        <a:pt x="168" y="534"/>
                        <a:pt x="174" y="533"/>
                        <a:pt x="175" y="530"/>
                      </a:cubicBezTo>
                      <a:cubicBezTo>
                        <a:pt x="175" y="530"/>
                        <a:pt x="175" y="529"/>
                        <a:pt x="175" y="529"/>
                      </a:cubicBezTo>
                      <a:cubicBezTo>
                        <a:pt x="177" y="528"/>
                        <a:pt x="178" y="528"/>
                        <a:pt x="179" y="527"/>
                      </a:cubicBezTo>
                      <a:cubicBezTo>
                        <a:pt x="182" y="523"/>
                        <a:pt x="185" y="519"/>
                        <a:pt x="188" y="514"/>
                      </a:cubicBezTo>
                      <a:cubicBezTo>
                        <a:pt x="190" y="512"/>
                        <a:pt x="192" y="509"/>
                        <a:pt x="195" y="506"/>
                      </a:cubicBezTo>
                      <a:cubicBezTo>
                        <a:pt x="194" y="508"/>
                        <a:pt x="193" y="510"/>
                        <a:pt x="192" y="512"/>
                      </a:cubicBezTo>
                      <a:cubicBezTo>
                        <a:pt x="190" y="515"/>
                        <a:pt x="188" y="518"/>
                        <a:pt x="186" y="521"/>
                      </a:cubicBezTo>
                      <a:cubicBezTo>
                        <a:pt x="186" y="521"/>
                        <a:pt x="186" y="521"/>
                        <a:pt x="186" y="521"/>
                      </a:cubicBezTo>
                      <a:cubicBezTo>
                        <a:pt x="186" y="521"/>
                        <a:pt x="186" y="521"/>
                        <a:pt x="186" y="521"/>
                      </a:cubicBezTo>
                      <a:cubicBezTo>
                        <a:pt x="186" y="521"/>
                        <a:pt x="186" y="521"/>
                        <a:pt x="186" y="522"/>
                      </a:cubicBezTo>
                      <a:cubicBezTo>
                        <a:pt x="185" y="522"/>
                        <a:pt x="186" y="522"/>
                        <a:pt x="186" y="522"/>
                      </a:cubicBezTo>
                      <a:cubicBezTo>
                        <a:pt x="167" y="545"/>
                        <a:pt x="150" y="569"/>
                        <a:pt x="132" y="593"/>
                      </a:cubicBezTo>
                      <a:cubicBezTo>
                        <a:pt x="129" y="597"/>
                        <a:pt x="126" y="600"/>
                        <a:pt x="124" y="604"/>
                      </a:cubicBezTo>
                      <a:cubicBezTo>
                        <a:pt x="124" y="604"/>
                        <a:pt x="124" y="604"/>
                        <a:pt x="124" y="604"/>
                      </a:cubicBezTo>
                      <a:cubicBezTo>
                        <a:pt x="119" y="574"/>
                        <a:pt x="109" y="548"/>
                        <a:pt x="115" y="517"/>
                      </a:cubicBezTo>
                      <a:cubicBezTo>
                        <a:pt x="121" y="493"/>
                        <a:pt x="132" y="470"/>
                        <a:pt x="128" y="444"/>
                      </a:cubicBezTo>
                      <a:cubicBezTo>
                        <a:pt x="128" y="443"/>
                        <a:pt x="122" y="444"/>
                        <a:pt x="122" y="446"/>
                      </a:cubicBezTo>
                      <a:cubicBezTo>
                        <a:pt x="126" y="473"/>
                        <a:pt x="113" y="497"/>
                        <a:pt x="108" y="523"/>
                      </a:cubicBezTo>
                      <a:cubicBezTo>
                        <a:pt x="103" y="552"/>
                        <a:pt x="113" y="578"/>
                        <a:pt x="118" y="606"/>
                      </a:cubicBezTo>
                      <a:cubicBezTo>
                        <a:pt x="118" y="607"/>
                        <a:pt x="122" y="606"/>
                        <a:pt x="123" y="605"/>
                      </a:cubicBezTo>
                      <a:cubicBezTo>
                        <a:pt x="104" y="631"/>
                        <a:pt x="85" y="657"/>
                        <a:pt x="68" y="685"/>
                      </a:cubicBezTo>
                      <a:cubicBezTo>
                        <a:pt x="48" y="719"/>
                        <a:pt x="29" y="753"/>
                        <a:pt x="3" y="783"/>
                      </a:cubicBezTo>
                      <a:cubicBezTo>
                        <a:pt x="0" y="786"/>
                        <a:pt x="6" y="786"/>
                        <a:pt x="8" y="784"/>
                      </a:cubicBezTo>
                      <a:cubicBezTo>
                        <a:pt x="8" y="784"/>
                        <a:pt x="9" y="783"/>
                        <a:pt x="9" y="783"/>
                      </a:cubicBezTo>
                      <a:cubicBezTo>
                        <a:pt x="10" y="783"/>
                        <a:pt x="10" y="782"/>
                        <a:pt x="11" y="782"/>
                      </a:cubicBezTo>
                      <a:cubicBezTo>
                        <a:pt x="44" y="761"/>
                        <a:pt x="70" y="733"/>
                        <a:pt x="92" y="701"/>
                      </a:cubicBezTo>
                      <a:cubicBezTo>
                        <a:pt x="116" y="667"/>
                        <a:pt x="133" y="629"/>
                        <a:pt x="156" y="595"/>
                      </a:cubicBezTo>
                      <a:cubicBezTo>
                        <a:pt x="185" y="582"/>
                        <a:pt x="208" y="561"/>
                        <a:pt x="236" y="547"/>
                      </a:cubicBezTo>
                      <a:close/>
                      <a:moveTo>
                        <a:pt x="462" y="428"/>
                      </a:moveTo>
                      <a:cubicBezTo>
                        <a:pt x="476" y="425"/>
                        <a:pt x="488" y="420"/>
                        <a:pt x="501" y="414"/>
                      </a:cubicBezTo>
                      <a:cubicBezTo>
                        <a:pt x="501" y="414"/>
                        <a:pt x="501" y="413"/>
                        <a:pt x="502" y="413"/>
                      </a:cubicBezTo>
                      <a:cubicBezTo>
                        <a:pt x="504" y="412"/>
                        <a:pt x="507" y="411"/>
                        <a:pt x="510" y="410"/>
                      </a:cubicBezTo>
                      <a:cubicBezTo>
                        <a:pt x="497" y="422"/>
                        <a:pt x="480" y="426"/>
                        <a:pt x="462" y="428"/>
                      </a:cubicBezTo>
                      <a:close/>
                      <a:moveTo>
                        <a:pt x="243" y="539"/>
                      </a:moveTo>
                      <a:cubicBezTo>
                        <a:pt x="213" y="551"/>
                        <a:pt x="189" y="574"/>
                        <a:pt x="161" y="588"/>
                      </a:cubicBezTo>
                      <a:cubicBezTo>
                        <a:pt x="166" y="581"/>
                        <a:pt x="172" y="573"/>
                        <a:pt x="177" y="566"/>
                      </a:cubicBezTo>
                      <a:cubicBezTo>
                        <a:pt x="178" y="566"/>
                        <a:pt x="180" y="566"/>
                        <a:pt x="181" y="565"/>
                      </a:cubicBezTo>
                      <a:cubicBezTo>
                        <a:pt x="220" y="533"/>
                        <a:pt x="270" y="524"/>
                        <a:pt x="320" y="520"/>
                      </a:cubicBezTo>
                      <a:cubicBezTo>
                        <a:pt x="294" y="525"/>
                        <a:pt x="268" y="530"/>
                        <a:pt x="243" y="539"/>
                      </a:cubicBezTo>
                      <a:close/>
                      <a:moveTo>
                        <a:pt x="653" y="82"/>
                      </a:moveTo>
                      <a:cubicBezTo>
                        <a:pt x="656" y="80"/>
                        <a:pt x="659" y="79"/>
                        <a:pt x="662" y="77"/>
                      </a:cubicBezTo>
                      <a:cubicBezTo>
                        <a:pt x="659" y="79"/>
                        <a:pt x="657" y="81"/>
                        <a:pt x="654" y="83"/>
                      </a:cubicBezTo>
                      <a:cubicBezTo>
                        <a:pt x="648" y="88"/>
                        <a:pt x="641" y="93"/>
                        <a:pt x="634" y="98"/>
                      </a:cubicBezTo>
                      <a:cubicBezTo>
                        <a:pt x="640" y="92"/>
                        <a:pt x="645" y="87"/>
                        <a:pt x="651" y="82"/>
                      </a:cubicBezTo>
                      <a:cubicBezTo>
                        <a:pt x="652" y="82"/>
                        <a:pt x="653" y="82"/>
                        <a:pt x="653" y="82"/>
                      </a:cubicBezTo>
                      <a:close/>
                      <a:moveTo>
                        <a:pt x="541" y="168"/>
                      </a:moveTo>
                      <a:cubicBezTo>
                        <a:pt x="543" y="166"/>
                        <a:pt x="545" y="164"/>
                        <a:pt x="547" y="163"/>
                      </a:cubicBezTo>
                      <a:cubicBezTo>
                        <a:pt x="546" y="164"/>
                        <a:pt x="545" y="165"/>
                        <a:pt x="545" y="166"/>
                      </a:cubicBezTo>
                      <a:cubicBezTo>
                        <a:pt x="544" y="167"/>
                        <a:pt x="542" y="168"/>
                        <a:pt x="541" y="168"/>
                      </a:cubicBezTo>
                      <a:close/>
                      <a:moveTo>
                        <a:pt x="479" y="224"/>
                      </a:moveTo>
                      <a:cubicBezTo>
                        <a:pt x="481" y="223"/>
                        <a:pt x="484" y="222"/>
                        <a:pt x="486" y="221"/>
                      </a:cubicBezTo>
                      <a:cubicBezTo>
                        <a:pt x="482" y="224"/>
                        <a:pt x="478" y="226"/>
                        <a:pt x="474" y="229"/>
                      </a:cubicBezTo>
                      <a:cubicBezTo>
                        <a:pt x="476" y="227"/>
                        <a:pt x="478" y="226"/>
                        <a:pt x="479" y="224"/>
                      </a:cubicBezTo>
                      <a:close/>
                      <a:moveTo>
                        <a:pt x="509" y="208"/>
                      </a:moveTo>
                      <a:cubicBezTo>
                        <a:pt x="509" y="208"/>
                        <a:pt x="509" y="208"/>
                        <a:pt x="510" y="207"/>
                      </a:cubicBezTo>
                      <a:cubicBezTo>
                        <a:pt x="509" y="208"/>
                        <a:pt x="509" y="208"/>
                        <a:pt x="509" y="208"/>
                      </a:cubicBezTo>
                      <a:cubicBezTo>
                        <a:pt x="509" y="208"/>
                        <a:pt x="509" y="208"/>
                        <a:pt x="509" y="208"/>
                      </a:cubicBezTo>
                      <a:close/>
                      <a:moveTo>
                        <a:pt x="489" y="216"/>
                      </a:moveTo>
                      <a:cubicBezTo>
                        <a:pt x="496" y="209"/>
                        <a:pt x="503" y="203"/>
                        <a:pt x="510" y="196"/>
                      </a:cubicBezTo>
                      <a:cubicBezTo>
                        <a:pt x="510" y="196"/>
                        <a:pt x="511" y="196"/>
                        <a:pt x="511" y="196"/>
                      </a:cubicBezTo>
                      <a:cubicBezTo>
                        <a:pt x="511" y="196"/>
                        <a:pt x="510" y="196"/>
                        <a:pt x="510" y="197"/>
                      </a:cubicBezTo>
                      <a:cubicBezTo>
                        <a:pt x="509" y="199"/>
                        <a:pt x="515" y="197"/>
                        <a:pt x="516" y="196"/>
                      </a:cubicBezTo>
                      <a:cubicBezTo>
                        <a:pt x="517" y="196"/>
                        <a:pt x="518" y="195"/>
                        <a:pt x="518" y="194"/>
                      </a:cubicBezTo>
                      <a:cubicBezTo>
                        <a:pt x="519" y="194"/>
                        <a:pt x="520" y="194"/>
                        <a:pt x="520" y="194"/>
                      </a:cubicBezTo>
                      <a:cubicBezTo>
                        <a:pt x="516" y="197"/>
                        <a:pt x="511" y="200"/>
                        <a:pt x="506" y="202"/>
                      </a:cubicBezTo>
                      <a:cubicBezTo>
                        <a:pt x="503" y="204"/>
                        <a:pt x="508" y="205"/>
                        <a:pt x="510" y="204"/>
                      </a:cubicBezTo>
                      <a:cubicBezTo>
                        <a:pt x="519" y="199"/>
                        <a:pt x="529" y="193"/>
                        <a:pt x="538" y="188"/>
                      </a:cubicBezTo>
                      <a:cubicBezTo>
                        <a:pt x="539" y="188"/>
                        <a:pt x="540" y="187"/>
                        <a:pt x="541" y="187"/>
                      </a:cubicBezTo>
                      <a:cubicBezTo>
                        <a:pt x="524" y="197"/>
                        <a:pt x="507" y="207"/>
                        <a:pt x="489" y="216"/>
                      </a:cubicBezTo>
                      <a:close/>
                      <a:moveTo>
                        <a:pt x="536" y="161"/>
                      </a:moveTo>
                      <a:cubicBezTo>
                        <a:pt x="533" y="164"/>
                        <a:pt x="530" y="168"/>
                        <a:pt x="527" y="171"/>
                      </a:cubicBezTo>
                      <a:cubicBezTo>
                        <a:pt x="525" y="173"/>
                        <a:pt x="523" y="175"/>
                        <a:pt x="521" y="178"/>
                      </a:cubicBezTo>
                      <a:cubicBezTo>
                        <a:pt x="521" y="178"/>
                        <a:pt x="521" y="179"/>
                        <a:pt x="521" y="179"/>
                      </a:cubicBezTo>
                      <a:cubicBezTo>
                        <a:pt x="516" y="184"/>
                        <a:pt x="511" y="188"/>
                        <a:pt x="506" y="193"/>
                      </a:cubicBezTo>
                      <a:cubicBezTo>
                        <a:pt x="505" y="193"/>
                        <a:pt x="504" y="194"/>
                        <a:pt x="504" y="194"/>
                      </a:cubicBezTo>
                      <a:cubicBezTo>
                        <a:pt x="514" y="183"/>
                        <a:pt x="525" y="172"/>
                        <a:pt x="536" y="161"/>
                      </a:cubicBezTo>
                      <a:close/>
                      <a:moveTo>
                        <a:pt x="556" y="156"/>
                      </a:moveTo>
                      <a:cubicBezTo>
                        <a:pt x="556" y="156"/>
                        <a:pt x="555" y="156"/>
                        <a:pt x="555" y="156"/>
                      </a:cubicBezTo>
                      <a:cubicBezTo>
                        <a:pt x="556" y="155"/>
                        <a:pt x="557" y="154"/>
                        <a:pt x="558" y="153"/>
                      </a:cubicBezTo>
                      <a:cubicBezTo>
                        <a:pt x="557" y="154"/>
                        <a:pt x="556" y="155"/>
                        <a:pt x="556" y="156"/>
                      </a:cubicBezTo>
                      <a:close/>
                      <a:moveTo>
                        <a:pt x="524" y="192"/>
                      </a:moveTo>
                      <a:cubicBezTo>
                        <a:pt x="524" y="192"/>
                        <a:pt x="524" y="192"/>
                        <a:pt x="524" y="191"/>
                      </a:cubicBezTo>
                      <a:cubicBezTo>
                        <a:pt x="525" y="191"/>
                        <a:pt x="525" y="191"/>
                        <a:pt x="525" y="191"/>
                      </a:cubicBezTo>
                      <a:cubicBezTo>
                        <a:pt x="525" y="191"/>
                        <a:pt x="525" y="192"/>
                        <a:pt x="524" y="192"/>
                      </a:cubicBezTo>
                      <a:close/>
                      <a:moveTo>
                        <a:pt x="522" y="185"/>
                      </a:moveTo>
                      <a:cubicBezTo>
                        <a:pt x="522" y="185"/>
                        <a:pt x="522" y="185"/>
                        <a:pt x="523" y="185"/>
                      </a:cubicBezTo>
                      <a:cubicBezTo>
                        <a:pt x="523" y="185"/>
                        <a:pt x="523" y="185"/>
                        <a:pt x="523" y="184"/>
                      </a:cubicBezTo>
                      <a:cubicBezTo>
                        <a:pt x="523" y="184"/>
                        <a:pt x="523" y="185"/>
                        <a:pt x="523" y="185"/>
                      </a:cubicBezTo>
                      <a:cubicBezTo>
                        <a:pt x="523" y="185"/>
                        <a:pt x="522" y="185"/>
                        <a:pt x="522" y="185"/>
                      </a:cubicBezTo>
                      <a:close/>
                      <a:moveTo>
                        <a:pt x="562" y="157"/>
                      </a:moveTo>
                      <a:cubicBezTo>
                        <a:pt x="563" y="156"/>
                        <a:pt x="564" y="154"/>
                        <a:pt x="565" y="153"/>
                      </a:cubicBezTo>
                      <a:cubicBezTo>
                        <a:pt x="564" y="154"/>
                        <a:pt x="563" y="156"/>
                        <a:pt x="562" y="157"/>
                      </a:cubicBezTo>
                      <a:close/>
                      <a:moveTo>
                        <a:pt x="591" y="126"/>
                      </a:moveTo>
                      <a:cubicBezTo>
                        <a:pt x="600" y="120"/>
                        <a:pt x="610" y="115"/>
                        <a:pt x="619" y="109"/>
                      </a:cubicBezTo>
                      <a:cubicBezTo>
                        <a:pt x="620" y="109"/>
                        <a:pt x="620" y="109"/>
                        <a:pt x="621" y="109"/>
                      </a:cubicBezTo>
                      <a:cubicBezTo>
                        <a:pt x="620" y="110"/>
                        <a:pt x="620" y="111"/>
                        <a:pt x="619" y="111"/>
                      </a:cubicBezTo>
                      <a:cubicBezTo>
                        <a:pt x="618" y="112"/>
                        <a:pt x="618" y="112"/>
                        <a:pt x="617" y="112"/>
                      </a:cubicBezTo>
                      <a:cubicBezTo>
                        <a:pt x="608" y="117"/>
                        <a:pt x="599" y="121"/>
                        <a:pt x="591" y="126"/>
                      </a:cubicBezTo>
                      <a:close/>
                      <a:moveTo>
                        <a:pt x="638" y="99"/>
                      </a:moveTo>
                      <a:cubicBezTo>
                        <a:pt x="638" y="99"/>
                        <a:pt x="638" y="99"/>
                        <a:pt x="639" y="99"/>
                      </a:cubicBezTo>
                      <a:cubicBezTo>
                        <a:pt x="638" y="99"/>
                        <a:pt x="637" y="100"/>
                        <a:pt x="637" y="100"/>
                      </a:cubicBezTo>
                      <a:cubicBezTo>
                        <a:pt x="637" y="100"/>
                        <a:pt x="637" y="100"/>
                        <a:pt x="638" y="99"/>
                      </a:cubicBezTo>
                      <a:close/>
                      <a:moveTo>
                        <a:pt x="655" y="88"/>
                      </a:moveTo>
                      <a:cubicBezTo>
                        <a:pt x="653" y="90"/>
                        <a:pt x="652" y="91"/>
                        <a:pt x="651" y="93"/>
                      </a:cubicBezTo>
                      <a:cubicBezTo>
                        <a:pt x="650" y="93"/>
                        <a:pt x="649" y="93"/>
                        <a:pt x="648" y="93"/>
                      </a:cubicBezTo>
                      <a:cubicBezTo>
                        <a:pt x="650" y="91"/>
                        <a:pt x="653" y="90"/>
                        <a:pt x="655" y="88"/>
                      </a:cubicBezTo>
                      <a:close/>
                      <a:moveTo>
                        <a:pt x="590" y="123"/>
                      </a:moveTo>
                      <a:cubicBezTo>
                        <a:pt x="586" y="125"/>
                        <a:pt x="583" y="128"/>
                        <a:pt x="579" y="130"/>
                      </a:cubicBezTo>
                      <a:cubicBezTo>
                        <a:pt x="583" y="128"/>
                        <a:pt x="586" y="125"/>
                        <a:pt x="590" y="122"/>
                      </a:cubicBezTo>
                      <a:cubicBezTo>
                        <a:pt x="590" y="122"/>
                        <a:pt x="590" y="122"/>
                        <a:pt x="590" y="122"/>
                      </a:cubicBezTo>
                      <a:cubicBezTo>
                        <a:pt x="589" y="123"/>
                        <a:pt x="590" y="123"/>
                        <a:pt x="590" y="123"/>
                      </a:cubicBezTo>
                      <a:close/>
                      <a:moveTo>
                        <a:pt x="545" y="154"/>
                      </a:moveTo>
                      <a:cubicBezTo>
                        <a:pt x="545" y="154"/>
                        <a:pt x="544" y="154"/>
                        <a:pt x="544" y="154"/>
                      </a:cubicBezTo>
                      <a:cubicBezTo>
                        <a:pt x="545" y="154"/>
                        <a:pt x="546" y="153"/>
                        <a:pt x="547" y="152"/>
                      </a:cubicBezTo>
                      <a:cubicBezTo>
                        <a:pt x="547" y="153"/>
                        <a:pt x="546" y="154"/>
                        <a:pt x="545" y="154"/>
                      </a:cubicBezTo>
                      <a:close/>
                      <a:moveTo>
                        <a:pt x="497" y="200"/>
                      </a:moveTo>
                      <a:cubicBezTo>
                        <a:pt x="497" y="200"/>
                        <a:pt x="498" y="200"/>
                        <a:pt x="498" y="200"/>
                      </a:cubicBezTo>
                      <a:cubicBezTo>
                        <a:pt x="494" y="204"/>
                        <a:pt x="491" y="207"/>
                        <a:pt x="487" y="211"/>
                      </a:cubicBezTo>
                      <a:cubicBezTo>
                        <a:pt x="488" y="210"/>
                        <a:pt x="488" y="210"/>
                        <a:pt x="488" y="209"/>
                      </a:cubicBezTo>
                      <a:cubicBezTo>
                        <a:pt x="491" y="206"/>
                        <a:pt x="494" y="203"/>
                        <a:pt x="497" y="200"/>
                      </a:cubicBezTo>
                      <a:close/>
                      <a:moveTo>
                        <a:pt x="422" y="293"/>
                      </a:moveTo>
                      <a:cubicBezTo>
                        <a:pt x="420" y="296"/>
                        <a:pt x="417" y="298"/>
                        <a:pt x="415" y="300"/>
                      </a:cubicBezTo>
                      <a:cubicBezTo>
                        <a:pt x="413" y="301"/>
                        <a:pt x="412" y="302"/>
                        <a:pt x="410" y="302"/>
                      </a:cubicBezTo>
                      <a:cubicBezTo>
                        <a:pt x="414" y="299"/>
                        <a:pt x="418" y="296"/>
                        <a:pt x="422" y="293"/>
                      </a:cubicBezTo>
                      <a:close/>
                      <a:moveTo>
                        <a:pt x="355" y="364"/>
                      </a:moveTo>
                      <a:cubicBezTo>
                        <a:pt x="356" y="364"/>
                        <a:pt x="356" y="364"/>
                        <a:pt x="357" y="364"/>
                      </a:cubicBezTo>
                      <a:cubicBezTo>
                        <a:pt x="353" y="369"/>
                        <a:pt x="349" y="373"/>
                        <a:pt x="344" y="377"/>
                      </a:cubicBezTo>
                      <a:cubicBezTo>
                        <a:pt x="347" y="372"/>
                        <a:pt x="351" y="368"/>
                        <a:pt x="355" y="364"/>
                      </a:cubicBezTo>
                      <a:close/>
                      <a:moveTo>
                        <a:pt x="378" y="343"/>
                      </a:moveTo>
                      <a:cubicBezTo>
                        <a:pt x="378" y="343"/>
                        <a:pt x="378" y="343"/>
                        <a:pt x="379" y="343"/>
                      </a:cubicBezTo>
                      <a:cubicBezTo>
                        <a:pt x="379" y="343"/>
                        <a:pt x="379" y="343"/>
                        <a:pt x="379" y="343"/>
                      </a:cubicBezTo>
                      <a:cubicBezTo>
                        <a:pt x="379" y="343"/>
                        <a:pt x="378" y="343"/>
                        <a:pt x="378" y="343"/>
                      </a:cubicBezTo>
                      <a:close/>
                      <a:moveTo>
                        <a:pt x="364" y="343"/>
                      </a:moveTo>
                      <a:cubicBezTo>
                        <a:pt x="361" y="346"/>
                        <a:pt x="358" y="350"/>
                        <a:pt x="355" y="353"/>
                      </a:cubicBezTo>
                      <a:cubicBezTo>
                        <a:pt x="355" y="353"/>
                        <a:pt x="356" y="352"/>
                        <a:pt x="356" y="352"/>
                      </a:cubicBezTo>
                      <a:cubicBezTo>
                        <a:pt x="359" y="349"/>
                        <a:pt x="361" y="346"/>
                        <a:pt x="364" y="343"/>
                      </a:cubicBezTo>
                      <a:close/>
                      <a:moveTo>
                        <a:pt x="343" y="366"/>
                      </a:moveTo>
                      <a:cubicBezTo>
                        <a:pt x="343" y="367"/>
                        <a:pt x="344" y="367"/>
                        <a:pt x="345" y="367"/>
                      </a:cubicBezTo>
                      <a:cubicBezTo>
                        <a:pt x="337" y="376"/>
                        <a:pt x="329" y="385"/>
                        <a:pt x="320" y="393"/>
                      </a:cubicBezTo>
                      <a:cubicBezTo>
                        <a:pt x="324" y="389"/>
                        <a:pt x="327" y="386"/>
                        <a:pt x="330" y="382"/>
                      </a:cubicBezTo>
                      <a:cubicBezTo>
                        <a:pt x="330" y="382"/>
                        <a:pt x="330" y="381"/>
                        <a:pt x="330" y="381"/>
                      </a:cubicBezTo>
                      <a:cubicBezTo>
                        <a:pt x="334" y="376"/>
                        <a:pt x="339" y="371"/>
                        <a:pt x="343" y="366"/>
                      </a:cubicBezTo>
                      <a:close/>
                      <a:moveTo>
                        <a:pt x="270" y="469"/>
                      </a:moveTo>
                      <a:cubicBezTo>
                        <a:pt x="269" y="468"/>
                        <a:pt x="265" y="469"/>
                        <a:pt x="265" y="469"/>
                      </a:cubicBezTo>
                      <a:cubicBezTo>
                        <a:pt x="265" y="469"/>
                        <a:pt x="265" y="469"/>
                        <a:pt x="264" y="469"/>
                      </a:cubicBezTo>
                      <a:cubicBezTo>
                        <a:pt x="264" y="469"/>
                        <a:pt x="264" y="469"/>
                        <a:pt x="264" y="469"/>
                      </a:cubicBezTo>
                      <a:cubicBezTo>
                        <a:pt x="265" y="467"/>
                        <a:pt x="266" y="465"/>
                        <a:pt x="266" y="463"/>
                      </a:cubicBezTo>
                      <a:cubicBezTo>
                        <a:pt x="267" y="462"/>
                        <a:pt x="268" y="462"/>
                        <a:pt x="269" y="461"/>
                      </a:cubicBezTo>
                      <a:cubicBezTo>
                        <a:pt x="270" y="461"/>
                        <a:pt x="271" y="460"/>
                        <a:pt x="272" y="460"/>
                      </a:cubicBezTo>
                      <a:cubicBezTo>
                        <a:pt x="274" y="458"/>
                        <a:pt x="276" y="457"/>
                        <a:pt x="277" y="456"/>
                      </a:cubicBezTo>
                      <a:cubicBezTo>
                        <a:pt x="277" y="457"/>
                        <a:pt x="281" y="458"/>
                        <a:pt x="282" y="457"/>
                      </a:cubicBezTo>
                      <a:cubicBezTo>
                        <a:pt x="283" y="456"/>
                        <a:pt x="284" y="455"/>
                        <a:pt x="285" y="454"/>
                      </a:cubicBezTo>
                      <a:cubicBezTo>
                        <a:pt x="286" y="454"/>
                        <a:pt x="287" y="454"/>
                        <a:pt x="288" y="454"/>
                      </a:cubicBezTo>
                      <a:cubicBezTo>
                        <a:pt x="298" y="447"/>
                        <a:pt x="309" y="441"/>
                        <a:pt x="321" y="436"/>
                      </a:cubicBezTo>
                      <a:cubicBezTo>
                        <a:pt x="306" y="450"/>
                        <a:pt x="288" y="460"/>
                        <a:pt x="270" y="468"/>
                      </a:cubicBezTo>
                      <a:cubicBezTo>
                        <a:pt x="270" y="468"/>
                        <a:pt x="270" y="469"/>
                        <a:pt x="270" y="469"/>
                      </a:cubicBezTo>
                      <a:close/>
                      <a:moveTo>
                        <a:pt x="264" y="501"/>
                      </a:moveTo>
                      <a:cubicBezTo>
                        <a:pt x="260" y="503"/>
                        <a:pt x="256" y="504"/>
                        <a:pt x="253" y="505"/>
                      </a:cubicBezTo>
                      <a:cubicBezTo>
                        <a:pt x="251" y="506"/>
                        <a:pt x="251" y="507"/>
                        <a:pt x="251" y="507"/>
                      </a:cubicBezTo>
                      <a:cubicBezTo>
                        <a:pt x="248" y="509"/>
                        <a:pt x="245" y="510"/>
                        <a:pt x="242" y="512"/>
                      </a:cubicBezTo>
                      <a:cubicBezTo>
                        <a:pt x="243" y="510"/>
                        <a:pt x="245" y="508"/>
                        <a:pt x="247" y="507"/>
                      </a:cubicBezTo>
                      <a:cubicBezTo>
                        <a:pt x="247" y="507"/>
                        <a:pt x="247" y="506"/>
                        <a:pt x="247" y="506"/>
                      </a:cubicBezTo>
                      <a:cubicBezTo>
                        <a:pt x="248" y="506"/>
                        <a:pt x="249" y="506"/>
                        <a:pt x="250" y="506"/>
                      </a:cubicBezTo>
                      <a:cubicBezTo>
                        <a:pt x="255" y="503"/>
                        <a:pt x="260" y="500"/>
                        <a:pt x="266" y="498"/>
                      </a:cubicBezTo>
                      <a:cubicBezTo>
                        <a:pt x="270" y="495"/>
                        <a:pt x="274" y="494"/>
                        <a:pt x="278" y="494"/>
                      </a:cubicBezTo>
                      <a:cubicBezTo>
                        <a:pt x="275" y="496"/>
                        <a:pt x="271" y="498"/>
                        <a:pt x="267" y="500"/>
                      </a:cubicBezTo>
                      <a:cubicBezTo>
                        <a:pt x="266" y="501"/>
                        <a:pt x="265" y="501"/>
                        <a:pt x="264" y="501"/>
                      </a:cubicBezTo>
                      <a:close/>
                      <a:moveTo>
                        <a:pt x="211" y="524"/>
                      </a:moveTo>
                      <a:cubicBezTo>
                        <a:pt x="211" y="524"/>
                        <a:pt x="211" y="524"/>
                        <a:pt x="211" y="524"/>
                      </a:cubicBezTo>
                      <a:cubicBezTo>
                        <a:pt x="211" y="524"/>
                        <a:pt x="211" y="524"/>
                        <a:pt x="210" y="525"/>
                      </a:cubicBezTo>
                      <a:cubicBezTo>
                        <a:pt x="211" y="524"/>
                        <a:pt x="211" y="524"/>
                        <a:pt x="211" y="524"/>
                      </a:cubicBezTo>
                      <a:close/>
                      <a:moveTo>
                        <a:pt x="248" y="499"/>
                      </a:moveTo>
                      <a:cubicBezTo>
                        <a:pt x="249" y="498"/>
                        <a:pt x="250" y="497"/>
                        <a:pt x="251" y="495"/>
                      </a:cubicBezTo>
                      <a:cubicBezTo>
                        <a:pt x="252" y="495"/>
                        <a:pt x="253" y="495"/>
                        <a:pt x="253" y="495"/>
                      </a:cubicBezTo>
                      <a:cubicBezTo>
                        <a:pt x="253" y="495"/>
                        <a:pt x="253" y="494"/>
                        <a:pt x="254" y="494"/>
                      </a:cubicBezTo>
                      <a:cubicBezTo>
                        <a:pt x="252" y="496"/>
                        <a:pt x="250" y="498"/>
                        <a:pt x="248" y="499"/>
                      </a:cubicBezTo>
                      <a:close/>
                      <a:moveTo>
                        <a:pt x="249" y="491"/>
                      </a:moveTo>
                      <a:cubicBezTo>
                        <a:pt x="249" y="491"/>
                        <a:pt x="249" y="491"/>
                        <a:pt x="249" y="491"/>
                      </a:cubicBezTo>
                      <a:cubicBezTo>
                        <a:pt x="249" y="491"/>
                        <a:pt x="249" y="491"/>
                        <a:pt x="249" y="491"/>
                      </a:cubicBezTo>
                      <a:cubicBezTo>
                        <a:pt x="249" y="491"/>
                        <a:pt x="249" y="491"/>
                        <a:pt x="249" y="491"/>
                      </a:cubicBezTo>
                      <a:cubicBezTo>
                        <a:pt x="249" y="491"/>
                        <a:pt x="249" y="491"/>
                        <a:pt x="249" y="491"/>
                      </a:cubicBezTo>
                      <a:close/>
                      <a:moveTo>
                        <a:pt x="255" y="473"/>
                      </a:moveTo>
                      <a:cubicBezTo>
                        <a:pt x="255" y="474"/>
                        <a:pt x="255" y="474"/>
                        <a:pt x="254" y="475"/>
                      </a:cubicBezTo>
                      <a:cubicBezTo>
                        <a:pt x="254" y="475"/>
                        <a:pt x="253" y="476"/>
                        <a:pt x="252" y="476"/>
                      </a:cubicBezTo>
                      <a:cubicBezTo>
                        <a:pt x="253" y="475"/>
                        <a:pt x="254" y="474"/>
                        <a:pt x="255" y="473"/>
                      </a:cubicBezTo>
                      <a:close/>
                      <a:moveTo>
                        <a:pt x="204" y="533"/>
                      </a:moveTo>
                      <a:cubicBezTo>
                        <a:pt x="213" y="527"/>
                        <a:pt x="222" y="522"/>
                        <a:pt x="230" y="516"/>
                      </a:cubicBezTo>
                      <a:cubicBezTo>
                        <a:pt x="222" y="523"/>
                        <a:pt x="214" y="530"/>
                        <a:pt x="206" y="538"/>
                      </a:cubicBezTo>
                      <a:cubicBezTo>
                        <a:pt x="204" y="539"/>
                        <a:pt x="202" y="540"/>
                        <a:pt x="199" y="541"/>
                      </a:cubicBezTo>
                      <a:cubicBezTo>
                        <a:pt x="201" y="538"/>
                        <a:pt x="202" y="535"/>
                        <a:pt x="204" y="533"/>
                      </a:cubicBezTo>
                      <a:close/>
                      <a:moveTo>
                        <a:pt x="213" y="537"/>
                      </a:moveTo>
                      <a:cubicBezTo>
                        <a:pt x="212" y="537"/>
                        <a:pt x="212" y="537"/>
                        <a:pt x="211" y="538"/>
                      </a:cubicBezTo>
                      <a:cubicBezTo>
                        <a:pt x="212" y="537"/>
                        <a:pt x="212" y="537"/>
                        <a:pt x="213" y="537"/>
                      </a:cubicBezTo>
                      <a:cubicBezTo>
                        <a:pt x="213" y="537"/>
                        <a:pt x="213" y="537"/>
                        <a:pt x="213" y="537"/>
                      </a:cubicBezTo>
                      <a:close/>
                      <a:moveTo>
                        <a:pt x="253" y="500"/>
                      </a:moveTo>
                      <a:cubicBezTo>
                        <a:pt x="260" y="495"/>
                        <a:pt x="266" y="490"/>
                        <a:pt x="272" y="484"/>
                      </a:cubicBezTo>
                      <a:cubicBezTo>
                        <a:pt x="272" y="483"/>
                        <a:pt x="272" y="483"/>
                        <a:pt x="272" y="483"/>
                      </a:cubicBezTo>
                      <a:cubicBezTo>
                        <a:pt x="274" y="482"/>
                        <a:pt x="275" y="481"/>
                        <a:pt x="277" y="480"/>
                      </a:cubicBezTo>
                      <a:cubicBezTo>
                        <a:pt x="283" y="477"/>
                        <a:pt x="290" y="474"/>
                        <a:pt x="284" y="481"/>
                      </a:cubicBezTo>
                      <a:cubicBezTo>
                        <a:pt x="279" y="486"/>
                        <a:pt x="272" y="490"/>
                        <a:pt x="266" y="493"/>
                      </a:cubicBezTo>
                      <a:cubicBezTo>
                        <a:pt x="262" y="495"/>
                        <a:pt x="257" y="498"/>
                        <a:pt x="253" y="500"/>
                      </a:cubicBezTo>
                      <a:close/>
                      <a:moveTo>
                        <a:pt x="235" y="492"/>
                      </a:moveTo>
                      <a:cubicBezTo>
                        <a:pt x="238" y="490"/>
                        <a:pt x="241" y="488"/>
                        <a:pt x="242" y="486"/>
                      </a:cubicBezTo>
                      <a:cubicBezTo>
                        <a:pt x="244" y="485"/>
                        <a:pt x="247" y="483"/>
                        <a:pt x="249" y="481"/>
                      </a:cubicBezTo>
                      <a:cubicBezTo>
                        <a:pt x="245" y="486"/>
                        <a:pt x="240" y="490"/>
                        <a:pt x="236" y="495"/>
                      </a:cubicBezTo>
                      <a:cubicBezTo>
                        <a:pt x="234" y="497"/>
                        <a:pt x="231" y="499"/>
                        <a:pt x="229" y="501"/>
                      </a:cubicBezTo>
                      <a:cubicBezTo>
                        <a:pt x="229" y="501"/>
                        <a:pt x="228" y="501"/>
                        <a:pt x="228" y="501"/>
                      </a:cubicBezTo>
                      <a:cubicBezTo>
                        <a:pt x="230" y="498"/>
                        <a:pt x="233" y="495"/>
                        <a:pt x="235" y="492"/>
                      </a:cubicBezTo>
                      <a:close/>
                      <a:moveTo>
                        <a:pt x="193" y="545"/>
                      </a:moveTo>
                      <a:cubicBezTo>
                        <a:pt x="194" y="545"/>
                        <a:pt x="196" y="545"/>
                        <a:pt x="196" y="545"/>
                      </a:cubicBezTo>
                      <a:cubicBezTo>
                        <a:pt x="197" y="544"/>
                        <a:pt x="198" y="544"/>
                        <a:pt x="200" y="544"/>
                      </a:cubicBezTo>
                      <a:cubicBezTo>
                        <a:pt x="196" y="547"/>
                        <a:pt x="192" y="550"/>
                        <a:pt x="189" y="554"/>
                      </a:cubicBezTo>
                      <a:cubicBezTo>
                        <a:pt x="189" y="554"/>
                        <a:pt x="189" y="554"/>
                        <a:pt x="189" y="554"/>
                      </a:cubicBezTo>
                      <a:cubicBezTo>
                        <a:pt x="187" y="555"/>
                        <a:pt x="185" y="557"/>
                        <a:pt x="183" y="558"/>
                      </a:cubicBezTo>
                      <a:cubicBezTo>
                        <a:pt x="186" y="554"/>
                        <a:pt x="189" y="550"/>
                        <a:pt x="193" y="545"/>
                      </a:cubicBezTo>
                      <a:close/>
                      <a:moveTo>
                        <a:pt x="218" y="538"/>
                      </a:moveTo>
                      <a:cubicBezTo>
                        <a:pt x="213" y="540"/>
                        <a:pt x="208" y="542"/>
                        <a:pt x="203" y="545"/>
                      </a:cubicBezTo>
                      <a:cubicBezTo>
                        <a:pt x="205" y="544"/>
                        <a:pt x="206" y="542"/>
                        <a:pt x="208" y="541"/>
                      </a:cubicBezTo>
                      <a:cubicBezTo>
                        <a:pt x="209" y="541"/>
                        <a:pt x="211" y="541"/>
                        <a:pt x="212" y="541"/>
                      </a:cubicBezTo>
                      <a:cubicBezTo>
                        <a:pt x="215" y="539"/>
                        <a:pt x="218" y="538"/>
                        <a:pt x="221" y="536"/>
                      </a:cubicBezTo>
                      <a:cubicBezTo>
                        <a:pt x="220" y="537"/>
                        <a:pt x="219" y="537"/>
                        <a:pt x="218" y="538"/>
                      </a:cubicBezTo>
                      <a:close/>
                      <a:moveTo>
                        <a:pt x="255" y="517"/>
                      </a:moveTo>
                      <a:cubicBezTo>
                        <a:pt x="255" y="517"/>
                        <a:pt x="254" y="517"/>
                        <a:pt x="254" y="517"/>
                      </a:cubicBezTo>
                      <a:cubicBezTo>
                        <a:pt x="257" y="515"/>
                        <a:pt x="259" y="513"/>
                        <a:pt x="262" y="511"/>
                      </a:cubicBezTo>
                      <a:cubicBezTo>
                        <a:pt x="269" y="508"/>
                        <a:pt x="277" y="506"/>
                        <a:pt x="284" y="504"/>
                      </a:cubicBezTo>
                      <a:cubicBezTo>
                        <a:pt x="274" y="507"/>
                        <a:pt x="265" y="512"/>
                        <a:pt x="255" y="517"/>
                      </a:cubicBezTo>
                      <a:close/>
                      <a:moveTo>
                        <a:pt x="252" y="514"/>
                      </a:moveTo>
                      <a:cubicBezTo>
                        <a:pt x="250" y="516"/>
                        <a:pt x="248" y="517"/>
                        <a:pt x="245" y="519"/>
                      </a:cubicBezTo>
                      <a:cubicBezTo>
                        <a:pt x="244" y="519"/>
                        <a:pt x="243" y="520"/>
                        <a:pt x="241" y="521"/>
                      </a:cubicBezTo>
                      <a:cubicBezTo>
                        <a:pt x="236" y="522"/>
                        <a:pt x="232" y="524"/>
                        <a:pt x="227" y="526"/>
                      </a:cubicBezTo>
                      <a:cubicBezTo>
                        <a:pt x="229" y="524"/>
                        <a:pt x="232" y="522"/>
                        <a:pt x="235" y="519"/>
                      </a:cubicBezTo>
                      <a:cubicBezTo>
                        <a:pt x="235" y="519"/>
                        <a:pt x="235" y="519"/>
                        <a:pt x="236" y="519"/>
                      </a:cubicBezTo>
                      <a:cubicBezTo>
                        <a:pt x="241" y="517"/>
                        <a:pt x="247" y="516"/>
                        <a:pt x="252" y="514"/>
                      </a:cubicBezTo>
                      <a:close/>
                      <a:moveTo>
                        <a:pt x="328" y="455"/>
                      </a:moveTo>
                      <a:cubicBezTo>
                        <a:pt x="358" y="446"/>
                        <a:pt x="389" y="442"/>
                        <a:pt x="421" y="441"/>
                      </a:cubicBezTo>
                      <a:cubicBezTo>
                        <a:pt x="443" y="440"/>
                        <a:pt x="466" y="443"/>
                        <a:pt x="488" y="437"/>
                      </a:cubicBezTo>
                      <a:cubicBezTo>
                        <a:pt x="428" y="485"/>
                        <a:pt x="348" y="478"/>
                        <a:pt x="276" y="498"/>
                      </a:cubicBezTo>
                      <a:cubicBezTo>
                        <a:pt x="280" y="496"/>
                        <a:pt x="283" y="494"/>
                        <a:pt x="287" y="491"/>
                      </a:cubicBezTo>
                      <a:cubicBezTo>
                        <a:pt x="288" y="490"/>
                        <a:pt x="287" y="490"/>
                        <a:pt x="286" y="490"/>
                      </a:cubicBezTo>
                      <a:cubicBezTo>
                        <a:pt x="281" y="490"/>
                        <a:pt x="277" y="491"/>
                        <a:pt x="273" y="492"/>
                      </a:cubicBezTo>
                      <a:cubicBezTo>
                        <a:pt x="275" y="491"/>
                        <a:pt x="276" y="490"/>
                        <a:pt x="278" y="489"/>
                      </a:cubicBezTo>
                      <a:cubicBezTo>
                        <a:pt x="284" y="485"/>
                        <a:pt x="290" y="481"/>
                        <a:pt x="295" y="474"/>
                      </a:cubicBezTo>
                      <a:cubicBezTo>
                        <a:pt x="296" y="473"/>
                        <a:pt x="293" y="473"/>
                        <a:pt x="293" y="473"/>
                      </a:cubicBezTo>
                      <a:cubicBezTo>
                        <a:pt x="290" y="474"/>
                        <a:pt x="288" y="474"/>
                        <a:pt x="285" y="475"/>
                      </a:cubicBezTo>
                      <a:cubicBezTo>
                        <a:pt x="289" y="472"/>
                        <a:pt x="294" y="469"/>
                        <a:pt x="298" y="466"/>
                      </a:cubicBezTo>
                      <a:cubicBezTo>
                        <a:pt x="300" y="464"/>
                        <a:pt x="294" y="465"/>
                        <a:pt x="293" y="466"/>
                      </a:cubicBezTo>
                      <a:cubicBezTo>
                        <a:pt x="286" y="471"/>
                        <a:pt x="279" y="475"/>
                        <a:pt x="272" y="480"/>
                      </a:cubicBezTo>
                      <a:cubicBezTo>
                        <a:pt x="271" y="481"/>
                        <a:pt x="270" y="481"/>
                        <a:pt x="269" y="481"/>
                      </a:cubicBezTo>
                      <a:cubicBezTo>
                        <a:pt x="274" y="478"/>
                        <a:pt x="278" y="473"/>
                        <a:pt x="282" y="469"/>
                      </a:cubicBezTo>
                      <a:cubicBezTo>
                        <a:pt x="297" y="463"/>
                        <a:pt x="313" y="460"/>
                        <a:pt x="328" y="455"/>
                      </a:cubicBezTo>
                      <a:close/>
                      <a:moveTo>
                        <a:pt x="268" y="472"/>
                      </a:moveTo>
                      <a:cubicBezTo>
                        <a:pt x="269" y="471"/>
                        <a:pt x="269" y="471"/>
                        <a:pt x="269" y="471"/>
                      </a:cubicBezTo>
                      <a:cubicBezTo>
                        <a:pt x="269" y="471"/>
                        <a:pt x="269" y="471"/>
                        <a:pt x="270" y="471"/>
                      </a:cubicBezTo>
                      <a:cubicBezTo>
                        <a:pt x="269" y="471"/>
                        <a:pt x="269" y="471"/>
                        <a:pt x="268" y="472"/>
                      </a:cubicBezTo>
                      <a:close/>
                      <a:moveTo>
                        <a:pt x="343" y="414"/>
                      </a:moveTo>
                      <a:cubicBezTo>
                        <a:pt x="355" y="409"/>
                        <a:pt x="337" y="423"/>
                        <a:pt x="338" y="423"/>
                      </a:cubicBezTo>
                      <a:cubicBezTo>
                        <a:pt x="333" y="426"/>
                        <a:pt x="328" y="428"/>
                        <a:pt x="323" y="431"/>
                      </a:cubicBezTo>
                      <a:cubicBezTo>
                        <a:pt x="315" y="433"/>
                        <a:pt x="308" y="436"/>
                        <a:pt x="300" y="440"/>
                      </a:cubicBezTo>
                      <a:cubicBezTo>
                        <a:pt x="302" y="438"/>
                        <a:pt x="303" y="436"/>
                        <a:pt x="305" y="434"/>
                      </a:cubicBezTo>
                      <a:cubicBezTo>
                        <a:pt x="307" y="433"/>
                        <a:pt x="308" y="432"/>
                        <a:pt x="310" y="431"/>
                      </a:cubicBezTo>
                      <a:cubicBezTo>
                        <a:pt x="309" y="433"/>
                        <a:pt x="313" y="433"/>
                        <a:pt x="315" y="432"/>
                      </a:cubicBezTo>
                      <a:cubicBezTo>
                        <a:pt x="320" y="428"/>
                        <a:pt x="326" y="424"/>
                        <a:pt x="332" y="420"/>
                      </a:cubicBezTo>
                      <a:cubicBezTo>
                        <a:pt x="335" y="418"/>
                        <a:pt x="339" y="416"/>
                        <a:pt x="343" y="414"/>
                      </a:cubicBezTo>
                      <a:close/>
                      <a:moveTo>
                        <a:pt x="326" y="420"/>
                      </a:moveTo>
                      <a:cubicBezTo>
                        <a:pt x="327" y="419"/>
                        <a:pt x="327" y="418"/>
                        <a:pt x="328" y="418"/>
                      </a:cubicBezTo>
                      <a:cubicBezTo>
                        <a:pt x="331" y="416"/>
                        <a:pt x="328" y="414"/>
                        <a:pt x="326" y="415"/>
                      </a:cubicBezTo>
                      <a:cubicBezTo>
                        <a:pt x="327" y="413"/>
                        <a:pt x="329" y="411"/>
                        <a:pt x="330" y="409"/>
                      </a:cubicBezTo>
                      <a:cubicBezTo>
                        <a:pt x="334" y="408"/>
                        <a:pt x="348" y="402"/>
                        <a:pt x="339" y="411"/>
                      </a:cubicBezTo>
                      <a:cubicBezTo>
                        <a:pt x="336" y="413"/>
                        <a:pt x="334" y="414"/>
                        <a:pt x="332" y="416"/>
                      </a:cubicBezTo>
                      <a:cubicBezTo>
                        <a:pt x="330" y="417"/>
                        <a:pt x="328" y="418"/>
                        <a:pt x="326" y="420"/>
                      </a:cubicBezTo>
                      <a:close/>
                      <a:moveTo>
                        <a:pt x="336" y="400"/>
                      </a:moveTo>
                      <a:cubicBezTo>
                        <a:pt x="335" y="399"/>
                        <a:pt x="331" y="400"/>
                        <a:pt x="330" y="401"/>
                      </a:cubicBezTo>
                      <a:cubicBezTo>
                        <a:pt x="327" y="404"/>
                        <a:pt x="324" y="406"/>
                        <a:pt x="321" y="409"/>
                      </a:cubicBezTo>
                      <a:cubicBezTo>
                        <a:pt x="318" y="411"/>
                        <a:pt x="315" y="413"/>
                        <a:pt x="312" y="415"/>
                      </a:cubicBezTo>
                      <a:cubicBezTo>
                        <a:pt x="310" y="417"/>
                        <a:pt x="312" y="417"/>
                        <a:pt x="314" y="417"/>
                      </a:cubicBezTo>
                      <a:cubicBezTo>
                        <a:pt x="309" y="422"/>
                        <a:pt x="305" y="427"/>
                        <a:pt x="300" y="432"/>
                      </a:cubicBezTo>
                      <a:cubicBezTo>
                        <a:pt x="300" y="433"/>
                        <a:pt x="299" y="433"/>
                        <a:pt x="298" y="434"/>
                      </a:cubicBezTo>
                      <a:cubicBezTo>
                        <a:pt x="293" y="437"/>
                        <a:pt x="288" y="441"/>
                        <a:pt x="283" y="444"/>
                      </a:cubicBezTo>
                      <a:cubicBezTo>
                        <a:pt x="293" y="434"/>
                        <a:pt x="304" y="423"/>
                        <a:pt x="312" y="410"/>
                      </a:cubicBezTo>
                      <a:cubicBezTo>
                        <a:pt x="312" y="409"/>
                        <a:pt x="312" y="408"/>
                        <a:pt x="311" y="408"/>
                      </a:cubicBezTo>
                      <a:cubicBezTo>
                        <a:pt x="319" y="401"/>
                        <a:pt x="326" y="394"/>
                        <a:pt x="333" y="387"/>
                      </a:cubicBezTo>
                      <a:cubicBezTo>
                        <a:pt x="332" y="390"/>
                        <a:pt x="336" y="390"/>
                        <a:pt x="338" y="389"/>
                      </a:cubicBezTo>
                      <a:cubicBezTo>
                        <a:pt x="338" y="388"/>
                        <a:pt x="339" y="388"/>
                        <a:pt x="339" y="388"/>
                      </a:cubicBezTo>
                      <a:cubicBezTo>
                        <a:pt x="339" y="389"/>
                        <a:pt x="342" y="389"/>
                        <a:pt x="343" y="389"/>
                      </a:cubicBezTo>
                      <a:cubicBezTo>
                        <a:pt x="347" y="387"/>
                        <a:pt x="350" y="385"/>
                        <a:pt x="354" y="384"/>
                      </a:cubicBezTo>
                      <a:cubicBezTo>
                        <a:pt x="349" y="391"/>
                        <a:pt x="342" y="396"/>
                        <a:pt x="336" y="400"/>
                      </a:cubicBezTo>
                      <a:close/>
                      <a:moveTo>
                        <a:pt x="462" y="352"/>
                      </a:moveTo>
                      <a:cubicBezTo>
                        <a:pt x="442" y="352"/>
                        <a:pt x="422" y="354"/>
                        <a:pt x="402" y="357"/>
                      </a:cubicBezTo>
                      <a:cubicBezTo>
                        <a:pt x="404" y="356"/>
                        <a:pt x="406" y="355"/>
                        <a:pt x="408" y="354"/>
                      </a:cubicBezTo>
                      <a:cubicBezTo>
                        <a:pt x="409" y="354"/>
                        <a:pt x="410" y="353"/>
                        <a:pt x="411" y="353"/>
                      </a:cubicBezTo>
                      <a:cubicBezTo>
                        <a:pt x="439" y="348"/>
                        <a:pt x="468" y="352"/>
                        <a:pt x="496" y="354"/>
                      </a:cubicBezTo>
                      <a:cubicBezTo>
                        <a:pt x="500" y="354"/>
                        <a:pt x="504" y="355"/>
                        <a:pt x="508" y="355"/>
                      </a:cubicBezTo>
                      <a:cubicBezTo>
                        <a:pt x="507" y="355"/>
                        <a:pt x="505" y="356"/>
                        <a:pt x="504" y="356"/>
                      </a:cubicBezTo>
                      <a:cubicBezTo>
                        <a:pt x="490" y="354"/>
                        <a:pt x="476" y="352"/>
                        <a:pt x="462" y="352"/>
                      </a:cubicBezTo>
                      <a:close/>
                      <a:moveTo>
                        <a:pt x="532" y="357"/>
                      </a:moveTo>
                      <a:cubicBezTo>
                        <a:pt x="526" y="358"/>
                        <a:pt x="519" y="357"/>
                        <a:pt x="512" y="357"/>
                      </a:cubicBezTo>
                      <a:cubicBezTo>
                        <a:pt x="514" y="356"/>
                        <a:pt x="515" y="356"/>
                        <a:pt x="516" y="356"/>
                      </a:cubicBezTo>
                      <a:cubicBezTo>
                        <a:pt x="522" y="357"/>
                        <a:pt x="528" y="357"/>
                        <a:pt x="533" y="357"/>
                      </a:cubicBezTo>
                      <a:cubicBezTo>
                        <a:pt x="533" y="357"/>
                        <a:pt x="533" y="357"/>
                        <a:pt x="532" y="357"/>
                      </a:cubicBezTo>
                      <a:close/>
                      <a:moveTo>
                        <a:pt x="555" y="350"/>
                      </a:moveTo>
                      <a:cubicBezTo>
                        <a:pt x="554" y="350"/>
                        <a:pt x="553" y="350"/>
                        <a:pt x="552" y="351"/>
                      </a:cubicBezTo>
                      <a:cubicBezTo>
                        <a:pt x="548" y="352"/>
                        <a:pt x="543" y="352"/>
                        <a:pt x="539" y="353"/>
                      </a:cubicBezTo>
                      <a:cubicBezTo>
                        <a:pt x="544" y="352"/>
                        <a:pt x="550" y="351"/>
                        <a:pt x="555" y="350"/>
                      </a:cubicBezTo>
                      <a:close/>
                      <a:moveTo>
                        <a:pt x="467" y="350"/>
                      </a:moveTo>
                      <a:cubicBezTo>
                        <a:pt x="455" y="349"/>
                        <a:pt x="442" y="348"/>
                        <a:pt x="430" y="349"/>
                      </a:cubicBezTo>
                      <a:cubicBezTo>
                        <a:pt x="442" y="347"/>
                        <a:pt x="454" y="348"/>
                        <a:pt x="467" y="350"/>
                      </a:cubicBezTo>
                      <a:close/>
                      <a:moveTo>
                        <a:pt x="376" y="365"/>
                      </a:moveTo>
                      <a:cubicBezTo>
                        <a:pt x="381" y="362"/>
                        <a:pt x="387" y="359"/>
                        <a:pt x="392" y="357"/>
                      </a:cubicBezTo>
                      <a:cubicBezTo>
                        <a:pt x="392" y="357"/>
                        <a:pt x="392" y="358"/>
                        <a:pt x="392" y="358"/>
                      </a:cubicBezTo>
                      <a:cubicBezTo>
                        <a:pt x="391" y="358"/>
                        <a:pt x="391" y="359"/>
                        <a:pt x="391" y="359"/>
                      </a:cubicBezTo>
                      <a:cubicBezTo>
                        <a:pt x="391" y="359"/>
                        <a:pt x="391" y="359"/>
                        <a:pt x="391" y="359"/>
                      </a:cubicBezTo>
                      <a:cubicBezTo>
                        <a:pt x="390" y="359"/>
                        <a:pt x="389" y="359"/>
                        <a:pt x="387" y="360"/>
                      </a:cubicBezTo>
                      <a:cubicBezTo>
                        <a:pt x="385" y="360"/>
                        <a:pt x="383" y="362"/>
                        <a:pt x="385" y="362"/>
                      </a:cubicBezTo>
                      <a:cubicBezTo>
                        <a:pt x="370" y="370"/>
                        <a:pt x="355" y="377"/>
                        <a:pt x="341" y="386"/>
                      </a:cubicBezTo>
                      <a:cubicBezTo>
                        <a:pt x="352" y="377"/>
                        <a:pt x="363" y="366"/>
                        <a:pt x="371" y="354"/>
                      </a:cubicBezTo>
                      <a:cubicBezTo>
                        <a:pt x="372" y="353"/>
                        <a:pt x="374" y="352"/>
                        <a:pt x="375" y="351"/>
                      </a:cubicBezTo>
                      <a:cubicBezTo>
                        <a:pt x="376" y="351"/>
                        <a:pt x="378" y="351"/>
                        <a:pt x="378" y="350"/>
                      </a:cubicBezTo>
                      <a:cubicBezTo>
                        <a:pt x="379" y="349"/>
                        <a:pt x="380" y="348"/>
                        <a:pt x="380" y="347"/>
                      </a:cubicBezTo>
                      <a:cubicBezTo>
                        <a:pt x="381" y="347"/>
                        <a:pt x="383" y="346"/>
                        <a:pt x="384" y="345"/>
                      </a:cubicBezTo>
                      <a:cubicBezTo>
                        <a:pt x="376" y="352"/>
                        <a:pt x="369" y="360"/>
                        <a:pt x="362" y="368"/>
                      </a:cubicBezTo>
                      <a:cubicBezTo>
                        <a:pt x="359" y="370"/>
                        <a:pt x="365" y="371"/>
                        <a:pt x="367" y="369"/>
                      </a:cubicBezTo>
                      <a:cubicBezTo>
                        <a:pt x="368" y="368"/>
                        <a:pt x="370" y="366"/>
                        <a:pt x="371" y="365"/>
                      </a:cubicBezTo>
                      <a:cubicBezTo>
                        <a:pt x="372" y="365"/>
                        <a:pt x="375" y="365"/>
                        <a:pt x="376" y="365"/>
                      </a:cubicBezTo>
                      <a:close/>
                      <a:moveTo>
                        <a:pt x="406" y="336"/>
                      </a:moveTo>
                      <a:cubicBezTo>
                        <a:pt x="401" y="338"/>
                        <a:pt x="395" y="342"/>
                        <a:pt x="390" y="346"/>
                      </a:cubicBezTo>
                      <a:cubicBezTo>
                        <a:pt x="393" y="343"/>
                        <a:pt x="396" y="341"/>
                        <a:pt x="398" y="338"/>
                      </a:cubicBezTo>
                      <a:cubicBezTo>
                        <a:pt x="401" y="337"/>
                        <a:pt x="404" y="336"/>
                        <a:pt x="406" y="336"/>
                      </a:cubicBezTo>
                      <a:close/>
                      <a:moveTo>
                        <a:pt x="402" y="329"/>
                      </a:moveTo>
                      <a:cubicBezTo>
                        <a:pt x="398" y="332"/>
                        <a:pt x="395" y="335"/>
                        <a:pt x="391" y="338"/>
                      </a:cubicBezTo>
                      <a:cubicBezTo>
                        <a:pt x="390" y="339"/>
                        <a:pt x="388" y="339"/>
                        <a:pt x="387" y="340"/>
                      </a:cubicBezTo>
                      <a:cubicBezTo>
                        <a:pt x="389" y="338"/>
                        <a:pt x="391" y="336"/>
                        <a:pt x="393" y="334"/>
                      </a:cubicBezTo>
                      <a:cubicBezTo>
                        <a:pt x="396" y="332"/>
                        <a:pt x="399" y="330"/>
                        <a:pt x="402" y="329"/>
                      </a:cubicBezTo>
                      <a:close/>
                      <a:moveTo>
                        <a:pt x="392" y="329"/>
                      </a:moveTo>
                      <a:cubicBezTo>
                        <a:pt x="390" y="330"/>
                        <a:pt x="389" y="331"/>
                        <a:pt x="387" y="332"/>
                      </a:cubicBezTo>
                      <a:cubicBezTo>
                        <a:pt x="389" y="328"/>
                        <a:pt x="392" y="324"/>
                        <a:pt x="393" y="318"/>
                      </a:cubicBezTo>
                      <a:cubicBezTo>
                        <a:pt x="393" y="318"/>
                        <a:pt x="393" y="318"/>
                        <a:pt x="393" y="318"/>
                      </a:cubicBezTo>
                      <a:cubicBezTo>
                        <a:pt x="395" y="316"/>
                        <a:pt x="396" y="315"/>
                        <a:pt x="398" y="313"/>
                      </a:cubicBezTo>
                      <a:cubicBezTo>
                        <a:pt x="401" y="311"/>
                        <a:pt x="404" y="309"/>
                        <a:pt x="408" y="308"/>
                      </a:cubicBezTo>
                      <a:cubicBezTo>
                        <a:pt x="406" y="310"/>
                        <a:pt x="403" y="312"/>
                        <a:pt x="401" y="315"/>
                      </a:cubicBezTo>
                      <a:cubicBezTo>
                        <a:pt x="399" y="318"/>
                        <a:pt x="405" y="318"/>
                        <a:pt x="406" y="316"/>
                      </a:cubicBezTo>
                      <a:cubicBezTo>
                        <a:pt x="410" y="311"/>
                        <a:pt x="415" y="307"/>
                        <a:pt x="419" y="302"/>
                      </a:cubicBezTo>
                      <a:cubicBezTo>
                        <a:pt x="424" y="300"/>
                        <a:pt x="429" y="299"/>
                        <a:pt x="434" y="297"/>
                      </a:cubicBezTo>
                      <a:cubicBezTo>
                        <a:pt x="420" y="307"/>
                        <a:pt x="405" y="317"/>
                        <a:pt x="392" y="329"/>
                      </a:cubicBezTo>
                      <a:close/>
                      <a:moveTo>
                        <a:pt x="425" y="286"/>
                      </a:moveTo>
                      <a:cubicBezTo>
                        <a:pt x="423" y="287"/>
                        <a:pt x="421" y="289"/>
                        <a:pt x="419" y="290"/>
                      </a:cubicBezTo>
                      <a:cubicBezTo>
                        <a:pt x="419" y="291"/>
                        <a:pt x="419" y="291"/>
                        <a:pt x="419" y="291"/>
                      </a:cubicBezTo>
                      <a:cubicBezTo>
                        <a:pt x="410" y="297"/>
                        <a:pt x="402" y="304"/>
                        <a:pt x="394" y="311"/>
                      </a:cubicBezTo>
                      <a:cubicBezTo>
                        <a:pt x="393" y="312"/>
                        <a:pt x="391" y="313"/>
                        <a:pt x="390" y="314"/>
                      </a:cubicBezTo>
                      <a:cubicBezTo>
                        <a:pt x="395" y="308"/>
                        <a:pt x="401" y="301"/>
                        <a:pt x="407" y="295"/>
                      </a:cubicBezTo>
                      <a:cubicBezTo>
                        <a:pt x="413" y="291"/>
                        <a:pt x="418" y="288"/>
                        <a:pt x="425" y="286"/>
                      </a:cubicBezTo>
                      <a:close/>
                      <a:moveTo>
                        <a:pt x="441" y="259"/>
                      </a:moveTo>
                      <a:cubicBezTo>
                        <a:pt x="446" y="254"/>
                        <a:pt x="452" y="249"/>
                        <a:pt x="457" y="244"/>
                      </a:cubicBezTo>
                      <a:cubicBezTo>
                        <a:pt x="464" y="239"/>
                        <a:pt x="471" y="235"/>
                        <a:pt x="478" y="230"/>
                      </a:cubicBezTo>
                      <a:cubicBezTo>
                        <a:pt x="478" y="231"/>
                        <a:pt x="478" y="232"/>
                        <a:pt x="478" y="232"/>
                      </a:cubicBezTo>
                      <a:cubicBezTo>
                        <a:pt x="466" y="240"/>
                        <a:pt x="453" y="249"/>
                        <a:pt x="441" y="259"/>
                      </a:cubicBezTo>
                      <a:close/>
                      <a:moveTo>
                        <a:pt x="494" y="223"/>
                      </a:moveTo>
                      <a:cubicBezTo>
                        <a:pt x="500" y="218"/>
                        <a:pt x="507" y="214"/>
                        <a:pt x="514" y="210"/>
                      </a:cubicBezTo>
                      <a:cubicBezTo>
                        <a:pt x="515" y="209"/>
                        <a:pt x="517" y="208"/>
                        <a:pt x="519" y="208"/>
                      </a:cubicBezTo>
                      <a:cubicBezTo>
                        <a:pt x="511" y="213"/>
                        <a:pt x="502" y="218"/>
                        <a:pt x="494" y="223"/>
                      </a:cubicBezTo>
                      <a:close/>
                      <a:moveTo>
                        <a:pt x="531" y="201"/>
                      </a:moveTo>
                      <a:cubicBezTo>
                        <a:pt x="531" y="201"/>
                        <a:pt x="531" y="201"/>
                        <a:pt x="531" y="201"/>
                      </a:cubicBezTo>
                      <a:cubicBezTo>
                        <a:pt x="531" y="201"/>
                        <a:pt x="531" y="201"/>
                        <a:pt x="531" y="201"/>
                      </a:cubicBezTo>
                      <a:cubicBezTo>
                        <a:pt x="531" y="201"/>
                        <a:pt x="531" y="201"/>
                        <a:pt x="531" y="201"/>
                      </a:cubicBezTo>
                      <a:close/>
                      <a:moveTo>
                        <a:pt x="552" y="185"/>
                      </a:moveTo>
                      <a:cubicBezTo>
                        <a:pt x="541" y="192"/>
                        <a:pt x="529" y="197"/>
                        <a:pt x="517" y="203"/>
                      </a:cubicBezTo>
                      <a:cubicBezTo>
                        <a:pt x="528" y="198"/>
                        <a:pt x="538" y="192"/>
                        <a:pt x="548" y="186"/>
                      </a:cubicBezTo>
                      <a:cubicBezTo>
                        <a:pt x="549" y="186"/>
                        <a:pt x="551" y="185"/>
                        <a:pt x="552" y="185"/>
                      </a:cubicBezTo>
                      <a:close/>
                      <a:moveTo>
                        <a:pt x="558" y="178"/>
                      </a:moveTo>
                      <a:cubicBezTo>
                        <a:pt x="556" y="179"/>
                        <a:pt x="554" y="180"/>
                        <a:pt x="552" y="181"/>
                      </a:cubicBezTo>
                      <a:cubicBezTo>
                        <a:pt x="551" y="181"/>
                        <a:pt x="551" y="181"/>
                        <a:pt x="550" y="181"/>
                      </a:cubicBezTo>
                      <a:cubicBezTo>
                        <a:pt x="551" y="180"/>
                        <a:pt x="553" y="180"/>
                        <a:pt x="554" y="179"/>
                      </a:cubicBezTo>
                      <a:cubicBezTo>
                        <a:pt x="555" y="178"/>
                        <a:pt x="556" y="178"/>
                        <a:pt x="558" y="178"/>
                      </a:cubicBezTo>
                      <a:close/>
                      <a:moveTo>
                        <a:pt x="580" y="146"/>
                      </a:moveTo>
                      <a:cubicBezTo>
                        <a:pt x="586" y="145"/>
                        <a:pt x="591" y="143"/>
                        <a:pt x="597" y="141"/>
                      </a:cubicBezTo>
                      <a:cubicBezTo>
                        <a:pt x="588" y="145"/>
                        <a:pt x="579" y="150"/>
                        <a:pt x="570" y="154"/>
                      </a:cubicBezTo>
                      <a:cubicBezTo>
                        <a:pt x="571" y="153"/>
                        <a:pt x="572" y="152"/>
                        <a:pt x="573" y="151"/>
                      </a:cubicBezTo>
                      <a:cubicBezTo>
                        <a:pt x="574" y="149"/>
                        <a:pt x="570" y="150"/>
                        <a:pt x="568" y="151"/>
                      </a:cubicBezTo>
                      <a:cubicBezTo>
                        <a:pt x="570" y="149"/>
                        <a:pt x="571" y="148"/>
                        <a:pt x="573" y="146"/>
                      </a:cubicBezTo>
                      <a:cubicBezTo>
                        <a:pt x="574" y="145"/>
                        <a:pt x="573" y="144"/>
                        <a:pt x="571" y="144"/>
                      </a:cubicBezTo>
                      <a:cubicBezTo>
                        <a:pt x="575" y="143"/>
                        <a:pt x="579" y="142"/>
                        <a:pt x="583" y="142"/>
                      </a:cubicBezTo>
                      <a:cubicBezTo>
                        <a:pt x="582" y="142"/>
                        <a:pt x="581" y="143"/>
                        <a:pt x="579" y="143"/>
                      </a:cubicBezTo>
                      <a:cubicBezTo>
                        <a:pt x="576" y="144"/>
                        <a:pt x="576" y="147"/>
                        <a:pt x="580" y="146"/>
                      </a:cubicBezTo>
                      <a:close/>
                      <a:moveTo>
                        <a:pt x="621" y="102"/>
                      </a:moveTo>
                      <a:cubicBezTo>
                        <a:pt x="613" y="108"/>
                        <a:pt x="606" y="113"/>
                        <a:pt x="598" y="117"/>
                      </a:cubicBezTo>
                      <a:cubicBezTo>
                        <a:pt x="598" y="117"/>
                        <a:pt x="598" y="116"/>
                        <a:pt x="598" y="116"/>
                      </a:cubicBezTo>
                      <a:cubicBezTo>
                        <a:pt x="606" y="111"/>
                        <a:pt x="613" y="106"/>
                        <a:pt x="621" y="102"/>
                      </a:cubicBezTo>
                      <a:close/>
                      <a:moveTo>
                        <a:pt x="594" y="113"/>
                      </a:moveTo>
                      <a:cubicBezTo>
                        <a:pt x="593" y="114"/>
                        <a:pt x="592" y="115"/>
                        <a:pt x="591" y="116"/>
                      </a:cubicBezTo>
                      <a:cubicBezTo>
                        <a:pt x="592" y="114"/>
                        <a:pt x="594" y="113"/>
                        <a:pt x="595" y="112"/>
                      </a:cubicBezTo>
                      <a:cubicBezTo>
                        <a:pt x="595" y="112"/>
                        <a:pt x="595" y="113"/>
                        <a:pt x="594" y="113"/>
                      </a:cubicBezTo>
                      <a:close/>
                      <a:moveTo>
                        <a:pt x="614" y="91"/>
                      </a:moveTo>
                      <a:cubicBezTo>
                        <a:pt x="613" y="91"/>
                        <a:pt x="612" y="91"/>
                        <a:pt x="612" y="92"/>
                      </a:cubicBezTo>
                      <a:cubicBezTo>
                        <a:pt x="610" y="94"/>
                        <a:pt x="608" y="96"/>
                        <a:pt x="607" y="98"/>
                      </a:cubicBezTo>
                      <a:cubicBezTo>
                        <a:pt x="606" y="98"/>
                        <a:pt x="606" y="98"/>
                        <a:pt x="606" y="98"/>
                      </a:cubicBezTo>
                      <a:cubicBezTo>
                        <a:pt x="590" y="111"/>
                        <a:pt x="575" y="124"/>
                        <a:pt x="562" y="139"/>
                      </a:cubicBezTo>
                      <a:cubicBezTo>
                        <a:pt x="562" y="140"/>
                        <a:pt x="561" y="140"/>
                        <a:pt x="561" y="141"/>
                      </a:cubicBezTo>
                      <a:cubicBezTo>
                        <a:pt x="560" y="141"/>
                        <a:pt x="560" y="141"/>
                        <a:pt x="560" y="141"/>
                      </a:cubicBezTo>
                      <a:cubicBezTo>
                        <a:pt x="557" y="144"/>
                        <a:pt x="554" y="146"/>
                        <a:pt x="552" y="149"/>
                      </a:cubicBezTo>
                      <a:cubicBezTo>
                        <a:pt x="550" y="149"/>
                        <a:pt x="549" y="150"/>
                        <a:pt x="547" y="150"/>
                      </a:cubicBezTo>
                      <a:cubicBezTo>
                        <a:pt x="569" y="129"/>
                        <a:pt x="591" y="108"/>
                        <a:pt x="614" y="88"/>
                      </a:cubicBezTo>
                      <a:cubicBezTo>
                        <a:pt x="619" y="85"/>
                        <a:pt x="623" y="81"/>
                        <a:pt x="628" y="77"/>
                      </a:cubicBezTo>
                      <a:cubicBezTo>
                        <a:pt x="623" y="82"/>
                        <a:pt x="619" y="86"/>
                        <a:pt x="614" y="91"/>
                      </a:cubicBezTo>
                      <a:close/>
                      <a:moveTo>
                        <a:pt x="490" y="201"/>
                      </a:moveTo>
                      <a:cubicBezTo>
                        <a:pt x="475" y="216"/>
                        <a:pt x="461" y="231"/>
                        <a:pt x="446" y="247"/>
                      </a:cubicBezTo>
                      <a:cubicBezTo>
                        <a:pt x="444" y="249"/>
                        <a:pt x="442" y="250"/>
                        <a:pt x="440" y="252"/>
                      </a:cubicBezTo>
                      <a:cubicBezTo>
                        <a:pt x="449" y="242"/>
                        <a:pt x="458" y="233"/>
                        <a:pt x="468" y="223"/>
                      </a:cubicBezTo>
                      <a:cubicBezTo>
                        <a:pt x="475" y="216"/>
                        <a:pt x="483" y="208"/>
                        <a:pt x="490" y="201"/>
                      </a:cubicBezTo>
                      <a:close/>
                      <a:moveTo>
                        <a:pt x="38" y="749"/>
                      </a:moveTo>
                      <a:cubicBezTo>
                        <a:pt x="36" y="752"/>
                        <a:pt x="33" y="756"/>
                        <a:pt x="30" y="759"/>
                      </a:cubicBezTo>
                      <a:cubicBezTo>
                        <a:pt x="33" y="755"/>
                        <a:pt x="35" y="752"/>
                        <a:pt x="38" y="749"/>
                      </a:cubicBezTo>
                      <a:close/>
                      <a:moveTo>
                        <a:pt x="67" y="706"/>
                      </a:moveTo>
                      <a:cubicBezTo>
                        <a:pt x="67" y="705"/>
                        <a:pt x="68" y="704"/>
                        <a:pt x="68" y="702"/>
                      </a:cubicBezTo>
                      <a:cubicBezTo>
                        <a:pt x="72" y="696"/>
                        <a:pt x="77" y="690"/>
                        <a:pt x="81" y="683"/>
                      </a:cubicBezTo>
                      <a:cubicBezTo>
                        <a:pt x="79" y="687"/>
                        <a:pt x="77" y="691"/>
                        <a:pt x="75" y="694"/>
                      </a:cubicBezTo>
                      <a:cubicBezTo>
                        <a:pt x="72" y="699"/>
                        <a:pt x="69" y="704"/>
                        <a:pt x="65" y="709"/>
                      </a:cubicBezTo>
                      <a:cubicBezTo>
                        <a:pt x="66" y="708"/>
                        <a:pt x="66" y="707"/>
                        <a:pt x="67" y="706"/>
                      </a:cubicBezTo>
                      <a:close/>
                      <a:moveTo>
                        <a:pt x="120" y="618"/>
                      </a:moveTo>
                      <a:cubicBezTo>
                        <a:pt x="120" y="618"/>
                        <a:pt x="120" y="618"/>
                        <a:pt x="119" y="619"/>
                      </a:cubicBezTo>
                      <a:cubicBezTo>
                        <a:pt x="122" y="614"/>
                        <a:pt x="125" y="610"/>
                        <a:pt x="129" y="606"/>
                      </a:cubicBezTo>
                      <a:cubicBezTo>
                        <a:pt x="126" y="610"/>
                        <a:pt x="123" y="614"/>
                        <a:pt x="120" y="618"/>
                      </a:cubicBezTo>
                      <a:close/>
                      <a:moveTo>
                        <a:pt x="40" y="756"/>
                      </a:moveTo>
                      <a:cubicBezTo>
                        <a:pt x="47" y="746"/>
                        <a:pt x="53" y="736"/>
                        <a:pt x="58" y="725"/>
                      </a:cubicBezTo>
                      <a:cubicBezTo>
                        <a:pt x="66" y="715"/>
                        <a:pt x="74" y="705"/>
                        <a:pt x="80" y="694"/>
                      </a:cubicBezTo>
                      <a:cubicBezTo>
                        <a:pt x="98" y="664"/>
                        <a:pt x="115" y="635"/>
                        <a:pt x="135" y="606"/>
                      </a:cubicBezTo>
                      <a:cubicBezTo>
                        <a:pt x="136" y="603"/>
                        <a:pt x="131" y="604"/>
                        <a:pt x="129" y="605"/>
                      </a:cubicBezTo>
                      <a:cubicBezTo>
                        <a:pt x="129" y="605"/>
                        <a:pt x="130" y="604"/>
                        <a:pt x="130" y="604"/>
                      </a:cubicBezTo>
                      <a:cubicBezTo>
                        <a:pt x="155" y="572"/>
                        <a:pt x="178" y="539"/>
                        <a:pt x="204" y="508"/>
                      </a:cubicBezTo>
                      <a:cubicBezTo>
                        <a:pt x="232" y="474"/>
                        <a:pt x="262" y="442"/>
                        <a:pt x="291" y="410"/>
                      </a:cubicBezTo>
                      <a:cubicBezTo>
                        <a:pt x="331" y="365"/>
                        <a:pt x="372" y="321"/>
                        <a:pt x="414" y="278"/>
                      </a:cubicBezTo>
                      <a:cubicBezTo>
                        <a:pt x="414" y="278"/>
                        <a:pt x="414" y="278"/>
                        <a:pt x="415" y="278"/>
                      </a:cubicBezTo>
                      <a:cubicBezTo>
                        <a:pt x="409" y="284"/>
                        <a:pt x="404" y="290"/>
                        <a:pt x="398" y="296"/>
                      </a:cubicBezTo>
                      <a:cubicBezTo>
                        <a:pt x="398" y="297"/>
                        <a:pt x="397" y="297"/>
                        <a:pt x="397" y="298"/>
                      </a:cubicBezTo>
                      <a:cubicBezTo>
                        <a:pt x="396" y="298"/>
                        <a:pt x="396" y="298"/>
                        <a:pt x="396" y="299"/>
                      </a:cubicBezTo>
                      <a:cubicBezTo>
                        <a:pt x="380" y="317"/>
                        <a:pt x="359" y="334"/>
                        <a:pt x="347" y="355"/>
                      </a:cubicBezTo>
                      <a:cubicBezTo>
                        <a:pt x="340" y="363"/>
                        <a:pt x="333" y="371"/>
                        <a:pt x="327" y="379"/>
                      </a:cubicBezTo>
                      <a:cubicBezTo>
                        <a:pt x="326" y="379"/>
                        <a:pt x="325" y="380"/>
                        <a:pt x="324" y="380"/>
                      </a:cubicBezTo>
                      <a:cubicBezTo>
                        <a:pt x="320" y="386"/>
                        <a:pt x="315" y="391"/>
                        <a:pt x="310" y="397"/>
                      </a:cubicBezTo>
                      <a:cubicBezTo>
                        <a:pt x="290" y="417"/>
                        <a:pt x="266" y="435"/>
                        <a:pt x="255" y="462"/>
                      </a:cubicBezTo>
                      <a:cubicBezTo>
                        <a:pt x="253" y="461"/>
                        <a:pt x="251" y="462"/>
                        <a:pt x="250" y="463"/>
                      </a:cubicBezTo>
                      <a:cubicBezTo>
                        <a:pt x="241" y="473"/>
                        <a:pt x="233" y="484"/>
                        <a:pt x="225" y="495"/>
                      </a:cubicBezTo>
                      <a:cubicBezTo>
                        <a:pt x="225" y="496"/>
                        <a:pt x="225" y="496"/>
                        <a:pt x="225" y="496"/>
                      </a:cubicBezTo>
                      <a:cubicBezTo>
                        <a:pt x="223" y="499"/>
                        <a:pt x="220" y="501"/>
                        <a:pt x="217" y="504"/>
                      </a:cubicBezTo>
                      <a:cubicBezTo>
                        <a:pt x="216" y="505"/>
                        <a:pt x="219" y="505"/>
                        <a:pt x="220" y="505"/>
                      </a:cubicBezTo>
                      <a:cubicBezTo>
                        <a:pt x="220" y="505"/>
                        <a:pt x="220" y="505"/>
                        <a:pt x="221" y="505"/>
                      </a:cubicBezTo>
                      <a:cubicBezTo>
                        <a:pt x="213" y="514"/>
                        <a:pt x="206" y="523"/>
                        <a:pt x="199" y="532"/>
                      </a:cubicBezTo>
                      <a:cubicBezTo>
                        <a:pt x="194" y="535"/>
                        <a:pt x="190" y="538"/>
                        <a:pt x="186" y="541"/>
                      </a:cubicBezTo>
                      <a:cubicBezTo>
                        <a:pt x="184" y="543"/>
                        <a:pt x="190" y="542"/>
                        <a:pt x="191" y="541"/>
                      </a:cubicBezTo>
                      <a:cubicBezTo>
                        <a:pt x="191" y="541"/>
                        <a:pt x="192" y="541"/>
                        <a:pt x="192" y="540"/>
                      </a:cubicBezTo>
                      <a:cubicBezTo>
                        <a:pt x="192" y="541"/>
                        <a:pt x="191" y="541"/>
                        <a:pt x="191" y="542"/>
                      </a:cubicBezTo>
                      <a:cubicBezTo>
                        <a:pt x="178" y="558"/>
                        <a:pt x="166" y="574"/>
                        <a:pt x="154" y="591"/>
                      </a:cubicBezTo>
                      <a:cubicBezTo>
                        <a:pt x="154" y="592"/>
                        <a:pt x="153" y="592"/>
                        <a:pt x="153" y="592"/>
                      </a:cubicBezTo>
                      <a:cubicBezTo>
                        <a:pt x="150" y="593"/>
                        <a:pt x="151" y="595"/>
                        <a:pt x="152" y="595"/>
                      </a:cubicBezTo>
                      <a:cubicBezTo>
                        <a:pt x="136" y="619"/>
                        <a:pt x="121" y="643"/>
                        <a:pt x="107" y="668"/>
                      </a:cubicBezTo>
                      <a:cubicBezTo>
                        <a:pt x="88" y="701"/>
                        <a:pt x="67" y="731"/>
                        <a:pt x="40" y="756"/>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2" name="Google Shape;432;g73357ede5c_1_44"/>
                <p:cNvSpPr/>
                <p:nvPr/>
              </p:nvSpPr>
              <p:spPr>
                <a:xfrm>
                  <a:off x="9047164" y="4337051"/>
                  <a:ext cx="319088" cy="155575"/>
                </a:xfrm>
                <a:custGeom>
                  <a:rect b="b" l="l" r="r" t="t"/>
                  <a:pathLst>
                    <a:path extrusionOk="0" h="72" w="146">
                      <a:moveTo>
                        <a:pt x="140" y="1"/>
                      </a:moveTo>
                      <a:cubicBezTo>
                        <a:pt x="93" y="22"/>
                        <a:pt x="44" y="37"/>
                        <a:pt x="3" y="70"/>
                      </a:cubicBezTo>
                      <a:cubicBezTo>
                        <a:pt x="0" y="72"/>
                        <a:pt x="6" y="72"/>
                        <a:pt x="8" y="71"/>
                      </a:cubicBezTo>
                      <a:cubicBezTo>
                        <a:pt x="48" y="39"/>
                        <a:pt x="96" y="24"/>
                        <a:pt x="142" y="3"/>
                      </a:cubicBezTo>
                      <a:cubicBezTo>
                        <a:pt x="146" y="1"/>
                        <a:pt x="143" y="0"/>
                        <a:pt x="140"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3" name="Google Shape;433;g73357ede5c_1_44"/>
                <p:cNvSpPr/>
                <p:nvPr/>
              </p:nvSpPr>
              <p:spPr>
                <a:xfrm>
                  <a:off x="9005889" y="4410076"/>
                  <a:ext cx="357188" cy="150813"/>
                </a:xfrm>
                <a:custGeom>
                  <a:rect b="b" l="l" r="r" t="t"/>
                  <a:pathLst>
                    <a:path extrusionOk="0" h="69" w="164">
                      <a:moveTo>
                        <a:pt x="157" y="1"/>
                      </a:moveTo>
                      <a:cubicBezTo>
                        <a:pt x="106" y="26"/>
                        <a:pt x="48" y="28"/>
                        <a:pt x="3" y="65"/>
                      </a:cubicBezTo>
                      <a:cubicBezTo>
                        <a:pt x="0" y="67"/>
                        <a:pt x="5" y="69"/>
                        <a:pt x="7" y="67"/>
                      </a:cubicBezTo>
                      <a:cubicBezTo>
                        <a:pt x="52" y="32"/>
                        <a:pt x="110" y="29"/>
                        <a:pt x="160" y="5"/>
                      </a:cubicBezTo>
                      <a:cubicBezTo>
                        <a:pt x="164" y="3"/>
                        <a:pt x="160" y="0"/>
                        <a:pt x="157" y="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4" name="Google Shape;434;g73357ede5c_1_44"/>
                <p:cNvSpPr/>
                <p:nvPr/>
              </p:nvSpPr>
              <p:spPr>
                <a:xfrm>
                  <a:off x="9002714" y="4527551"/>
                  <a:ext cx="336550" cy="66675"/>
                </a:xfrm>
                <a:custGeom>
                  <a:rect b="b" l="l" r="r" t="t"/>
                  <a:pathLst>
                    <a:path extrusionOk="0" h="30" w="155">
                      <a:moveTo>
                        <a:pt x="148" y="3"/>
                      </a:moveTo>
                      <a:cubicBezTo>
                        <a:pt x="120" y="18"/>
                        <a:pt x="91" y="12"/>
                        <a:pt x="62" y="11"/>
                      </a:cubicBezTo>
                      <a:cubicBezTo>
                        <a:pt x="41" y="11"/>
                        <a:pt x="22" y="16"/>
                        <a:pt x="4" y="27"/>
                      </a:cubicBezTo>
                      <a:cubicBezTo>
                        <a:pt x="0" y="29"/>
                        <a:pt x="6" y="30"/>
                        <a:pt x="8" y="29"/>
                      </a:cubicBezTo>
                      <a:cubicBezTo>
                        <a:pt x="52" y="0"/>
                        <a:pt x="105" y="29"/>
                        <a:pt x="151" y="5"/>
                      </a:cubicBezTo>
                      <a:cubicBezTo>
                        <a:pt x="155" y="3"/>
                        <a:pt x="150" y="3"/>
                        <a:pt x="148"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5" name="Google Shape;435;g73357ede5c_1_44"/>
                <p:cNvSpPr/>
                <p:nvPr/>
              </p:nvSpPr>
              <p:spPr>
                <a:xfrm>
                  <a:off x="8905877" y="4279901"/>
                  <a:ext cx="50800" cy="303213"/>
                </a:xfrm>
                <a:custGeom>
                  <a:rect b="b" l="l" r="r" t="t"/>
                  <a:pathLst>
                    <a:path extrusionOk="0" h="139" w="23">
                      <a:moveTo>
                        <a:pt x="7" y="135"/>
                      </a:moveTo>
                      <a:cubicBezTo>
                        <a:pt x="10" y="114"/>
                        <a:pt x="9" y="93"/>
                        <a:pt x="11" y="72"/>
                      </a:cubicBezTo>
                      <a:cubicBezTo>
                        <a:pt x="12" y="49"/>
                        <a:pt x="19" y="26"/>
                        <a:pt x="23" y="2"/>
                      </a:cubicBezTo>
                      <a:cubicBezTo>
                        <a:pt x="23" y="0"/>
                        <a:pt x="17" y="1"/>
                        <a:pt x="17" y="3"/>
                      </a:cubicBezTo>
                      <a:cubicBezTo>
                        <a:pt x="14" y="25"/>
                        <a:pt x="8" y="46"/>
                        <a:pt x="5" y="67"/>
                      </a:cubicBezTo>
                      <a:cubicBezTo>
                        <a:pt x="2" y="90"/>
                        <a:pt x="4" y="113"/>
                        <a:pt x="1" y="136"/>
                      </a:cubicBezTo>
                      <a:cubicBezTo>
                        <a:pt x="0" y="139"/>
                        <a:pt x="7" y="138"/>
                        <a:pt x="7" y="135"/>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6" name="Google Shape;436;g73357ede5c_1_44"/>
                <p:cNvSpPr/>
                <p:nvPr/>
              </p:nvSpPr>
              <p:spPr>
                <a:xfrm>
                  <a:off x="10240964" y="3336926"/>
                  <a:ext cx="163513" cy="106363"/>
                </a:xfrm>
                <a:custGeom>
                  <a:rect b="b" l="l" r="r" t="t"/>
                  <a:pathLst>
                    <a:path extrusionOk="0" h="49" w="75">
                      <a:moveTo>
                        <a:pt x="74" y="2"/>
                      </a:moveTo>
                      <a:cubicBezTo>
                        <a:pt x="75" y="0"/>
                        <a:pt x="69" y="1"/>
                        <a:pt x="68" y="2"/>
                      </a:cubicBezTo>
                      <a:cubicBezTo>
                        <a:pt x="52" y="23"/>
                        <a:pt x="25" y="28"/>
                        <a:pt x="5" y="43"/>
                      </a:cubicBezTo>
                      <a:cubicBezTo>
                        <a:pt x="3" y="45"/>
                        <a:pt x="8" y="45"/>
                        <a:pt x="9" y="44"/>
                      </a:cubicBezTo>
                      <a:cubicBezTo>
                        <a:pt x="25" y="37"/>
                        <a:pt x="41" y="28"/>
                        <a:pt x="56" y="19"/>
                      </a:cubicBezTo>
                      <a:cubicBezTo>
                        <a:pt x="47" y="35"/>
                        <a:pt x="21" y="42"/>
                        <a:pt x="5" y="45"/>
                      </a:cubicBezTo>
                      <a:cubicBezTo>
                        <a:pt x="2" y="46"/>
                        <a:pt x="0" y="49"/>
                        <a:pt x="4" y="48"/>
                      </a:cubicBezTo>
                      <a:cubicBezTo>
                        <a:pt x="24" y="44"/>
                        <a:pt x="57" y="35"/>
                        <a:pt x="64" y="14"/>
                      </a:cubicBezTo>
                      <a:cubicBezTo>
                        <a:pt x="65" y="13"/>
                        <a:pt x="64" y="13"/>
                        <a:pt x="62" y="13"/>
                      </a:cubicBezTo>
                      <a:cubicBezTo>
                        <a:pt x="66" y="10"/>
                        <a:pt x="70" y="6"/>
                        <a:pt x="7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7" name="Google Shape;437;g73357ede5c_1_44"/>
                <p:cNvSpPr/>
                <p:nvPr/>
              </p:nvSpPr>
              <p:spPr>
                <a:xfrm>
                  <a:off x="10239377" y="3267076"/>
                  <a:ext cx="104775" cy="74613"/>
                </a:xfrm>
                <a:custGeom>
                  <a:rect b="b" l="l" r="r" t="t"/>
                  <a:pathLst>
                    <a:path extrusionOk="0" h="34" w="48">
                      <a:moveTo>
                        <a:pt x="5" y="31"/>
                      </a:moveTo>
                      <a:cubicBezTo>
                        <a:pt x="3" y="31"/>
                        <a:pt x="0" y="34"/>
                        <a:pt x="4" y="33"/>
                      </a:cubicBezTo>
                      <a:cubicBezTo>
                        <a:pt x="21" y="30"/>
                        <a:pt x="36" y="13"/>
                        <a:pt x="47" y="1"/>
                      </a:cubicBezTo>
                      <a:cubicBezTo>
                        <a:pt x="48" y="0"/>
                        <a:pt x="42" y="0"/>
                        <a:pt x="41" y="1"/>
                      </a:cubicBezTo>
                      <a:cubicBezTo>
                        <a:pt x="37" y="6"/>
                        <a:pt x="32" y="11"/>
                        <a:pt x="27" y="16"/>
                      </a:cubicBezTo>
                      <a:cubicBezTo>
                        <a:pt x="21" y="21"/>
                        <a:pt x="13" y="29"/>
                        <a:pt x="5" y="3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8" name="Google Shape;438;g73357ede5c_1_44"/>
                <p:cNvSpPr/>
                <p:nvPr/>
              </p:nvSpPr>
              <p:spPr>
                <a:xfrm>
                  <a:off x="10017127" y="3221038"/>
                  <a:ext cx="69850" cy="123825"/>
                </a:xfrm>
                <a:custGeom>
                  <a:rect b="b" l="l" r="r" t="t"/>
                  <a:pathLst>
                    <a:path extrusionOk="0" h="57" w="32">
                      <a:moveTo>
                        <a:pt x="26" y="3"/>
                      </a:moveTo>
                      <a:cubicBezTo>
                        <a:pt x="24" y="15"/>
                        <a:pt x="19" y="26"/>
                        <a:pt x="13" y="37"/>
                      </a:cubicBezTo>
                      <a:cubicBezTo>
                        <a:pt x="13" y="37"/>
                        <a:pt x="12" y="37"/>
                        <a:pt x="12" y="37"/>
                      </a:cubicBezTo>
                      <a:cubicBezTo>
                        <a:pt x="9" y="43"/>
                        <a:pt x="5" y="49"/>
                        <a:pt x="2" y="54"/>
                      </a:cubicBezTo>
                      <a:cubicBezTo>
                        <a:pt x="0" y="57"/>
                        <a:pt x="6" y="56"/>
                        <a:pt x="7" y="55"/>
                      </a:cubicBezTo>
                      <a:cubicBezTo>
                        <a:pt x="18" y="38"/>
                        <a:pt x="29" y="22"/>
                        <a:pt x="32" y="2"/>
                      </a:cubicBezTo>
                      <a:cubicBezTo>
                        <a:pt x="32" y="0"/>
                        <a:pt x="26" y="1"/>
                        <a:pt x="26" y="3"/>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9" name="Google Shape;439;g73357ede5c_1_44"/>
                <p:cNvSpPr/>
                <p:nvPr/>
              </p:nvSpPr>
              <p:spPr>
                <a:xfrm>
                  <a:off x="10063164" y="3221038"/>
                  <a:ext cx="47625" cy="92075"/>
                </a:xfrm>
                <a:custGeom>
                  <a:rect b="b" l="l" r="r" t="t"/>
                  <a:pathLst>
                    <a:path extrusionOk="0" h="42" w="22">
                      <a:moveTo>
                        <a:pt x="7" y="40"/>
                      </a:moveTo>
                      <a:cubicBezTo>
                        <a:pt x="9" y="36"/>
                        <a:pt x="11" y="33"/>
                        <a:pt x="13" y="29"/>
                      </a:cubicBezTo>
                      <a:cubicBezTo>
                        <a:pt x="13" y="28"/>
                        <a:pt x="13" y="28"/>
                        <a:pt x="12" y="28"/>
                      </a:cubicBezTo>
                      <a:cubicBezTo>
                        <a:pt x="16" y="19"/>
                        <a:pt x="19" y="10"/>
                        <a:pt x="21" y="1"/>
                      </a:cubicBezTo>
                      <a:cubicBezTo>
                        <a:pt x="22" y="0"/>
                        <a:pt x="16" y="0"/>
                        <a:pt x="15" y="2"/>
                      </a:cubicBezTo>
                      <a:cubicBezTo>
                        <a:pt x="12" y="16"/>
                        <a:pt x="7" y="29"/>
                        <a:pt x="1" y="41"/>
                      </a:cubicBezTo>
                      <a:cubicBezTo>
                        <a:pt x="0" y="42"/>
                        <a:pt x="6" y="42"/>
                        <a:pt x="7" y="4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0" name="Google Shape;440;g73357ede5c_1_44"/>
                <p:cNvSpPr/>
                <p:nvPr/>
              </p:nvSpPr>
              <p:spPr>
                <a:xfrm>
                  <a:off x="10086977" y="3213101"/>
                  <a:ext cx="47625" cy="96838"/>
                </a:xfrm>
                <a:custGeom>
                  <a:rect b="b" l="l" r="r" t="t"/>
                  <a:pathLst>
                    <a:path extrusionOk="0" h="45" w="22">
                      <a:moveTo>
                        <a:pt x="16" y="2"/>
                      </a:moveTo>
                      <a:cubicBezTo>
                        <a:pt x="14" y="18"/>
                        <a:pt x="7" y="31"/>
                        <a:pt x="0" y="44"/>
                      </a:cubicBezTo>
                      <a:cubicBezTo>
                        <a:pt x="0" y="45"/>
                        <a:pt x="5" y="45"/>
                        <a:pt x="6" y="43"/>
                      </a:cubicBezTo>
                      <a:cubicBezTo>
                        <a:pt x="11" y="35"/>
                        <a:pt x="15" y="27"/>
                        <a:pt x="20" y="20"/>
                      </a:cubicBezTo>
                      <a:cubicBezTo>
                        <a:pt x="20" y="20"/>
                        <a:pt x="19" y="19"/>
                        <a:pt x="17" y="20"/>
                      </a:cubicBezTo>
                      <a:cubicBezTo>
                        <a:pt x="20" y="14"/>
                        <a:pt x="21" y="7"/>
                        <a:pt x="22" y="1"/>
                      </a:cubicBezTo>
                      <a:cubicBezTo>
                        <a:pt x="22" y="0"/>
                        <a:pt x="16" y="0"/>
                        <a:pt x="16"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1" name="Google Shape;441;g73357ede5c_1_44"/>
                <p:cNvSpPr/>
                <p:nvPr/>
              </p:nvSpPr>
              <p:spPr>
                <a:xfrm>
                  <a:off x="9471027" y="4441826"/>
                  <a:ext cx="554038" cy="503238"/>
                </a:xfrm>
                <a:custGeom>
                  <a:rect b="b" l="l" r="r" t="t"/>
                  <a:pathLst>
                    <a:path extrusionOk="0" h="231" w="255">
                      <a:moveTo>
                        <a:pt x="247" y="182"/>
                      </a:moveTo>
                      <a:cubicBezTo>
                        <a:pt x="247" y="183"/>
                        <a:pt x="247" y="183"/>
                        <a:pt x="247" y="184"/>
                      </a:cubicBezTo>
                      <a:cubicBezTo>
                        <a:pt x="246" y="179"/>
                        <a:pt x="246" y="175"/>
                        <a:pt x="246" y="171"/>
                      </a:cubicBezTo>
                      <a:cubicBezTo>
                        <a:pt x="246" y="169"/>
                        <a:pt x="240" y="170"/>
                        <a:pt x="240" y="173"/>
                      </a:cubicBezTo>
                      <a:cubicBezTo>
                        <a:pt x="240" y="173"/>
                        <a:pt x="240" y="174"/>
                        <a:pt x="240" y="174"/>
                      </a:cubicBezTo>
                      <a:cubicBezTo>
                        <a:pt x="239" y="174"/>
                        <a:pt x="238" y="175"/>
                        <a:pt x="238" y="175"/>
                      </a:cubicBezTo>
                      <a:cubicBezTo>
                        <a:pt x="237" y="178"/>
                        <a:pt x="236" y="181"/>
                        <a:pt x="235" y="184"/>
                      </a:cubicBezTo>
                      <a:cubicBezTo>
                        <a:pt x="234" y="179"/>
                        <a:pt x="235" y="173"/>
                        <a:pt x="233" y="168"/>
                      </a:cubicBezTo>
                      <a:cubicBezTo>
                        <a:pt x="233" y="167"/>
                        <a:pt x="228" y="169"/>
                        <a:pt x="227" y="170"/>
                      </a:cubicBezTo>
                      <a:cubicBezTo>
                        <a:pt x="225" y="176"/>
                        <a:pt x="223" y="183"/>
                        <a:pt x="221" y="190"/>
                      </a:cubicBezTo>
                      <a:cubicBezTo>
                        <a:pt x="220" y="187"/>
                        <a:pt x="220" y="185"/>
                        <a:pt x="220" y="183"/>
                      </a:cubicBezTo>
                      <a:cubicBezTo>
                        <a:pt x="221" y="177"/>
                        <a:pt x="221" y="172"/>
                        <a:pt x="221" y="166"/>
                      </a:cubicBezTo>
                      <a:cubicBezTo>
                        <a:pt x="221" y="165"/>
                        <a:pt x="215" y="166"/>
                        <a:pt x="215" y="168"/>
                      </a:cubicBezTo>
                      <a:cubicBezTo>
                        <a:pt x="215" y="173"/>
                        <a:pt x="214" y="179"/>
                        <a:pt x="214" y="184"/>
                      </a:cubicBezTo>
                      <a:cubicBezTo>
                        <a:pt x="214" y="185"/>
                        <a:pt x="214" y="186"/>
                        <a:pt x="213" y="187"/>
                      </a:cubicBezTo>
                      <a:cubicBezTo>
                        <a:pt x="211" y="180"/>
                        <a:pt x="212" y="170"/>
                        <a:pt x="212" y="164"/>
                      </a:cubicBezTo>
                      <a:cubicBezTo>
                        <a:pt x="212" y="163"/>
                        <a:pt x="209" y="163"/>
                        <a:pt x="207" y="164"/>
                      </a:cubicBezTo>
                      <a:cubicBezTo>
                        <a:pt x="207" y="163"/>
                        <a:pt x="208" y="163"/>
                        <a:pt x="208" y="162"/>
                      </a:cubicBezTo>
                      <a:cubicBezTo>
                        <a:pt x="208" y="162"/>
                        <a:pt x="207" y="162"/>
                        <a:pt x="207" y="162"/>
                      </a:cubicBezTo>
                      <a:cubicBezTo>
                        <a:pt x="207" y="161"/>
                        <a:pt x="207" y="160"/>
                        <a:pt x="208" y="159"/>
                      </a:cubicBezTo>
                      <a:cubicBezTo>
                        <a:pt x="208" y="158"/>
                        <a:pt x="202" y="159"/>
                        <a:pt x="201" y="161"/>
                      </a:cubicBezTo>
                      <a:cubicBezTo>
                        <a:pt x="201" y="162"/>
                        <a:pt x="201" y="164"/>
                        <a:pt x="201" y="165"/>
                      </a:cubicBezTo>
                      <a:cubicBezTo>
                        <a:pt x="201" y="164"/>
                        <a:pt x="200" y="163"/>
                        <a:pt x="200" y="162"/>
                      </a:cubicBezTo>
                      <a:cubicBezTo>
                        <a:pt x="200" y="161"/>
                        <a:pt x="199" y="161"/>
                        <a:pt x="198" y="162"/>
                      </a:cubicBezTo>
                      <a:cubicBezTo>
                        <a:pt x="198" y="159"/>
                        <a:pt x="197" y="157"/>
                        <a:pt x="197" y="154"/>
                      </a:cubicBezTo>
                      <a:cubicBezTo>
                        <a:pt x="197" y="131"/>
                        <a:pt x="194" y="109"/>
                        <a:pt x="194" y="86"/>
                      </a:cubicBezTo>
                      <a:cubicBezTo>
                        <a:pt x="194" y="86"/>
                        <a:pt x="194" y="86"/>
                        <a:pt x="194" y="86"/>
                      </a:cubicBezTo>
                      <a:cubicBezTo>
                        <a:pt x="195" y="88"/>
                        <a:pt x="201" y="86"/>
                        <a:pt x="200" y="84"/>
                      </a:cubicBezTo>
                      <a:cubicBezTo>
                        <a:pt x="196" y="75"/>
                        <a:pt x="189" y="68"/>
                        <a:pt x="184" y="60"/>
                      </a:cubicBezTo>
                      <a:cubicBezTo>
                        <a:pt x="189" y="56"/>
                        <a:pt x="193" y="51"/>
                        <a:pt x="196" y="45"/>
                      </a:cubicBezTo>
                      <a:cubicBezTo>
                        <a:pt x="197" y="43"/>
                        <a:pt x="198" y="42"/>
                        <a:pt x="199" y="40"/>
                      </a:cubicBezTo>
                      <a:cubicBezTo>
                        <a:pt x="201" y="34"/>
                        <a:pt x="202" y="28"/>
                        <a:pt x="200" y="23"/>
                      </a:cubicBezTo>
                      <a:cubicBezTo>
                        <a:pt x="200" y="22"/>
                        <a:pt x="200" y="21"/>
                        <a:pt x="200" y="20"/>
                      </a:cubicBezTo>
                      <a:cubicBezTo>
                        <a:pt x="200" y="19"/>
                        <a:pt x="199" y="19"/>
                        <a:pt x="199" y="19"/>
                      </a:cubicBezTo>
                      <a:cubicBezTo>
                        <a:pt x="195" y="11"/>
                        <a:pt x="188" y="6"/>
                        <a:pt x="179" y="4"/>
                      </a:cubicBezTo>
                      <a:cubicBezTo>
                        <a:pt x="179" y="3"/>
                        <a:pt x="179" y="3"/>
                        <a:pt x="178" y="3"/>
                      </a:cubicBezTo>
                      <a:cubicBezTo>
                        <a:pt x="178" y="2"/>
                        <a:pt x="177" y="2"/>
                        <a:pt x="176" y="2"/>
                      </a:cubicBezTo>
                      <a:cubicBezTo>
                        <a:pt x="176" y="2"/>
                        <a:pt x="175" y="1"/>
                        <a:pt x="174" y="1"/>
                      </a:cubicBezTo>
                      <a:cubicBezTo>
                        <a:pt x="164" y="0"/>
                        <a:pt x="154" y="1"/>
                        <a:pt x="143" y="2"/>
                      </a:cubicBezTo>
                      <a:cubicBezTo>
                        <a:pt x="128" y="4"/>
                        <a:pt x="112" y="4"/>
                        <a:pt x="97" y="3"/>
                      </a:cubicBezTo>
                      <a:cubicBezTo>
                        <a:pt x="71" y="3"/>
                        <a:pt x="45" y="1"/>
                        <a:pt x="19" y="8"/>
                      </a:cubicBezTo>
                      <a:cubicBezTo>
                        <a:pt x="19" y="9"/>
                        <a:pt x="18" y="9"/>
                        <a:pt x="18" y="9"/>
                      </a:cubicBezTo>
                      <a:cubicBezTo>
                        <a:pt x="18" y="9"/>
                        <a:pt x="18" y="9"/>
                        <a:pt x="17" y="10"/>
                      </a:cubicBezTo>
                      <a:cubicBezTo>
                        <a:pt x="12" y="13"/>
                        <a:pt x="7" y="18"/>
                        <a:pt x="5" y="24"/>
                      </a:cubicBezTo>
                      <a:cubicBezTo>
                        <a:pt x="5" y="25"/>
                        <a:pt x="5" y="25"/>
                        <a:pt x="6" y="26"/>
                      </a:cubicBezTo>
                      <a:cubicBezTo>
                        <a:pt x="5" y="26"/>
                        <a:pt x="5" y="27"/>
                        <a:pt x="4" y="28"/>
                      </a:cubicBezTo>
                      <a:cubicBezTo>
                        <a:pt x="2" y="32"/>
                        <a:pt x="2" y="36"/>
                        <a:pt x="2" y="40"/>
                      </a:cubicBezTo>
                      <a:cubicBezTo>
                        <a:pt x="1" y="41"/>
                        <a:pt x="0" y="42"/>
                        <a:pt x="1" y="43"/>
                      </a:cubicBezTo>
                      <a:cubicBezTo>
                        <a:pt x="2" y="45"/>
                        <a:pt x="3" y="47"/>
                        <a:pt x="4" y="50"/>
                      </a:cubicBezTo>
                      <a:cubicBezTo>
                        <a:pt x="2" y="50"/>
                        <a:pt x="1" y="51"/>
                        <a:pt x="1" y="51"/>
                      </a:cubicBezTo>
                      <a:cubicBezTo>
                        <a:pt x="3" y="56"/>
                        <a:pt x="5" y="59"/>
                        <a:pt x="8" y="63"/>
                      </a:cubicBezTo>
                      <a:cubicBezTo>
                        <a:pt x="9" y="63"/>
                        <a:pt x="9" y="63"/>
                        <a:pt x="10" y="63"/>
                      </a:cubicBezTo>
                      <a:cubicBezTo>
                        <a:pt x="20" y="72"/>
                        <a:pt x="36" y="73"/>
                        <a:pt x="50" y="74"/>
                      </a:cubicBezTo>
                      <a:cubicBezTo>
                        <a:pt x="78" y="75"/>
                        <a:pt x="107" y="76"/>
                        <a:pt x="135" y="75"/>
                      </a:cubicBezTo>
                      <a:cubicBezTo>
                        <a:pt x="148" y="75"/>
                        <a:pt x="161" y="73"/>
                        <a:pt x="171" y="68"/>
                      </a:cubicBezTo>
                      <a:cubicBezTo>
                        <a:pt x="171" y="68"/>
                        <a:pt x="172" y="69"/>
                        <a:pt x="172" y="69"/>
                      </a:cubicBezTo>
                      <a:cubicBezTo>
                        <a:pt x="172" y="70"/>
                        <a:pt x="173" y="71"/>
                        <a:pt x="173" y="73"/>
                      </a:cubicBezTo>
                      <a:cubicBezTo>
                        <a:pt x="171" y="72"/>
                        <a:pt x="168" y="74"/>
                        <a:pt x="168" y="75"/>
                      </a:cubicBezTo>
                      <a:cubicBezTo>
                        <a:pt x="169" y="77"/>
                        <a:pt x="169" y="79"/>
                        <a:pt x="169" y="81"/>
                      </a:cubicBezTo>
                      <a:cubicBezTo>
                        <a:pt x="169" y="81"/>
                        <a:pt x="168" y="81"/>
                        <a:pt x="167" y="81"/>
                      </a:cubicBezTo>
                      <a:cubicBezTo>
                        <a:pt x="167" y="78"/>
                        <a:pt x="168" y="75"/>
                        <a:pt x="168" y="72"/>
                      </a:cubicBezTo>
                      <a:cubicBezTo>
                        <a:pt x="169" y="70"/>
                        <a:pt x="163" y="71"/>
                        <a:pt x="162" y="73"/>
                      </a:cubicBezTo>
                      <a:cubicBezTo>
                        <a:pt x="162" y="75"/>
                        <a:pt x="162" y="78"/>
                        <a:pt x="161" y="80"/>
                      </a:cubicBezTo>
                      <a:cubicBezTo>
                        <a:pt x="161" y="80"/>
                        <a:pt x="160" y="80"/>
                        <a:pt x="159" y="80"/>
                      </a:cubicBezTo>
                      <a:cubicBezTo>
                        <a:pt x="159" y="80"/>
                        <a:pt x="159" y="80"/>
                        <a:pt x="158" y="80"/>
                      </a:cubicBezTo>
                      <a:cubicBezTo>
                        <a:pt x="138" y="80"/>
                        <a:pt x="119" y="79"/>
                        <a:pt x="99" y="79"/>
                      </a:cubicBezTo>
                      <a:cubicBezTo>
                        <a:pt x="82" y="79"/>
                        <a:pt x="64" y="77"/>
                        <a:pt x="47" y="78"/>
                      </a:cubicBezTo>
                      <a:cubicBezTo>
                        <a:pt x="47" y="77"/>
                        <a:pt x="47" y="76"/>
                        <a:pt x="47" y="75"/>
                      </a:cubicBezTo>
                      <a:cubicBezTo>
                        <a:pt x="47" y="74"/>
                        <a:pt x="44" y="75"/>
                        <a:pt x="42" y="75"/>
                      </a:cubicBezTo>
                      <a:cubicBezTo>
                        <a:pt x="41" y="75"/>
                        <a:pt x="36" y="76"/>
                        <a:pt x="36" y="77"/>
                      </a:cubicBezTo>
                      <a:cubicBezTo>
                        <a:pt x="37" y="79"/>
                        <a:pt x="37" y="80"/>
                        <a:pt x="38" y="82"/>
                      </a:cubicBezTo>
                      <a:cubicBezTo>
                        <a:pt x="36" y="83"/>
                        <a:pt x="36" y="85"/>
                        <a:pt x="39" y="85"/>
                      </a:cubicBezTo>
                      <a:cubicBezTo>
                        <a:pt x="39" y="85"/>
                        <a:pt x="39" y="85"/>
                        <a:pt x="39" y="85"/>
                      </a:cubicBezTo>
                      <a:cubicBezTo>
                        <a:pt x="40" y="86"/>
                        <a:pt x="41" y="88"/>
                        <a:pt x="41" y="89"/>
                      </a:cubicBezTo>
                      <a:cubicBezTo>
                        <a:pt x="36" y="89"/>
                        <a:pt x="31" y="89"/>
                        <a:pt x="26" y="88"/>
                      </a:cubicBezTo>
                      <a:cubicBezTo>
                        <a:pt x="26" y="88"/>
                        <a:pt x="26" y="88"/>
                        <a:pt x="26" y="88"/>
                      </a:cubicBezTo>
                      <a:cubicBezTo>
                        <a:pt x="26" y="87"/>
                        <a:pt x="26" y="87"/>
                        <a:pt x="27" y="86"/>
                      </a:cubicBezTo>
                      <a:cubicBezTo>
                        <a:pt x="27" y="86"/>
                        <a:pt x="28" y="86"/>
                        <a:pt x="28" y="85"/>
                      </a:cubicBezTo>
                      <a:cubicBezTo>
                        <a:pt x="28" y="85"/>
                        <a:pt x="28" y="85"/>
                        <a:pt x="28" y="84"/>
                      </a:cubicBezTo>
                      <a:cubicBezTo>
                        <a:pt x="30" y="82"/>
                        <a:pt x="33" y="79"/>
                        <a:pt x="34" y="75"/>
                      </a:cubicBezTo>
                      <a:cubicBezTo>
                        <a:pt x="35" y="73"/>
                        <a:pt x="29" y="75"/>
                        <a:pt x="28" y="76"/>
                      </a:cubicBezTo>
                      <a:cubicBezTo>
                        <a:pt x="26" y="79"/>
                        <a:pt x="24" y="82"/>
                        <a:pt x="22" y="85"/>
                      </a:cubicBezTo>
                      <a:cubicBezTo>
                        <a:pt x="21" y="86"/>
                        <a:pt x="19" y="86"/>
                        <a:pt x="20" y="88"/>
                      </a:cubicBezTo>
                      <a:cubicBezTo>
                        <a:pt x="20" y="88"/>
                        <a:pt x="20" y="88"/>
                        <a:pt x="20" y="89"/>
                      </a:cubicBezTo>
                      <a:cubicBezTo>
                        <a:pt x="20" y="89"/>
                        <a:pt x="20" y="89"/>
                        <a:pt x="20" y="89"/>
                      </a:cubicBezTo>
                      <a:cubicBezTo>
                        <a:pt x="20" y="89"/>
                        <a:pt x="20" y="89"/>
                        <a:pt x="20" y="89"/>
                      </a:cubicBezTo>
                      <a:cubicBezTo>
                        <a:pt x="18" y="90"/>
                        <a:pt x="17" y="92"/>
                        <a:pt x="20" y="92"/>
                      </a:cubicBezTo>
                      <a:cubicBezTo>
                        <a:pt x="20" y="92"/>
                        <a:pt x="20" y="92"/>
                        <a:pt x="20" y="92"/>
                      </a:cubicBezTo>
                      <a:cubicBezTo>
                        <a:pt x="20" y="93"/>
                        <a:pt x="20" y="95"/>
                        <a:pt x="20" y="97"/>
                      </a:cubicBezTo>
                      <a:cubicBezTo>
                        <a:pt x="20" y="97"/>
                        <a:pt x="20" y="97"/>
                        <a:pt x="20" y="97"/>
                      </a:cubicBezTo>
                      <a:cubicBezTo>
                        <a:pt x="20" y="97"/>
                        <a:pt x="20" y="97"/>
                        <a:pt x="20" y="98"/>
                      </a:cubicBezTo>
                      <a:cubicBezTo>
                        <a:pt x="19" y="100"/>
                        <a:pt x="20" y="102"/>
                        <a:pt x="20" y="104"/>
                      </a:cubicBezTo>
                      <a:cubicBezTo>
                        <a:pt x="18" y="105"/>
                        <a:pt x="18" y="107"/>
                        <a:pt x="20" y="107"/>
                      </a:cubicBezTo>
                      <a:cubicBezTo>
                        <a:pt x="21" y="112"/>
                        <a:pt x="22" y="116"/>
                        <a:pt x="23" y="121"/>
                      </a:cubicBezTo>
                      <a:cubicBezTo>
                        <a:pt x="24" y="130"/>
                        <a:pt x="23" y="140"/>
                        <a:pt x="23" y="149"/>
                      </a:cubicBezTo>
                      <a:cubicBezTo>
                        <a:pt x="23" y="165"/>
                        <a:pt x="23" y="182"/>
                        <a:pt x="24" y="198"/>
                      </a:cubicBezTo>
                      <a:cubicBezTo>
                        <a:pt x="21" y="199"/>
                        <a:pt x="18" y="202"/>
                        <a:pt x="22" y="202"/>
                      </a:cubicBezTo>
                      <a:cubicBezTo>
                        <a:pt x="23" y="202"/>
                        <a:pt x="23" y="202"/>
                        <a:pt x="24" y="202"/>
                      </a:cubicBezTo>
                      <a:cubicBezTo>
                        <a:pt x="24" y="202"/>
                        <a:pt x="25" y="202"/>
                        <a:pt x="25" y="202"/>
                      </a:cubicBezTo>
                      <a:cubicBezTo>
                        <a:pt x="29" y="203"/>
                        <a:pt x="34" y="203"/>
                        <a:pt x="38" y="204"/>
                      </a:cubicBezTo>
                      <a:cubicBezTo>
                        <a:pt x="32" y="204"/>
                        <a:pt x="27" y="204"/>
                        <a:pt x="21" y="204"/>
                      </a:cubicBezTo>
                      <a:cubicBezTo>
                        <a:pt x="19" y="204"/>
                        <a:pt x="15" y="206"/>
                        <a:pt x="19" y="206"/>
                      </a:cubicBezTo>
                      <a:cubicBezTo>
                        <a:pt x="23" y="206"/>
                        <a:pt x="27" y="206"/>
                        <a:pt x="31" y="206"/>
                      </a:cubicBezTo>
                      <a:cubicBezTo>
                        <a:pt x="30" y="207"/>
                        <a:pt x="29" y="208"/>
                        <a:pt x="29" y="208"/>
                      </a:cubicBezTo>
                      <a:cubicBezTo>
                        <a:pt x="27" y="209"/>
                        <a:pt x="24" y="211"/>
                        <a:pt x="27" y="211"/>
                      </a:cubicBezTo>
                      <a:cubicBezTo>
                        <a:pt x="54" y="214"/>
                        <a:pt x="82" y="213"/>
                        <a:pt x="110" y="212"/>
                      </a:cubicBezTo>
                      <a:cubicBezTo>
                        <a:pt x="130" y="212"/>
                        <a:pt x="150" y="213"/>
                        <a:pt x="170" y="211"/>
                      </a:cubicBezTo>
                      <a:cubicBezTo>
                        <a:pt x="169" y="212"/>
                        <a:pt x="169" y="212"/>
                        <a:pt x="169" y="212"/>
                      </a:cubicBezTo>
                      <a:cubicBezTo>
                        <a:pt x="163" y="213"/>
                        <a:pt x="157" y="215"/>
                        <a:pt x="151" y="217"/>
                      </a:cubicBezTo>
                      <a:cubicBezTo>
                        <a:pt x="148" y="218"/>
                        <a:pt x="147" y="222"/>
                        <a:pt x="151" y="221"/>
                      </a:cubicBezTo>
                      <a:cubicBezTo>
                        <a:pt x="163" y="220"/>
                        <a:pt x="175" y="218"/>
                        <a:pt x="187" y="215"/>
                      </a:cubicBezTo>
                      <a:cubicBezTo>
                        <a:pt x="185" y="215"/>
                        <a:pt x="183" y="216"/>
                        <a:pt x="182" y="217"/>
                      </a:cubicBezTo>
                      <a:cubicBezTo>
                        <a:pt x="181" y="217"/>
                        <a:pt x="181" y="218"/>
                        <a:pt x="180" y="218"/>
                      </a:cubicBezTo>
                      <a:cubicBezTo>
                        <a:pt x="171" y="220"/>
                        <a:pt x="162" y="222"/>
                        <a:pt x="154" y="228"/>
                      </a:cubicBezTo>
                      <a:cubicBezTo>
                        <a:pt x="152" y="229"/>
                        <a:pt x="153" y="231"/>
                        <a:pt x="155" y="231"/>
                      </a:cubicBezTo>
                      <a:cubicBezTo>
                        <a:pt x="169" y="231"/>
                        <a:pt x="183" y="226"/>
                        <a:pt x="197" y="222"/>
                      </a:cubicBezTo>
                      <a:cubicBezTo>
                        <a:pt x="208" y="223"/>
                        <a:pt x="219" y="222"/>
                        <a:pt x="229" y="216"/>
                      </a:cubicBezTo>
                      <a:cubicBezTo>
                        <a:pt x="231" y="215"/>
                        <a:pt x="229" y="213"/>
                        <a:pt x="227" y="213"/>
                      </a:cubicBezTo>
                      <a:cubicBezTo>
                        <a:pt x="217" y="213"/>
                        <a:pt x="207" y="216"/>
                        <a:pt x="197" y="218"/>
                      </a:cubicBezTo>
                      <a:cubicBezTo>
                        <a:pt x="196" y="218"/>
                        <a:pt x="194" y="218"/>
                        <a:pt x="193" y="218"/>
                      </a:cubicBezTo>
                      <a:cubicBezTo>
                        <a:pt x="196" y="217"/>
                        <a:pt x="199" y="216"/>
                        <a:pt x="202" y="214"/>
                      </a:cubicBezTo>
                      <a:cubicBezTo>
                        <a:pt x="215" y="211"/>
                        <a:pt x="229" y="210"/>
                        <a:pt x="241" y="203"/>
                      </a:cubicBezTo>
                      <a:cubicBezTo>
                        <a:pt x="243" y="201"/>
                        <a:pt x="241" y="200"/>
                        <a:pt x="239" y="200"/>
                      </a:cubicBezTo>
                      <a:cubicBezTo>
                        <a:pt x="232" y="200"/>
                        <a:pt x="224" y="201"/>
                        <a:pt x="217" y="203"/>
                      </a:cubicBezTo>
                      <a:cubicBezTo>
                        <a:pt x="217" y="202"/>
                        <a:pt x="217" y="202"/>
                        <a:pt x="217" y="202"/>
                      </a:cubicBezTo>
                      <a:cubicBezTo>
                        <a:pt x="218" y="202"/>
                        <a:pt x="218" y="201"/>
                        <a:pt x="218" y="201"/>
                      </a:cubicBezTo>
                      <a:cubicBezTo>
                        <a:pt x="224" y="199"/>
                        <a:pt x="230" y="197"/>
                        <a:pt x="237" y="195"/>
                      </a:cubicBezTo>
                      <a:cubicBezTo>
                        <a:pt x="240" y="194"/>
                        <a:pt x="239" y="191"/>
                        <a:pt x="236" y="192"/>
                      </a:cubicBezTo>
                      <a:cubicBezTo>
                        <a:pt x="233" y="192"/>
                        <a:pt x="230" y="193"/>
                        <a:pt x="227" y="194"/>
                      </a:cubicBezTo>
                      <a:cubicBezTo>
                        <a:pt x="228" y="193"/>
                        <a:pt x="229" y="193"/>
                        <a:pt x="230" y="192"/>
                      </a:cubicBezTo>
                      <a:cubicBezTo>
                        <a:pt x="231" y="192"/>
                        <a:pt x="232" y="191"/>
                        <a:pt x="233" y="191"/>
                      </a:cubicBezTo>
                      <a:cubicBezTo>
                        <a:pt x="234" y="191"/>
                        <a:pt x="236" y="190"/>
                        <a:pt x="236" y="189"/>
                      </a:cubicBezTo>
                      <a:cubicBezTo>
                        <a:pt x="238" y="188"/>
                        <a:pt x="239" y="186"/>
                        <a:pt x="241" y="184"/>
                      </a:cubicBezTo>
                      <a:cubicBezTo>
                        <a:pt x="241" y="187"/>
                        <a:pt x="241" y="190"/>
                        <a:pt x="243" y="193"/>
                      </a:cubicBezTo>
                      <a:cubicBezTo>
                        <a:pt x="243" y="195"/>
                        <a:pt x="248" y="193"/>
                        <a:pt x="248" y="192"/>
                      </a:cubicBezTo>
                      <a:cubicBezTo>
                        <a:pt x="250" y="189"/>
                        <a:pt x="252" y="186"/>
                        <a:pt x="253" y="182"/>
                      </a:cubicBezTo>
                      <a:cubicBezTo>
                        <a:pt x="255" y="180"/>
                        <a:pt x="248" y="180"/>
                        <a:pt x="247" y="182"/>
                      </a:cubicBezTo>
                      <a:close/>
                      <a:moveTo>
                        <a:pt x="29" y="148"/>
                      </a:moveTo>
                      <a:cubicBezTo>
                        <a:pt x="29" y="138"/>
                        <a:pt x="29" y="129"/>
                        <a:pt x="29" y="120"/>
                      </a:cubicBezTo>
                      <a:cubicBezTo>
                        <a:pt x="29" y="115"/>
                        <a:pt x="28" y="111"/>
                        <a:pt x="27" y="107"/>
                      </a:cubicBezTo>
                      <a:cubicBezTo>
                        <a:pt x="29" y="107"/>
                        <a:pt x="31" y="107"/>
                        <a:pt x="34" y="107"/>
                      </a:cubicBezTo>
                      <a:cubicBezTo>
                        <a:pt x="35" y="119"/>
                        <a:pt x="39" y="131"/>
                        <a:pt x="40" y="144"/>
                      </a:cubicBezTo>
                      <a:cubicBezTo>
                        <a:pt x="41" y="152"/>
                        <a:pt x="41" y="160"/>
                        <a:pt x="42" y="168"/>
                      </a:cubicBezTo>
                      <a:cubicBezTo>
                        <a:pt x="41" y="169"/>
                        <a:pt x="40" y="169"/>
                        <a:pt x="40" y="170"/>
                      </a:cubicBezTo>
                      <a:cubicBezTo>
                        <a:pt x="38" y="179"/>
                        <a:pt x="39" y="187"/>
                        <a:pt x="38" y="195"/>
                      </a:cubicBezTo>
                      <a:cubicBezTo>
                        <a:pt x="38" y="196"/>
                        <a:pt x="39" y="196"/>
                        <a:pt x="40" y="196"/>
                      </a:cubicBezTo>
                      <a:cubicBezTo>
                        <a:pt x="85" y="200"/>
                        <a:pt x="129" y="200"/>
                        <a:pt x="174" y="201"/>
                      </a:cubicBezTo>
                      <a:cubicBezTo>
                        <a:pt x="174" y="201"/>
                        <a:pt x="174" y="202"/>
                        <a:pt x="175" y="203"/>
                      </a:cubicBezTo>
                      <a:cubicBezTo>
                        <a:pt x="175" y="203"/>
                        <a:pt x="175" y="203"/>
                        <a:pt x="175" y="203"/>
                      </a:cubicBezTo>
                      <a:cubicBezTo>
                        <a:pt x="175" y="203"/>
                        <a:pt x="175" y="203"/>
                        <a:pt x="175" y="203"/>
                      </a:cubicBezTo>
                      <a:cubicBezTo>
                        <a:pt x="170" y="203"/>
                        <a:pt x="166" y="203"/>
                        <a:pt x="161" y="202"/>
                      </a:cubicBezTo>
                      <a:cubicBezTo>
                        <a:pt x="145" y="202"/>
                        <a:pt x="129" y="203"/>
                        <a:pt x="113" y="203"/>
                      </a:cubicBezTo>
                      <a:cubicBezTo>
                        <a:pt x="85" y="204"/>
                        <a:pt x="57" y="202"/>
                        <a:pt x="30" y="199"/>
                      </a:cubicBezTo>
                      <a:cubicBezTo>
                        <a:pt x="29" y="182"/>
                        <a:pt x="29" y="165"/>
                        <a:pt x="29" y="148"/>
                      </a:cubicBezTo>
                      <a:close/>
                      <a:moveTo>
                        <a:pt x="118" y="88"/>
                      </a:moveTo>
                      <a:cubicBezTo>
                        <a:pt x="105" y="88"/>
                        <a:pt x="91" y="88"/>
                        <a:pt x="78" y="88"/>
                      </a:cubicBezTo>
                      <a:cubicBezTo>
                        <a:pt x="69" y="88"/>
                        <a:pt x="59" y="88"/>
                        <a:pt x="49" y="88"/>
                      </a:cubicBezTo>
                      <a:cubicBezTo>
                        <a:pt x="49" y="87"/>
                        <a:pt x="49" y="87"/>
                        <a:pt x="49" y="87"/>
                      </a:cubicBezTo>
                      <a:cubicBezTo>
                        <a:pt x="69" y="86"/>
                        <a:pt x="90" y="87"/>
                        <a:pt x="111" y="87"/>
                      </a:cubicBezTo>
                      <a:cubicBezTo>
                        <a:pt x="128" y="87"/>
                        <a:pt x="145" y="89"/>
                        <a:pt x="162" y="88"/>
                      </a:cubicBezTo>
                      <a:cubicBezTo>
                        <a:pt x="162" y="88"/>
                        <a:pt x="163" y="89"/>
                        <a:pt x="163" y="90"/>
                      </a:cubicBezTo>
                      <a:cubicBezTo>
                        <a:pt x="163" y="90"/>
                        <a:pt x="164" y="90"/>
                        <a:pt x="164" y="90"/>
                      </a:cubicBezTo>
                      <a:cubicBezTo>
                        <a:pt x="152" y="91"/>
                        <a:pt x="140" y="91"/>
                        <a:pt x="128" y="90"/>
                      </a:cubicBezTo>
                      <a:cubicBezTo>
                        <a:pt x="128" y="90"/>
                        <a:pt x="128" y="90"/>
                        <a:pt x="128" y="90"/>
                      </a:cubicBezTo>
                      <a:cubicBezTo>
                        <a:pt x="127" y="88"/>
                        <a:pt x="125" y="89"/>
                        <a:pt x="123" y="90"/>
                      </a:cubicBezTo>
                      <a:cubicBezTo>
                        <a:pt x="122" y="90"/>
                        <a:pt x="120" y="90"/>
                        <a:pt x="119" y="90"/>
                      </a:cubicBezTo>
                      <a:cubicBezTo>
                        <a:pt x="120" y="89"/>
                        <a:pt x="120" y="88"/>
                        <a:pt x="118" y="88"/>
                      </a:cubicBezTo>
                      <a:close/>
                      <a:moveTo>
                        <a:pt x="161" y="85"/>
                      </a:moveTo>
                      <a:cubicBezTo>
                        <a:pt x="151" y="86"/>
                        <a:pt x="140" y="85"/>
                        <a:pt x="130" y="85"/>
                      </a:cubicBezTo>
                      <a:cubicBezTo>
                        <a:pt x="140" y="84"/>
                        <a:pt x="151" y="83"/>
                        <a:pt x="161" y="84"/>
                      </a:cubicBezTo>
                      <a:cubicBezTo>
                        <a:pt x="161" y="84"/>
                        <a:pt x="161" y="85"/>
                        <a:pt x="161" y="85"/>
                      </a:cubicBezTo>
                      <a:close/>
                      <a:moveTo>
                        <a:pt x="175" y="87"/>
                      </a:moveTo>
                      <a:cubicBezTo>
                        <a:pt x="175" y="87"/>
                        <a:pt x="175" y="86"/>
                        <a:pt x="175" y="86"/>
                      </a:cubicBezTo>
                      <a:cubicBezTo>
                        <a:pt x="176" y="86"/>
                        <a:pt x="177" y="85"/>
                        <a:pt x="178" y="85"/>
                      </a:cubicBezTo>
                      <a:cubicBezTo>
                        <a:pt x="179" y="86"/>
                        <a:pt x="180" y="88"/>
                        <a:pt x="182" y="89"/>
                      </a:cubicBezTo>
                      <a:cubicBezTo>
                        <a:pt x="181" y="89"/>
                        <a:pt x="181" y="89"/>
                        <a:pt x="180" y="89"/>
                      </a:cubicBezTo>
                      <a:cubicBezTo>
                        <a:pt x="175" y="90"/>
                        <a:pt x="171" y="90"/>
                        <a:pt x="166" y="90"/>
                      </a:cubicBezTo>
                      <a:cubicBezTo>
                        <a:pt x="168" y="90"/>
                        <a:pt x="169" y="89"/>
                        <a:pt x="169" y="88"/>
                      </a:cubicBezTo>
                      <a:cubicBezTo>
                        <a:pt x="169" y="88"/>
                        <a:pt x="169" y="87"/>
                        <a:pt x="169" y="87"/>
                      </a:cubicBezTo>
                      <a:cubicBezTo>
                        <a:pt x="169" y="87"/>
                        <a:pt x="169" y="87"/>
                        <a:pt x="169" y="87"/>
                      </a:cubicBezTo>
                      <a:cubicBezTo>
                        <a:pt x="169" y="88"/>
                        <a:pt x="169" y="88"/>
                        <a:pt x="169" y="89"/>
                      </a:cubicBezTo>
                      <a:cubicBezTo>
                        <a:pt x="169" y="90"/>
                        <a:pt x="175" y="89"/>
                        <a:pt x="175" y="87"/>
                      </a:cubicBezTo>
                      <a:close/>
                      <a:moveTo>
                        <a:pt x="183" y="91"/>
                      </a:moveTo>
                      <a:cubicBezTo>
                        <a:pt x="183" y="91"/>
                        <a:pt x="182" y="91"/>
                        <a:pt x="182" y="91"/>
                      </a:cubicBezTo>
                      <a:cubicBezTo>
                        <a:pt x="182" y="91"/>
                        <a:pt x="182" y="91"/>
                        <a:pt x="182" y="91"/>
                      </a:cubicBezTo>
                      <a:cubicBezTo>
                        <a:pt x="183" y="91"/>
                        <a:pt x="183" y="91"/>
                        <a:pt x="183" y="91"/>
                      </a:cubicBezTo>
                      <a:close/>
                      <a:moveTo>
                        <a:pt x="121" y="165"/>
                      </a:moveTo>
                      <a:cubicBezTo>
                        <a:pt x="121" y="151"/>
                        <a:pt x="125" y="134"/>
                        <a:pt x="127" y="120"/>
                      </a:cubicBezTo>
                      <a:cubicBezTo>
                        <a:pt x="128" y="117"/>
                        <a:pt x="128" y="114"/>
                        <a:pt x="129" y="111"/>
                      </a:cubicBezTo>
                      <a:cubicBezTo>
                        <a:pt x="130" y="111"/>
                        <a:pt x="132" y="111"/>
                        <a:pt x="133" y="111"/>
                      </a:cubicBezTo>
                      <a:cubicBezTo>
                        <a:pt x="127" y="127"/>
                        <a:pt x="129" y="150"/>
                        <a:pt x="121" y="165"/>
                      </a:cubicBezTo>
                      <a:close/>
                      <a:moveTo>
                        <a:pt x="83" y="173"/>
                      </a:moveTo>
                      <a:cubicBezTo>
                        <a:pt x="83" y="164"/>
                        <a:pt x="89" y="153"/>
                        <a:pt x="91" y="144"/>
                      </a:cubicBezTo>
                      <a:cubicBezTo>
                        <a:pt x="95" y="134"/>
                        <a:pt x="98" y="122"/>
                        <a:pt x="98" y="111"/>
                      </a:cubicBezTo>
                      <a:cubicBezTo>
                        <a:pt x="100" y="111"/>
                        <a:pt x="102" y="111"/>
                        <a:pt x="104" y="111"/>
                      </a:cubicBezTo>
                      <a:cubicBezTo>
                        <a:pt x="95" y="131"/>
                        <a:pt x="95" y="155"/>
                        <a:pt x="83" y="173"/>
                      </a:cubicBezTo>
                      <a:close/>
                      <a:moveTo>
                        <a:pt x="183" y="201"/>
                      </a:moveTo>
                      <a:cubicBezTo>
                        <a:pt x="184" y="201"/>
                        <a:pt x="185" y="201"/>
                        <a:pt x="185" y="201"/>
                      </a:cubicBezTo>
                      <a:cubicBezTo>
                        <a:pt x="185" y="201"/>
                        <a:pt x="184" y="202"/>
                        <a:pt x="184" y="203"/>
                      </a:cubicBezTo>
                      <a:cubicBezTo>
                        <a:pt x="183" y="203"/>
                        <a:pt x="182" y="203"/>
                        <a:pt x="181" y="203"/>
                      </a:cubicBezTo>
                      <a:cubicBezTo>
                        <a:pt x="181" y="203"/>
                        <a:pt x="182" y="202"/>
                        <a:pt x="183" y="201"/>
                      </a:cubicBezTo>
                      <a:close/>
                      <a:moveTo>
                        <a:pt x="152" y="149"/>
                      </a:moveTo>
                      <a:cubicBezTo>
                        <a:pt x="152" y="148"/>
                        <a:pt x="152" y="146"/>
                        <a:pt x="152" y="145"/>
                      </a:cubicBezTo>
                      <a:cubicBezTo>
                        <a:pt x="153" y="135"/>
                        <a:pt x="154" y="124"/>
                        <a:pt x="154" y="114"/>
                      </a:cubicBezTo>
                      <a:cubicBezTo>
                        <a:pt x="154" y="114"/>
                        <a:pt x="154" y="114"/>
                        <a:pt x="155" y="114"/>
                      </a:cubicBezTo>
                      <a:cubicBezTo>
                        <a:pt x="154" y="126"/>
                        <a:pt x="155" y="138"/>
                        <a:pt x="152" y="149"/>
                      </a:cubicBezTo>
                      <a:close/>
                      <a:moveTo>
                        <a:pt x="169" y="106"/>
                      </a:moveTo>
                      <a:cubicBezTo>
                        <a:pt x="169" y="106"/>
                        <a:pt x="169" y="106"/>
                        <a:pt x="169" y="106"/>
                      </a:cubicBezTo>
                      <a:cubicBezTo>
                        <a:pt x="169" y="106"/>
                        <a:pt x="169" y="106"/>
                        <a:pt x="169" y="106"/>
                      </a:cubicBezTo>
                      <a:cubicBezTo>
                        <a:pt x="169" y="106"/>
                        <a:pt x="169" y="106"/>
                        <a:pt x="169" y="106"/>
                      </a:cubicBezTo>
                      <a:close/>
                      <a:moveTo>
                        <a:pt x="54" y="108"/>
                      </a:moveTo>
                      <a:cubicBezTo>
                        <a:pt x="55" y="108"/>
                        <a:pt x="56" y="108"/>
                        <a:pt x="56" y="108"/>
                      </a:cubicBezTo>
                      <a:cubicBezTo>
                        <a:pt x="55" y="111"/>
                        <a:pt x="54" y="114"/>
                        <a:pt x="52" y="116"/>
                      </a:cubicBezTo>
                      <a:cubicBezTo>
                        <a:pt x="53" y="113"/>
                        <a:pt x="53" y="111"/>
                        <a:pt x="54" y="108"/>
                      </a:cubicBezTo>
                      <a:close/>
                      <a:moveTo>
                        <a:pt x="142" y="110"/>
                      </a:moveTo>
                      <a:cubicBezTo>
                        <a:pt x="143" y="110"/>
                        <a:pt x="145" y="110"/>
                        <a:pt x="147" y="110"/>
                      </a:cubicBezTo>
                      <a:cubicBezTo>
                        <a:pt x="147" y="111"/>
                        <a:pt x="147" y="112"/>
                        <a:pt x="147" y="112"/>
                      </a:cubicBezTo>
                      <a:cubicBezTo>
                        <a:pt x="146" y="112"/>
                        <a:pt x="146" y="113"/>
                        <a:pt x="145" y="113"/>
                      </a:cubicBezTo>
                      <a:cubicBezTo>
                        <a:pt x="145" y="113"/>
                        <a:pt x="143" y="114"/>
                        <a:pt x="142" y="114"/>
                      </a:cubicBezTo>
                      <a:cubicBezTo>
                        <a:pt x="142" y="113"/>
                        <a:pt x="142" y="112"/>
                        <a:pt x="142" y="110"/>
                      </a:cubicBezTo>
                      <a:close/>
                      <a:moveTo>
                        <a:pt x="62" y="109"/>
                      </a:moveTo>
                      <a:cubicBezTo>
                        <a:pt x="64" y="109"/>
                        <a:pt x="65" y="109"/>
                        <a:pt x="67" y="109"/>
                      </a:cubicBezTo>
                      <a:cubicBezTo>
                        <a:pt x="63" y="116"/>
                        <a:pt x="61" y="128"/>
                        <a:pt x="54" y="134"/>
                      </a:cubicBezTo>
                      <a:cubicBezTo>
                        <a:pt x="55" y="125"/>
                        <a:pt x="60" y="117"/>
                        <a:pt x="62" y="109"/>
                      </a:cubicBezTo>
                      <a:close/>
                      <a:moveTo>
                        <a:pt x="73" y="109"/>
                      </a:moveTo>
                      <a:cubicBezTo>
                        <a:pt x="74" y="109"/>
                        <a:pt x="76" y="109"/>
                        <a:pt x="78" y="110"/>
                      </a:cubicBezTo>
                      <a:cubicBezTo>
                        <a:pt x="73" y="121"/>
                        <a:pt x="69" y="138"/>
                        <a:pt x="61" y="148"/>
                      </a:cubicBezTo>
                      <a:cubicBezTo>
                        <a:pt x="63" y="135"/>
                        <a:pt x="70" y="122"/>
                        <a:pt x="73" y="109"/>
                      </a:cubicBezTo>
                      <a:close/>
                      <a:moveTo>
                        <a:pt x="84" y="110"/>
                      </a:moveTo>
                      <a:cubicBezTo>
                        <a:pt x="85" y="110"/>
                        <a:pt x="86" y="110"/>
                        <a:pt x="87" y="110"/>
                      </a:cubicBezTo>
                      <a:cubicBezTo>
                        <a:pt x="85" y="113"/>
                        <a:pt x="84" y="116"/>
                        <a:pt x="83" y="119"/>
                      </a:cubicBezTo>
                      <a:cubicBezTo>
                        <a:pt x="84" y="116"/>
                        <a:pt x="84" y="113"/>
                        <a:pt x="84" y="110"/>
                      </a:cubicBezTo>
                      <a:close/>
                      <a:moveTo>
                        <a:pt x="113" y="111"/>
                      </a:moveTo>
                      <a:cubicBezTo>
                        <a:pt x="114" y="111"/>
                        <a:pt x="116" y="111"/>
                        <a:pt x="117" y="111"/>
                      </a:cubicBezTo>
                      <a:cubicBezTo>
                        <a:pt x="116" y="119"/>
                        <a:pt x="114" y="127"/>
                        <a:pt x="113" y="135"/>
                      </a:cubicBezTo>
                      <a:cubicBezTo>
                        <a:pt x="111" y="143"/>
                        <a:pt x="109" y="154"/>
                        <a:pt x="105" y="162"/>
                      </a:cubicBezTo>
                      <a:cubicBezTo>
                        <a:pt x="106" y="145"/>
                        <a:pt x="114" y="129"/>
                        <a:pt x="113" y="111"/>
                      </a:cubicBezTo>
                      <a:close/>
                      <a:moveTo>
                        <a:pt x="140" y="169"/>
                      </a:moveTo>
                      <a:cubicBezTo>
                        <a:pt x="139" y="152"/>
                        <a:pt x="143" y="135"/>
                        <a:pt x="142" y="118"/>
                      </a:cubicBezTo>
                      <a:cubicBezTo>
                        <a:pt x="144" y="118"/>
                        <a:pt x="145" y="117"/>
                        <a:pt x="147" y="116"/>
                      </a:cubicBezTo>
                      <a:cubicBezTo>
                        <a:pt x="147" y="123"/>
                        <a:pt x="147" y="130"/>
                        <a:pt x="146" y="137"/>
                      </a:cubicBezTo>
                      <a:cubicBezTo>
                        <a:pt x="146" y="140"/>
                        <a:pt x="146" y="142"/>
                        <a:pt x="145" y="145"/>
                      </a:cubicBezTo>
                      <a:cubicBezTo>
                        <a:pt x="144" y="152"/>
                        <a:pt x="144" y="162"/>
                        <a:pt x="140" y="169"/>
                      </a:cubicBezTo>
                      <a:close/>
                      <a:moveTo>
                        <a:pt x="182" y="194"/>
                      </a:moveTo>
                      <a:cubicBezTo>
                        <a:pt x="182" y="190"/>
                        <a:pt x="182" y="186"/>
                        <a:pt x="182" y="182"/>
                      </a:cubicBezTo>
                      <a:cubicBezTo>
                        <a:pt x="182" y="181"/>
                        <a:pt x="182" y="180"/>
                        <a:pt x="182" y="179"/>
                      </a:cubicBezTo>
                      <a:cubicBezTo>
                        <a:pt x="183" y="184"/>
                        <a:pt x="183" y="189"/>
                        <a:pt x="184" y="194"/>
                      </a:cubicBezTo>
                      <a:cubicBezTo>
                        <a:pt x="183" y="194"/>
                        <a:pt x="183" y="194"/>
                        <a:pt x="182" y="194"/>
                      </a:cubicBezTo>
                      <a:close/>
                      <a:moveTo>
                        <a:pt x="176" y="101"/>
                      </a:moveTo>
                      <a:cubicBezTo>
                        <a:pt x="175" y="101"/>
                        <a:pt x="175" y="101"/>
                        <a:pt x="175" y="101"/>
                      </a:cubicBezTo>
                      <a:cubicBezTo>
                        <a:pt x="175" y="100"/>
                        <a:pt x="175" y="100"/>
                        <a:pt x="175" y="99"/>
                      </a:cubicBezTo>
                      <a:cubicBezTo>
                        <a:pt x="175" y="99"/>
                        <a:pt x="176" y="99"/>
                        <a:pt x="176" y="99"/>
                      </a:cubicBezTo>
                      <a:cubicBezTo>
                        <a:pt x="176" y="99"/>
                        <a:pt x="176" y="100"/>
                        <a:pt x="176" y="101"/>
                      </a:cubicBezTo>
                      <a:close/>
                      <a:moveTo>
                        <a:pt x="180" y="94"/>
                      </a:moveTo>
                      <a:cubicBezTo>
                        <a:pt x="179" y="94"/>
                        <a:pt x="177" y="95"/>
                        <a:pt x="177" y="96"/>
                      </a:cubicBezTo>
                      <a:cubicBezTo>
                        <a:pt x="162" y="99"/>
                        <a:pt x="146" y="99"/>
                        <a:pt x="130" y="99"/>
                      </a:cubicBezTo>
                      <a:cubicBezTo>
                        <a:pt x="130" y="98"/>
                        <a:pt x="130" y="96"/>
                        <a:pt x="129" y="94"/>
                      </a:cubicBezTo>
                      <a:cubicBezTo>
                        <a:pt x="146" y="94"/>
                        <a:pt x="163" y="94"/>
                        <a:pt x="179" y="93"/>
                      </a:cubicBezTo>
                      <a:cubicBezTo>
                        <a:pt x="179" y="93"/>
                        <a:pt x="179" y="93"/>
                        <a:pt x="179" y="93"/>
                      </a:cubicBezTo>
                      <a:cubicBezTo>
                        <a:pt x="179" y="93"/>
                        <a:pt x="179" y="93"/>
                        <a:pt x="179" y="93"/>
                      </a:cubicBezTo>
                      <a:cubicBezTo>
                        <a:pt x="179" y="93"/>
                        <a:pt x="180" y="94"/>
                        <a:pt x="180" y="94"/>
                      </a:cubicBezTo>
                      <a:close/>
                      <a:moveTo>
                        <a:pt x="44" y="107"/>
                      </a:moveTo>
                      <a:cubicBezTo>
                        <a:pt x="45" y="107"/>
                        <a:pt x="47" y="107"/>
                        <a:pt x="48" y="108"/>
                      </a:cubicBezTo>
                      <a:cubicBezTo>
                        <a:pt x="48" y="108"/>
                        <a:pt x="48" y="108"/>
                        <a:pt x="48" y="109"/>
                      </a:cubicBezTo>
                      <a:cubicBezTo>
                        <a:pt x="46" y="109"/>
                        <a:pt x="45" y="110"/>
                        <a:pt x="45" y="110"/>
                      </a:cubicBezTo>
                      <a:cubicBezTo>
                        <a:pt x="43" y="114"/>
                        <a:pt x="42" y="116"/>
                        <a:pt x="42" y="120"/>
                      </a:cubicBezTo>
                      <a:cubicBezTo>
                        <a:pt x="41" y="115"/>
                        <a:pt x="40" y="111"/>
                        <a:pt x="40" y="107"/>
                      </a:cubicBezTo>
                      <a:cubicBezTo>
                        <a:pt x="41" y="107"/>
                        <a:pt x="43" y="107"/>
                        <a:pt x="44" y="107"/>
                      </a:cubicBezTo>
                      <a:close/>
                      <a:moveTo>
                        <a:pt x="45" y="122"/>
                      </a:moveTo>
                      <a:cubicBezTo>
                        <a:pt x="45" y="123"/>
                        <a:pt x="45" y="123"/>
                        <a:pt x="45" y="123"/>
                      </a:cubicBezTo>
                      <a:cubicBezTo>
                        <a:pt x="45" y="126"/>
                        <a:pt x="49" y="125"/>
                        <a:pt x="50" y="124"/>
                      </a:cubicBezTo>
                      <a:cubicBezTo>
                        <a:pt x="51" y="124"/>
                        <a:pt x="51" y="124"/>
                        <a:pt x="51" y="124"/>
                      </a:cubicBezTo>
                      <a:cubicBezTo>
                        <a:pt x="49" y="129"/>
                        <a:pt x="48" y="134"/>
                        <a:pt x="48" y="140"/>
                      </a:cubicBezTo>
                      <a:cubicBezTo>
                        <a:pt x="48" y="142"/>
                        <a:pt x="52" y="141"/>
                        <a:pt x="52" y="141"/>
                      </a:cubicBezTo>
                      <a:cubicBezTo>
                        <a:pt x="54" y="140"/>
                        <a:pt x="56" y="139"/>
                        <a:pt x="58" y="137"/>
                      </a:cubicBezTo>
                      <a:cubicBezTo>
                        <a:pt x="56" y="143"/>
                        <a:pt x="55" y="149"/>
                        <a:pt x="55" y="155"/>
                      </a:cubicBezTo>
                      <a:cubicBezTo>
                        <a:pt x="55" y="157"/>
                        <a:pt x="59" y="157"/>
                        <a:pt x="60" y="156"/>
                      </a:cubicBezTo>
                      <a:cubicBezTo>
                        <a:pt x="62" y="154"/>
                        <a:pt x="63" y="153"/>
                        <a:pt x="65" y="151"/>
                      </a:cubicBezTo>
                      <a:cubicBezTo>
                        <a:pt x="62" y="158"/>
                        <a:pt x="61" y="165"/>
                        <a:pt x="60" y="172"/>
                      </a:cubicBezTo>
                      <a:cubicBezTo>
                        <a:pt x="60" y="175"/>
                        <a:pt x="65" y="173"/>
                        <a:pt x="66" y="172"/>
                      </a:cubicBezTo>
                      <a:cubicBezTo>
                        <a:pt x="82" y="159"/>
                        <a:pt x="84" y="132"/>
                        <a:pt x="92" y="113"/>
                      </a:cubicBezTo>
                      <a:cubicBezTo>
                        <a:pt x="92" y="125"/>
                        <a:pt x="88" y="137"/>
                        <a:pt x="84" y="148"/>
                      </a:cubicBezTo>
                      <a:cubicBezTo>
                        <a:pt x="81" y="158"/>
                        <a:pt x="74" y="171"/>
                        <a:pt x="78" y="181"/>
                      </a:cubicBezTo>
                      <a:cubicBezTo>
                        <a:pt x="79" y="184"/>
                        <a:pt x="82" y="183"/>
                        <a:pt x="83" y="181"/>
                      </a:cubicBezTo>
                      <a:cubicBezTo>
                        <a:pt x="98" y="164"/>
                        <a:pt x="99" y="141"/>
                        <a:pt x="106" y="120"/>
                      </a:cubicBezTo>
                      <a:cubicBezTo>
                        <a:pt x="105" y="137"/>
                        <a:pt x="98" y="153"/>
                        <a:pt x="98" y="171"/>
                      </a:cubicBezTo>
                      <a:cubicBezTo>
                        <a:pt x="98" y="173"/>
                        <a:pt x="102" y="173"/>
                        <a:pt x="103" y="172"/>
                      </a:cubicBezTo>
                      <a:cubicBezTo>
                        <a:pt x="111" y="165"/>
                        <a:pt x="114" y="155"/>
                        <a:pt x="116" y="145"/>
                      </a:cubicBezTo>
                      <a:cubicBezTo>
                        <a:pt x="119" y="134"/>
                        <a:pt x="121" y="122"/>
                        <a:pt x="123" y="111"/>
                      </a:cubicBezTo>
                      <a:cubicBezTo>
                        <a:pt x="123" y="111"/>
                        <a:pt x="123" y="111"/>
                        <a:pt x="123" y="111"/>
                      </a:cubicBezTo>
                      <a:cubicBezTo>
                        <a:pt x="122" y="117"/>
                        <a:pt x="120" y="124"/>
                        <a:pt x="120" y="130"/>
                      </a:cubicBezTo>
                      <a:cubicBezTo>
                        <a:pt x="118" y="145"/>
                        <a:pt x="113" y="160"/>
                        <a:pt x="115" y="175"/>
                      </a:cubicBezTo>
                      <a:cubicBezTo>
                        <a:pt x="115" y="177"/>
                        <a:pt x="120" y="176"/>
                        <a:pt x="121" y="175"/>
                      </a:cubicBezTo>
                      <a:cubicBezTo>
                        <a:pt x="133" y="161"/>
                        <a:pt x="132" y="140"/>
                        <a:pt x="136" y="121"/>
                      </a:cubicBezTo>
                      <a:cubicBezTo>
                        <a:pt x="136" y="140"/>
                        <a:pt x="132" y="158"/>
                        <a:pt x="135" y="177"/>
                      </a:cubicBezTo>
                      <a:cubicBezTo>
                        <a:pt x="135" y="179"/>
                        <a:pt x="139" y="178"/>
                        <a:pt x="140" y="177"/>
                      </a:cubicBezTo>
                      <a:cubicBezTo>
                        <a:pt x="146" y="173"/>
                        <a:pt x="148" y="166"/>
                        <a:pt x="149" y="159"/>
                      </a:cubicBezTo>
                      <a:cubicBezTo>
                        <a:pt x="149" y="159"/>
                        <a:pt x="149" y="159"/>
                        <a:pt x="150" y="159"/>
                      </a:cubicBezTo>
                      <a:cubicBezTo>
                        <a:pt x="151" y="161"/>
                        <a:pt x="155" y="160"/>
                        <a:pt x="155" y="158"/>
                      </a:cubicBezTo>
                      <a:cubicBezTo>
                        <a:pt x="157" y="154"/>
                        <a:pt x="158" y="150"/>
                        <a:pt x="159" y="146"/>
                      </a:cubicBezTo>
                      <a:cubicBezTo>
                        <a:pt x="159" y="145"/>
                        <a:pt x="159" y="145"/>
                        <a:pt x="160" y="145"/>
                      </a:cubicBezTo>
                      <a:cubicBezTo>
                        <a:pt x="163" y="145"/>
                        <a:pt x="164" y="141"/>
                        <a:pt x="160" y="141"/>
                      </a:cubicBezTo>
                      <a:cubicBezTo>
                        <a:pt x="163" y="141"/>
                        <a:pt x="162" y="124"/>
                        <a:pt x="162" y="113"/>
                      </a:cubicBezTo>
                      <a:cubicBezTo>
                        <a:pt x="162" y="113"/>
                        <a:pt x="162" y="113"/>
                        <a:pt x="162" y="113"/>
                      </a:cubicBezTo>
                      <a:cubicBezTo>
                        <a:pt x="162" y="113"/>
                        <a:pt x="162" y="113"/>
                        <a:pt x="162" y="113"/>
                      </a:cubicBezTo>
                      <a:cubicBezTo>
                        <a:pt x="162" y="123"/>
                        <a:pt x="163" y="132"/>
                        <a:pt x="166" y="141"/>
                      </a:cubicBezTo>
                      <a:cubicBezTo>
                        <a:pt x="166" y="143"/>
                        <a:pt x="168" y="143"/>
                        <a:pt x="170" y="143"/>
                      </a:cubicBezTo>
                      <a:cubicBezTo>
                        <a:pt x="170" y="150"/>
                        <a:pt x="170" y="157"/>
                        <a:pt x="170" y="165"/>
                      </a:cubicBezTo>
                      <a:cubicBezTo>
                        <a:pt x="171" y="174"/>
                        <a:pt x="169" y="184"/>
                        <a:pt x="171" y="193"/>
                      </a:cubicBezTo>
                      <a:cubicBezTo>
                        <a:pt x="154" y="193"/>
                        <a:pt x="137" y="193"/>
                        <a:pt x="120" y="193"/>
                      </a:cubicBezTo>
                      <a:cubicBezTo>
                        <a:pt x="108" y="193"/>
                        <a:pt x="94" y="195"/>
                        <a:pt x="80" y="195"/>
                      </a:cubicBezTo>
                      <a:cubicBezTo>
                        <a:pt x="77" y="195"/>
                        <a:pt x="74" y="194"/>
                        <a:pt x="72" y="194"/>
                      </a:cubicBezTo>
                      <a:cubicBezTo>
                        <a:pt x="68" y="194"/>
                        <a:pt x="64" y="193"/>
                        <a:pt x="60" y="193"/>
                      </a:cubicBezTo>
                      <a:cubicBezTo>
                        <a:pt x="71" y="192"/>
                        <a:pt x="81" y="193"/>
                        <a:pt x="92" y="193"/>
                      </a:cubicBezTo>
                      <a:cubicBezTo>
                        <a:pt x="94" y="193"/>
                        <a:pt x="99" y="190"/>
                        <a:pt x="94" y="190"/>
                      </a:cubicBezTo>
                      <a:cubicBezTo>
                        <a:pt x="80" y="190"/>
                        <a:pt x="65" y="189"/>
                        <a:pt x="51" y="190"/>
                      </a:cubicBezTo>
                      <a:cubicBezTo>
                        <a:pt x="51" y="190"/>
                        <a:pt x="50" y="190"/>
                        <a:pt x="49" y="190"/>
                      </a:cubicBezTo>
                      <a:cubicBezTo>
                        <a:pt x="49" y="176"/>
                        <a:pt x="48" y="162"/>
                        <a:pt x="47" y="148"/>
                      </a:cubicBezTo>
                      <a:cubicBezTo>
                        <a:pt x="46" y="139"/>
                        <a:pt x="44" y="131"/>
                        <a:pt x="42" y="122"/>
                      </a:cubicBezTo>
                      <a:cubicBezTo>
                        <a:pt x="43" y="123"/>
                        <a:pt x="44" y="123"/>
                        <a:pt x="45" y="122"/>
                      </a:cubicBezTo>
                      <a:close/>
                      <a:moveTo>
                        <a:pt x="78" y="134"/>
                      </a:moveTo>
                      <a:cubicBezTo>
                        <a:pt x="75" y="142"/>
                        <a:pt x="73" y="154"/>
                        <a:pt x="68" y="162"/>
                      </a:cubicBezTo>
                      <a:cubicBezTo>
                        <a:pt x="70" y="152"/>
                        <a:pt x="74" y="143"/>
                        <a:pt x="78" y="134"/>
                      </a:cubicBezTo>
                      <a:close/>
                      <a:moveTo>
                        <a:pt x="212" y="197"/>
                      </a:moveTo>
                      <a:cubicBezTo>
                        <a:pt x="211" y="197"/>
                        <a:pt x="210" y="198"/>
                        <a:pt x="209" y="198"/>
                      </a:cubicBezTo>
                      <a:cubicBezTo>
                        <a:pt x="208" y="198"/>
                        <a:pt x="207" y="198"/>
                        <a:pt x="206" y="198"/>
                      </a:cubicBezTo>
                      <a:cubicBezTo>
                        <a:pt x="206" y="198"/>
                        <a:pt x="206" y="198"/>
                        <a:pt x="206" y="197"/>
                      </a:cubicBezTo>
                      <a:cubicBezTo>
                        <a:pt x="207" y="197"/>
                        <a:pt x="207" y="197"/>
                        <a:pt x="207" y="197"/>
                      </a:cubicBezTo>
                      <a:cubicBezTo>
                        <a:pt x="207" y="197"/>
                        <a:pt x="207" y="197"/>
                        <a:pt x="207" y="197"/>
                      </a:cubicBezTo>
                      <a:cubicBezTo>
                        <a:pt x="209" y="197"/>
                        <a:pt x="210" y="197"/>
                        <a:pt x="212" y="197"/>
                      </a:cubicBezTo>
                      <a:close/>
                      <a:moveTo>
                        <a:pt x="193" y="191"/>
                      </a:moveTo>
                      <a:cubicBezTo>
                        <a:pt x="192" y="190"/>
                        <a:pt x="191" y="191"/>
                        <a:pt x="190" y="191"/>
                      </a:cubicBezTo>
                      <a:cubicBezTo>
                        <a:pt x="186" y="165"/>
                        <a:pt x="188" y="137"/>
                        <a:pt x="185" y="110"/>
                      </a:cubicBezTo>
                      <a:cubicBezTo>
                        <a:pt x="185" y="108"/>
                        <a:pt x="185" y="106"/>
                        <a:pt x="186" y="104"/>
                      </a:cubicBezTo>
                      <a:cubicBezTo>
                        <a:pt x="186" y="103"/>
                        <a:pt x="186" y="102"/>
                        <a:pt x="186" y="102"/>
                      </a:cubicBezTo>
                      <a:cubicBezTo>
                        <a:pt x="186" y="100"/>
                        <a:pt x="186" y="99"/>
                        <a:pt x="186" y="98"/>
                      </a:cubicBezTo>
                      <a:cubicBezTo>
                        <a:pt x="186" y="98"/>
                        <a:pt x="184" y="98"/>
                        <a:pt x="182" y="98"/>
                      </a:cubicBezTo>
                      <a:cubicBezTo>
                        <a:pt x="182" y="98"/>
                        <a:pt x="182" y="97"/>
                        <a:pt x="182" y="97"/>
                      </a:cubicBezTo>
                      <a:cubicBezTo>
                        <a:pt x="182" y="97"/>
                        <a:pt x="182" y="97"/>
                        <a:pt x="183" y="97"/>
                      </a:cubicBezTo>
                      <a:cubicBezTo>
                        <a:pt x="184" y="98"/>
                        <a:pt x="187" y="97"/>
                        <a:pt x="188" y="96"/>
                      </a:cubicBezTo>
                      <a:cubicBezTo>
                        <a:pt x="188" y="96"/>
                        <a:pt x="188" y="96"/>
                        <a:pt x="188" y="96"/>
                      </a:cubicBezTo>
                      <a:cubicBezTo>
                        <a:pt x="188" y="112"/>
                        <a:pt x="190" y="128"/>
                        <a:pt x="191" y="143"/>
                      </a:cubicBezTo>
                      <a:cubicBezTo>
                        <a:pt x="191" y="153"/>
                        <a:pt x="192" y="163"/>
                        <a:pt x="193" y="173"/>
                      </a:cubicBezTo>
                      <a:cubicBezTo>
                        <a:pt x="193" y="179"/>
                        <a:pt x="192" y="185"/>
                        <a:pt x="193" y="191"/>
                      </a:cubicBezTo>
                      <a:close/>
                      <a:moveTo>
                        <a:pt x="181" y="212"/>
                      </a:moveTo>
                      <a:cubicBezTo>
                        <a:pt x="184" y="212"/>
                        <a:pt x="187" y="211"/>
                        <a:pt x="190" y="211"/>
                      </a:cubicBezTo>
                      <a:cubicBezTo>
                        <a:pt x="186" y="212"/>
                        <a:pt x="182" y="212"/>
                        <a:pt x="179" y="213"/>
                      </a:cubicBezTo>
                      <a:cubicBezTo>
                        <a:pt x="180" y="213"/>
                        <a:pt x="180" y="213"/>
                        <a:pt x="181" y="212"/>
                      </a:cubicBezTo>
                      <a:close/>
                      <a:moveTo>
                        <a:pt x="226" y="190"/>
                      </a:moveTo>
                      <a:cubicBezTo>
                        <a:pt x="227" y="188"/>
                        <a:pt x="228" y="185"/>
                        <a:pt x="229" y="183"/>
                      </a:cubicBezTo>
                      <a:cubicBezTo>
                        <a:pt x="229" y="185"/>
                        <a:pt x="229" y="186"/>
                        <a:pt x="230" y="188"/>
                      </a:cubicBezTo>
                      <a:cubicBezTo>
                        <a:pt x="229" y="189"/>
                        <a:pt x="228" y="189"/>
                        <a:pt x="227" y="189"/>
                      </a:cubicBezTo>
                      <a:cubicBezTo>
                        <a:pt x="227" y="189"/>
                        <a:pt x="227" y="190"/>
                        <a:pt x="226" y="190"/>
                      </a:cubicBezTo>
                      <a:close/>
                      <a:moveTo>
                        <a:pt x="209" y="193"/>
                      </a:moveTo>
                      <a:cubicBezTo>
                        <a:pt x="209" y="193"/>
                        <a:pt x="209" y="193"/>
                        <a:pt x="209" y="193"/>
                      </a:cubicBezTo>
                      <a:cubicBezTo>
                        <a:pt x="209" y="193"/>
                        <a:pt x="209" y="193"/>
                        <a:pt x="209" y="193"/>
                      </a:cubicBezTo>
                      <a:cubicBezTo>
                        <a:pt x="209" y="193"/>
                        <a:pt x="209" y="193"/>
                        <a:pt x="209" y="193"/>
                      </a:cubicBezTo>
                      <a:cubicBezTo>
                        <a:pt x="209" y="193"/>
                        <a:pt x="209" y="193"/>
                        <a:pt x="209" y="193"/>
                      </a:cubicBezTo>
                      <a:close/>
                      <a:moveTo>
                        <a:pt x="201" y="194"/>
                      </a:moveTo>
                      <a:cubicBezTo>
                        <a:pt x="201" y="194"/>
                        <a:pt x="201" y="194"/>
                        <a:pt x="201" y="194"/>
                      </a:cubicBezTo>
                      <a:cubicBezTo>
                        <a:pt x="200" y="193"/>
                        <a:pt x="200" y="192"/>
                        <a:pt x="200" y="190"/>
                      </a:cubicBezTo>
                      <a:cubicBezTo>
                        <a:pt x="200" y="187"/>
                        <a:pt x="199" y="184"/>
                        <a:pt x="199" y="181"/>
                      </a:cubicBezTo>
                      <a:cubicBezTo>
                        <a:pt x="199" y="181"/>
                        <a:pt x="200" y="182"/>
                        <a:pt x="200" y="183"/>
                      </a:cubicBezTo>
                      <a:cubicBezTo>
                        <a:pt x="200" y="187"/>
                        <a:pt x="200" y="190"/>
                        <a:pt x="201" y="194"/>
                      </a:cubicBezTo>
                      <a:close/>
                      <a:moveTo>
                        <a:pt x="193" y="85"/>
                      </a:moveTo>
                      <a:cubicBezTo>
                        <a:pt x="192" y="85"/>
                        <a:pt x="189" y="85"/>
                        <a:pt x="188" y="87"/>
                      </a:cubicBezTo>
                      <a:cubicBezTo>
                        <a:pt x="188" y="86"/>
                        <a:pt x="187" y="86"/>
                        <a:pt x="187" y="85"/>
                      </a:cubicBezTo>
                      <a:cubicBezTo>
                        <a:pt x="189" y="85"/>
                        <a:pt x="191" y="83"/>
                        <a:pt x="190" y="82"/>
                      </a:cubicBezTo>
                      <a:cubicBezTo>
                        <a:pt x="187" y="76"/>
                        <a:pt x="182" y="71"/>
                        <a:pt x="178" y="67"/>
                      </a:cubicBezTo>
                      <a:cubicBezTo>
                        <a:pt x="178" y="66"/>
                        <a:pt x="178" y="66"/>
                        <a:pt x="177" y="66"/>
                      </a:cubicBezTo>
                      <a:cubicBezTo>
                        <a:pt x="177" y="66"/>
                        <a:pt x="177" y="66"/>
                        <a:pt x="177" y="65"/>
                      </a:cubicBezTo>
                      <a:cubicBezTo>
                        <a:pt x="178" y="65"/>
                        <a:pt x="179" y="64"/>
                        <a:pt x="179" y="64"/>
                      </a:cubicBezTo>
                      <a:cubicBezTo>
                        <a:pt x="184" y="71"/>
                        <a:pt x="190" y="78"/>
                        <a:pt x="193" y="85"/>
                      </a:cubicBezTo>
                      <a:close/>
                      <a:moveTo>
                        <a:pt x="169" y="38"/>
                      </a:moveTo>
                      <a:cubicBezTo>
                        <a:pt x="169" y="38"/>
                        <a:pt x="169" y="38"/>
                        <a:pt x="169" y="39"/>
                      </a:cubicBezTo>
                      <a:cubicBezTo>
                        <a:pt x="169" y="39"/>
                        <a:pt x="169" y="40"/>
                        <a:pt x="169" y="40"/>
                      </a:cubicBezTo>
                      <a:cubicBezTo>
                        <a:pt x="168" y="40"/>
                        <a:pt x="167" y="40"/>
                        <a:pt x="166" y="40"/>
                      </a:cubicBezTo>
                      <a:cubicBezTo>
                        <a:pt x="167" y="39"/>
                        <a:pt x="168" y="39"/>
                        <a:pt x="169" y="38"/>
                      </a:cubicBezTo>
                      <a:cubicBezTo>
                        <a:pt x="169" y="38"/>
                        <a:pt x="169" y="38"/>
                        <a:pt x="169" y="38"/>
                      </a:cubicBezTo>
                      <a:close/>
                      <a:moveTo>
                        <a:pt x="145" y="48"/>
                      </a:moveTo>
                      <a:cubicBezTo>
                        <a:pt x="147" y="48"/>
                        <a:pt x="150" y="48"/>
                        <a:pt x="153" y="48"/>
                      </a:cubicBezTo>
                      <a:cubicBezTo>
                        <a:pt x="149" y="49"/>
                        <a:pt x="145" y="49"/>
                        <a:pt x="141" y="49"/>
                      </a:cubicBezTo>
                      <a:cubicBezTo>
                        <a:pt x="142" y="48"/>
                        <a:pt x="143" y="48"/>
                        <a:pt x="145" y="48"/>
                      </a:cubicBezTo>
                      <a:close/>
                      <a:moveTo>
                        <a:pt x="154" y="46"/>
                      </a:moveTo>
                      <a:cubicBezTo>
                        <a:pt x="158" y="45"/>
                        <a:pt x="161" y="43"/>
                        <a:pt x="165" y="41"/>
                      </a:cubicBezTo>
                      <a:cubicBezTo>
                        <a:pt x="165" y="41"/>
                        <a:pt x="165" y="41"/>
                        <a:pt x="164" y="41"/>
                      </a:cubicBezTo>
                      <a:cubicBezTo>
                        <a:pt x="163" y="43"/>
                        <a:pt x="161" y="45"/>
                        <a:pt x="159" y="46"/>
                      </a:cubicBezTo>
                      <a:cubicBezTo>
                        <a:pt x="157" y="46"/>
                        <a:pt x="155" y="46"/>
                        <a:pt x="154" y="46"/>
                      </a:cubicBezTo>
                      <a:close/>
                      <a:moveTo>
                        <a:pt x="164" y="17"/>
                      </a:moveTo>
                      <a:cubicBezTo>
                        <a:pt x="166" y="21"/>
                        <a:pt x="168" y="26"/>
                        <a:pt x="168" y="31"/>
                      </a:cubicBezTo>
                      <a:cubicBezTo>
                        <a:pt x="166" y="36"/>
                        <a:pt x="160" y="40"/>
                        <a:pt x="156" y="42"/>
                      </a:cubicBezTo>
                      <a:cubicBezTo>
                        <a:pt x="152" y="44"/>
                        <a:pt x="148" y="45"/>
                        <a:pt x="143" y="45"/>
                      </a:cubicBezTo>
                      <a:cubicBezTo>
                        <a:pt x="142" y="45"/>
                        <a:pt x="141" y="45"/>
                        <a:pt x="140" y="46"/>
                      </a:cubicBezTo>
                      <a:cubicBezTo>
                        <a:pt x="140" y="46"/>
                        <a:pt x="139" y="46"/>
                        <a:pt x="138" y="46"/>
                      </a:cubicBezTo>
                      <a:cubicBezTo>
                        <a:pt x="135" y="47"/>
                        <a:pt x="132" y="47"/>
                        <a:pt x="130" y="47"/>
                      </a:cubicBezTo>
                      <a:cubicBezTo>
                        <a:pt x="126" y="48"/>
                        <a:pt x="123" y="48"/>
                        <a:pt x="120" y="48"/>
                      </a:cubicBezTo>
                      <a:cubicBezTo>
                        <a:pt x="109" y="48"/>
                        <a:pt x="97" y="48"/>
                        <a:pt x="86" y="48"/>
                      </a:cubicBezTo>
                      <a:cubicBezTo>
                        <a:pt x="78" y="47"/>
                        <a:pt x="70" y="47"/>
                        <a:pt x="62" y="47"/>
                      </a:cubicBezTo>
                      <a:cubicBezTo>
                        <a:pt x="61" y="47"/>
                        <a:pt x="60" y="47"/>
                        <a:pt x="60" y="47"/>
                      </a:cubicBezTo>
                      <a:cubicBezTo>
                        <a:pt x="61" y="47"/>
                        <a:pt x="62" y="47"/>
                        <a:pt x="62" y="46"/>
                      </a:cubicBezTo>
                      <a:cubicBezTo>
                        <a:pt x="64" y="42"/>
                        <a:pt x="64" y="39"/>
                        <a:pt x="65" y="35"/>
                      </a:cubicBezTo>
                      <a:cubicBezTo>
                        <a:pt x="65" y="39"/>
                        <a:pt x="66" y="42"/>
                        <a:pt x="68" y="45"/>
                      </a:cubicBezTo>
                      <a:cubicBezTo>
                        <a:pt x="70" y="47"/>
                        <a:pt x="73" y="46"/>
                        <a:pt x="74" y="44"/>
                      </a:cubicBezTo>
                      <a:cubicBezTo>
                        <a:pt x="77" y="39"/>
                        <a:pt x="78" y="33"/>
                        <a:pt x="79" y="27"/>
                      </a:cubicBezTo>
                      <a:cubicBezTo>
                        <a:pt x="79" y="33"/>
                        <a:pt x="79" y="38"/>
                        <a:pt x="80" y="44"/>
                      </a:cubicBezTo>
                      <a:cubicBezTo>
                        <a:pt x="80" y="47"/>
                        <a:pt x="85" y="45"/>
                        <a:pt x="86" y="43"/>
                      </a:cubicBezTo>
                      <a:cubicBezTo>
                        <a:pt x="88" y="40"/>
                        <a:pt x="89" y="35"/>
                        <a:pt x="91" y="31"/>
                      </a:cubicBezTo>
                      <a:cubicBezTo>
                        <a:pt x="91" y="33"/>
                        <a:pt x="91" y="35"/>
                        <a:pt x="92" y="37"/>
                      </a:cubicBezTo>
                      <a:cubicBezTo>
                        <a:pt x="93" y="39"/>
                        <a:pt x="96" y="38"/>
                        <a:pt x="97" y="37"/>
                      </a:cubicBezTo>
                      <a:cubicBezTo>
                        <a:pt x="99" y="35"/>
                        <a:pt x="101" y="33"/>
                        <a:pt x="102" y="30"/>
                      </a:cubicBezTo>
                      <a:cubicBezTo>
                        <a:pt x="102" y="35"/>
                        <a:pt x="102" y="40"/>
                        <a:pt x="103" y="44"/>
                      </a:cubicBezTo>
                      <a:cubicBezTo>
                        <a:pt x="104" y="46"/>
                        <a:pt x="108" y="44"/>
                        <a:pt x="109" y="43"/>
                      </a:cubicBezTo>
                      <a:cubicBezTo>
                        <a:pt x="112" y="40"/>
                        <a:pt x="114" y="36"/>
                        <a:pt x="116" y="32"/>
                      </a:cubicBezTo>
                      <a:cubicBezTo>
                        <a:pt x="116" y="35"/>
                        <a:pt x="116" y="37"/>
                        <a:pt x="117" y="40"/>
                      </a:cubicBezTo>
                      <a:cubicBezTo>
                        <a:pt x="118" y="42"/>
                        <a:pt x="123" y="40"/>
                        <a:pt x="123" y="38"/>
                      </a:cubicBezTo>
                      <a:cubicBezTo>
                        <a:pt x="124" y="37"/>
                        <a:pt x="124" y="36"/>
                        <a:pt x="124" y="35"/>
                      </a:cubicBezTo>
                      <a:cubicBezTo>
                        <a:pt x="124" y="34"/>
                        <a:pt x="123" y="34"/>
                        <a:pt x="122" y="34"/>
                      </a:cubicBezTo>
                      <a:cubicBezTo>
                        <a:pt x="122" y="30"/>
                        <a:pt x="122" y="26"/>
                        <a:pt x="122" y="21"/>
                      </a:cubicBezTo>
                      <a:cubicBezTo>
                        <a:pt x="122" y="20"/>
                        <a:pt x="115" y="21"/>
                        <a:pt x="115" y="23"/>
                      </a:cubicBezTo>
                      <a:cubicBezTo>
                        <a:pt x="115" y="23"/>
                        <a:pt x="115" y="24"/>
                        <a:pt x="115" y="24"/>
                      </a:cubicBezTo>
                      <a:cubicBezTo>
                        <a:pt x="114" y="25"/>
                        <a:pt x="113" y="25"/>
                        <a:pt x="113" y="26"/>
                      </a:cubicBezTo>
                      <a:cubicBezTo>
                        <a:pt x="111" y="29"/>
                        <a:pt x="110" y="33"/>
                        <a:pt x="108" y="36"/>
                      </a:cubicBezTo>
                      <a:cubicBezTo>
                        <a:pt x="108" y="31"/>
                        <a:pt x="109" y="26"/>
                        <a:pt x="109" y="21"/>
                      </a:cubicBezTo>
                      <a:cubicBezTo>
                        <a:pt x="110" y="18"/>
                        <a:pt x="104" y="19"/>
                        <a:pt x="103" y="21"/>
                      </a:cubicBezTo>
                      <a:cubicBezTo>
                        <a:pt x="103" y="23"/>
                        <a:pt x="103" y="25"/>
                        <a:pt x="103" y="27"/>
                      </a:cubicBezTo>
                      <a:cubicBezTo>
                        <a:pt x="101" y="26"/>
                        <a:pt x="98" y="26"/>
                        <a:pt x="97" y="28"/>
                      </a:cubicBezTo>
                      <a:cubicBezTo>
                        <a:pt x="97" y="28"/>
                        <a:pt x="97" y="28"/>
                        <a:pt x="97" y="29"/>
                      </a:cubicBezTo>
                      <a:cubicBezTo>
                        <a:pt x="96" y="25"/>
                        <a:pt x="96" y="20"/>
                        <a:pt x="96" y="16"/>
                      </a:cubicBezTo>
                      <a:cubicBezTo>
                        <a:pt x="96" y="16"/>
                        <a:pt x="96" y="15"/>
                        <a:pt x="96" y="15"/>
                      </a:cubicBezTo>
                      <a:cubicBezTo>
                        <a:pt x="97" y="15"/>
                        <a:pt x="99" y="15"/>
                        <a:pt x="100" y="15"/>
                      </a:cubicBezTo>
                      <a:cubicBezTo>
                        <a:pt x="101" y="15"/>
                        <a:pt x="102" y="14"/>
                        <a:pt x="103" y="13"/>
                      </a:cubicBezTo>
                      <a:cubicBezTo>
                        <a:pt x="112" y="13"/>
                        <a:pt x="122" y="13"/>
                        <a:pt x="131" y="13"/>
                      </a:cubicBezTo>
                      <a:cubicBezTo>
                        <a:pt x="132" y="13"/>
                        <a:pt x="134" y="12"/>
                        <a:pt x="135" y="11"/>
                      </a:cubicBezTo>
                      <a:cubicBezTo>
                        <a:pt x="145" y="11"/>
                        <a:pt x="156" y="12"/>
                        <a:pt x="164" y="17"/>
                      </a:cubicBezTo>
                      <a:close/>
                      <a:moveTo>
                        <a:pt x="76" y="16"/>
                      </a:moveTo>
                      <a:cubicBezTo>
                        <a:pt x="76" y="16"/>
                        <a:pt x="76" y="17"/>
                        <a:pt x="76" y="17"/>
                      </a:cubicBezTo>
                      <a:cubicBezTo>
                        <a:pt x="74" y="17"/>
                        <a:pt x="71" y="17"/>
                        <a:pt x="69" y="17"/>
                      </a:cubicBezTo>
                      <a:cubicBezTo>
                        <a:pt x="69" y="15"/>
                        <a:pt x="65" y="16"/>
                        <a:pt x="64" y="18"/>
                      </a:cubicBezTo>
                      <a:cubicBezTo>
                        <a:pt x="62" y="18"/>
                        <a:pt x="61" y="18"/>
                        <a:pt x="60" y="18"/>
                      </a:cubicBezTo>
                      <a:cubicBezTo>
                        <a:pt x="60" y="17"/>
                        <a:pt x="60" y="17"/>
                        <a:pt x="60" y="16"/>
                      </a:cubicBezTo>
                      <a:cubicBezTo>
                        <a:pt x="60" y="16"/>
                        <a:pt x="61" y="16"/>
                        <a:pt x="61" y="16"/>
                      </a:cubicBezTo>
                      <a:cubicBezTo>
                        <a:pt x="66" y="16"/>
                        <a:pt x="71" y="16"/>
                        <a:pt x="76" y="16"/>
                      </a:cubicBezTo>
                      <a:close/>
                      <a:moveTo>
                        <a:pt x="53" y="17"/>
                      </a:moveTo>
                      <a:cubicBezTo>
                        <a:pt x="53" y="17"/>
                        <a:pt x="53" y="17"/>
                        <a:pt x="53" y="18"/>
                      </a:cubicBezTo>
                      <a:cubicBezTo>
                        <a:pt x="53" y="18"/>
                        <a:pt x="52" y="18"/>
                        <a:pt x="52" y="17"/>
                      </a:cubicBezTo>
                      <a:cubicBezTo>
                        <a:pt x="52" y="17"/>
                        <a:pt x="53" y="17"/>
                        <a:pt x="53" y="17"/>
                      </a:cubicBezTo>
                      <a:close/>
                      <a:moveTo>
                        <a:pt x="62" y="12"/>
                      </a:moveTo>
                      <a:cubicBezTo>
                        <a:pt x="61" y="12"/>
                        <a:pt x="60" y="12"/>
                        <a:pt x="59" y="12"/>
                      </a:cubicBezTo>
                      <a:cubicBezTo>
                        <a:pt x="59" y="12"/>
                        <a:pt x="59" y="12"/>
                        <a:pt x="59" y="12"/>
                      </a:cubicBezTo>
                      <a:cubicBezTo>
                        <a:pt x="62" y="11"/>
                        <a:pt x="66" y="11"/>
                        <a:pt x="69" y="12"/>
                      </a:cubicBezTo>
                      <a:cubicBezTo>
                        <a:pt x="67" y="12"/>
                        <a:pt x="65" y="12"/>
                        <a:pt x="62" y="12"/>
                      </a:cubicBezTo>
                      <a:close/>
                      <a:moveTo>
                        <a:pt x="55" y="12"/>
                      </a:moveTo>
                      <a:cubicBezTo>
                        <a:pt x="55" y="12"/>
                        <a:pt x="54" y="12"/>
                        <a:pt x="54" y="12"/>
                      </a:cubicBezTo>
                      <a:cubicBezTo>
                        <a:pt x="55" y="12"/>
                        <a:pt x="55" y="12"/>
                        <a:pt x="56" y="12"/>
                      </a:cubicBezTo>
                      <a:cubicBezTo>
                        <a:pt x="56" y="12"/>
                        <a:pt x="55" y="12"/>
                        <a:pt x="55" y="12"/>
                      </a:cubicBezTo>
                      <a:close/>
                      <a:moveTo>
                        <a:pt x="53" y="37"/>
                      </a:moveTo>
                      <a:cubicBezTo>
                        <a:pt x="52" y="36"/>
                        <a:pt x="52" y="35"/>
                        <a:pt x="52" y="34"/>
                      </a:cubicBezTo>
                      <a:cubicBezTo>
                        <a:pt x="52" y="31"/>
                        <a:pt x="52" y="27"/>
                        <a:pt x="53" y="24"/>
                      </a:cubicBezTo>
                      <a:cubicBezTo>
                        <a:pt x="53" y="23"/>
                        <a:pt x="53" y="23"/>
                        <a:pt x="53" y="23"/>
                      </a:cubicBezTo>
                      <a:cubicBezTo>
                        <a:pt x="53" y="23"/>
                        <a:pt x="53" y="23"/>
                        <a:pt x="53" y="23"/>
                      </a:cubicBezTo>
                      <a:cubicBezTo>
                        <a:pt x="53" y="26"/>
                        <a:pt x="53" y="29"/>
                        <a:pt x="53" y="32"/>
                      </a:cubicBezTo>
                      <a:cubicBezTo>
                        <a:pt x="53" y="34"/>
                        <a:pt x="53" y="35"/>
                        <a:pt x="53" y="37"/>
                      </a:cubicBezTo>
                      <a:close/>
                      <a:moveTo>
                        <a:pt x="60" y="32"/>
                      </a:moveTo>
                      <a:cubicBezTo>
                        <a:pt x="59" y="31"/>
                        <a:pt x="59" y="30"/>
                        <a:pt x="59" y="29"/>
                      </a:cubicBezTo>
                      <a:cubicBezTo>
                        <a:pt x="59" y="28"/>
                        <a:pt x="59" y="26"/>
                        <a:pt x="59" y="24"/>
                      </a:cubicBezTo>
                      <a:cubicBezTo>
                        <a:pt x="60" y="24"/>
                        <a:pt x="60" y="23"/>
                        <a:pt x="60" y="23"/>
                      </a:cubicBezTo>
                      <a:cubicBezTo>
                        <a:pt x="60" y="23"/>
                        <a:pt x="61" y="22"/>
                        <a:pt x="62" y="22"/>
                      </a:cubicBezTo>
                      <a:cubicBezTo>
                        <a:pt x="61" y="26"/>
                        <a:pt x="60" y="29"/>
                        <a:pt x="60" y="32"/>
                      </a:cubicBezTo>
                      <a:close/>
                      <a:moveTo>
                        <a:pt x="71" y="36"/>
                      </a:moveTo>
                      <a:cubicBezTo>
                        <a:pt x="70" y="31"/>
                        <a:pt x="70" y="27"/>
                        <a:pt x="70" y="22"/>
                      </a:cubicBezTo>
                      <a:cubicBezTo>
                        <a:pt x="71" y="22"/>
                        <a:pt x="73" y="22"/>
                        <a:pt x="74" y="22"/>
                      </a:cubicBezTo>
                      <a:cubicBezTo>
                        <a:pt x="73" y="27"/>
                        <a:pt x="73" y="31"/>
                        <a:pt x="71" y="36"/>
                      </a:cubicBezTo>
                      <a:close/>
                      <a:moveTo>
                        <a:pt x="85" y="29"/>
                      </a:moveTo>
                      <a:cubicBezTo>
                        <a:pt x="85" y="26"/>
                        <a:pt x="85" y="23"/>
                        <a:pt x="85" y="21"/>
                      </a:cubicBezTo>
                      <a:cubicBezTo>
                        <a:pt x="86" y="21"/>
                        <a:pt x="87" y="21"/>
                        <a:pt x="88" y="21"/>
                      </a:cubicBezTo>
                      <a:cubicBezTo>
                        <a:pt x="88" y="21"/>
                        <a:pt x="88" y="21"/>
                        <a:pt x="88" y="21"/>
                      </a:cubicBezTo>
                      <a:cubicBezTo>
                        <a:pt x="87" y="23"/>
                        <a:pt x="86" y="26"/>
                        <a:pt x="85" y="29"/>
                      </a:cubicBezTo>
                      <a:close/>
                      <a:moveTo>
                        <a:pt x="90" y="16"/>
                      </a:moveTo>
                      <a:cubicBezTo>
                        <a:pt x="88" y="16"/>
                        <a:pt x="87" y="16"/>
                        <a:pt x="85" y="17"/>
                      </a:cubicBezTo>
                      <a:cubicBezTo>
                        <a:pt x="85" y="16"/>
                        <a:pt x="85" y="16"/>
                        <a:pt x="85" y="15"/>
                      </a:cubicBezTo>
                      <a:cubicBezTo>
                        <a:pt x="87" y="15"/>
                        <a:pt x="89" y="15"/>
                        <a:pt x="91" y="15"/>
                      </a:cubicBezTo>
                      <a:cubicBezTo>
                        <a:pt x="90" y="16"/>
                        <a:pt x="90" y="16"/>
                        <a:pt x="90" y="16"/>
                      </a:cubicBezTo>
                      <a:close/>
                      <a:moveTo>
                        <a:pt x="39" y="15"/>
                      </a:moveTo>
                      <a:cubicBezTo>
                        <a:pt x="39" y="15"/>
                        <a:pt x="40" y="15"/>
                        <a:pt x="40" y="15"/>
                      </a:cubicBezTo>
                      <a:cubicBezTo>
                        <a:pt x="40" y="16"/>
                        <a:pt x="40" y="16"/>
                        <a:pt x="40" y="16"/>
                      </a:cubicBezTo>
                      <a:cubicBezTo>
                        <a:pt x="39" y="17"/>
                        <a:pt x="39" y="17"/>
                        <a:pt x="39" y="18"/>
                      </a:cubicBezTo>
                      <a:cubicBezTo>
                        <a:pt x="39" y="19"/>
                        <a:pt x="38" y="19"/>
                        <a:pt x="39" y="20"/>
                      </a:cubicBezTo>
                      <a:cubicBezTo>
                        <a:pt x="38" y="22"/>
                        <a:pt x="38" y="25"/>
                        <a:pt x="37" y="27"/>
                      </a:cubicBezTo>
                      <a:cubicBezTo>
                        <a:pt x="37" y="25"/>
                        <a:pt x="37" y="22"/>
                        <a:pt x="37" y="20"/>
                      </a:cubicBezTo>
                      <a:cubicBezTo>
                        <a:pt x="37" y="18"/>
                        <a:pt x="35" y="18"/>
                        <a:pt x="33" y="19"/>
                      </a:cubicBezTo>
                      <a:cubicBezTo>
                        <a:pt x="33" y="19"/>
                        <a:pt x="34" y="18"/>
                        <a:pt x="34" y="18"/>
                      </a:cubicBezTo>
                      <a:cubicBezTo>
                        <a:pt x="34" y="18"/>
                        <a:pt x="34" y="18"/>
                        <a:pt x="34" y="18"/>
                      </a:cubicBezTo>
                      <a:cubicBezTo>
                        <a:pt x="34" y="17"/>
                        <a:pt x="34" y="17"/>
                        <a:pt x="35" y="17"/>
                      </a:cubicBezTo>
                      <a:cubicBezTo>
                        <a:pt x="36" y="16"/>
                        <a:pt x="38" y="16"/>
                        <a:pt x="39" y="15"/>
                      </a:cubicBezTo>
                      <a:close/>
                      <a:moveTo>
                        <a:pt x="43" y="45"/>
                      </a:moveTo>
                      <a:cubicBezTo>
                        <a:pt x="44" y="45"/>
                        <a:pt x="44" y="45"/>
                        <a:pt x="44" y="45"/>
                      </a:cubicBezTo>
                      <a:cubicBezTo>
                        <a:pt x="44" y="42"/>
                        <a:pt x="45" y="40"/>
                        <a:pt x="45" y="37"/>
                      </a:cubicBezTo>
                      <a:cubicBezTo>
                        <a:pt x="45" y="38"/>
                        <a:pt x="45" y="39"/>
                        <a:pt x="45" y="39"/>
                      </a:cubicBezTo>
                      <a:cubicBezTo>
                        <a:pt x="45" y="40"/>
                        <a:pt x="46" y="40"/>
                        <a:pt x="47" y="41"/>
                      </a:cubicBezTo>
                      <a:cubicBezTo>
                        <a:pt x="48" y="42"/>
                        <a:pt x="48" y="44"/>
                        <a:pt x="49" y="45"/>
                      </a:cubicBezTo>
                      <a:cubicBezTo>
                        <a:pt x="50" y="47"/>
                        <a:pt x="54" y="46"/>
                        <a:pt x="55" y="44"/>
                      </a:cubicBezTo>
                      <a:cubicBezTo>
                        <a:pt x="55" y="44"/>
                        <a:pt x="55" y="44"/>
                        <a:pt x="55" y="43"/>
                      </a:cubicBezTo>
                      <a:cubicBezTo>
                        <a:pt x="56" y="44"/>
                        <a:pt x="56" y="45"/>
                        <a:pt x="56" y="46"/>
                      </a:cubicBezTo>
                      <a:cubicBezTo>
                        <a:pt x="57" y="47"/>
                        <a:pt x="58" y="47"/>
                        <a:pt x="58" y="47"/>
                      </a:cubicBezTo>
                      <a:cubicBezTo>
                        <a:pt x="55" y="47"/>
                        <a:pt x="52" y="47"/>
                        <a:pt x="49" y="47"/>
                      </a:cubicBezTo>
                      <a:cubicBezTo>
                        <a:pt x="47" y="47"/>
                        <a:pt x="45" y="46"/>
                        <a:pt x="43" y="45"/>
                      </a:cubicBezTo>
                      <a:close/>
                      <a:moveTo>
                        <a:pt x="91" y="8"/>
                      </a:moveTo>
                      <a:cubicBezTo>
                        <a:pt x="99" y="8"/>
                        <a:pt x="107" y="8"/>
                        <a:pt x="114" y="8"/>
                      </a:cubicBezTo>
                      <a:cubicBezTo>
                        <a:pt x="108" y="8"/>
                        <a:pt x="101" y="9"/>
                        <a:pt x="95" y="9"/>
                      </a:cubicBezTo>
                      <a:cubicBezTo>
                        <a:pt x="91" y="9"/>
                        <a:pt x="87" y="8"/>
                        <a:pt x="84" y="8"/>
                      </a:cubicBezTo>
                      <a:cubicBezTo>
                        <a:pt x="83" y="8"/>
                        <a:pt x="83" y="8"/>
                        <a:pt x="83" y="8"/>
                      </a:cubicBezTo>
                      <a:cubicBezTo>
                        <a:pt x="71" y="7"/>
                        <a:pt x="57" y="7"/>
                        <a:pt x="45" y="9"/>
                      </a:cubicBezTo>
                      <a:cubicBezTo>
                        <a:pt x="45" y="8"/>
                        <a:pt x="41" y="8"/>
                        <a:pt x="40" y="9"/>
                      </a:cubicBezTo>
                      <a:cubicBezTo>
                        <a:pt x="38" y="10"/>
                        <a:pt x="36" y="11"/>
                        <a:pt x="34" y="13"/>
                      </a:cubicBezTo>
                      <a:cubicBezTo>
                        <a:pt x="32" y="13"/>
                        <a:pt x="30" y="14"/>
                        <a:pt x="29" y="15"/>
                      </a:cubicBezTo>
                      <a:cubicBezTo>
                        <a:pt x="27" y="16"/>
                        <a:pt x="27" y="17"/>
                        <a:pt x="27" y="17"/>
                      </a:cubicBezTo>
                      <a:cubicBezTo>
                        <a:pt x="24" y="21"/>
                        <a:pt x="21" y="25"/>
                        <a:pt x="20" y="30"/>
                      </a:cubicBezTo>
                      <a:cubicBezTo>
                        <a:pt x="20" y="33"/>
                        <a:pt x="21" y="36"/>
                        <a:pt x="24" y="39"/>
                      </a:cubicBezTo>
                      <a:cubicBezTo>
                        <a:pt x="25" y="42"/>
                        <a:pt x="26" y="45"/>
                        <a:pt x="29" y="46"/>
                      </a:cubicBezTo>
                      <a:cubicBezTo>
                        <a:pt x="36" y="51"/>
                        <a:pt x="44" y="52"/>
                        <a:pt x="53" y="52"/>
                      </a:cubicBezTo>
                      <a:cubicBezTo>
                        <a:pt x="72" y="56"/>
                        <a:pt x="92" y="54"/>
                        <a:pt x="112" y="52"/>
                      </a:cubicBezTo>
                      <a:cubicBezTo>
                        <a:pt x="121" y="52"/>
                        <a:pt x="130" y="53"/>
                        <a:pt x="139" y="53"/>
                      </a:cubicBezTo>
                      <a:cubicBezTo>
                        <a:pt x="149" y="54"/>
                        <a:pt x="158" y="53"/>
                        <a:pt x="166" y="47"/>
                      </a:cubicBezTo>
                      <a:cubicBezTo>
                        <a:pt x="167" y="47"/>
                        <a:pt x="168" y="46"/>
                        <a:pt x="170" y="46"/>
                      </a:cubicBezTo>
                      <a:cubicBezTo>
                        <a:pt x="176" y="42"/>
                        <a:pt x="176" y="35"/>
                        <a:pt x="175" y="28"/>
                      </a:cubicBezTo>
                      <a:cubicBezTo>
                        <a:pt x="175" y="27"/>
                        <a:pt x="175" y="25"/>
                        <a:pt x="175" y="23"/>
                      </a:cubicBezTo>
                      <a:cubicBezTo>
                        <a:pt x="175" y="14"/>
                        <a:pt x="165" y="10"/>
                        <a:pt x="154" y="9"/>
                      </a:cubicBezTo>
                      <a:cubicBezTo>
                        <a:pt x="156" y="9"/>
                        <a:pt x="159" y="9"/>
                        <a:pt x="162" y="9"/>
                      </a:cubicBezTo>
                      <a:cubicBezTo>
                        <a:pt x="164" y="9"/>
                        <a:pt x="167" y="6"/>
                        <a:pt x="165" y="5"/>
                      </a:cubicBezTo>
                      <a:cubicBezTo>
                        <a:pt x="167" y="5"/>
                        <a:pt x="169" y="5"/>
                        <a:pt x="170" y="6"/>
                      </a:cubicBezTo>
                      <a:cubicBezTo>
                        <a:pt x="170" y="6"/>
                        <a:pt x="171" y="6"/>
                        <a:pt x="171" y="6"/>
                      </a:cubicBezTo>
                      <a:cubicBezTo>
                        <a:pt x="172" y="6"/>
                        <a:pt x="173" y="6"/>
                        <a:pt x="174" y="6"/>
                      </a:cubicBezTo>
                      <a:cubicBezTo>
                        <a:pt x="174" y="7"/>
                        <a:pt x="175" y="8"/>
                        <a:pt x="176" y="10"/>
                      </a:cubicBezTo>
                      <a:cubicBezTo>
                        <a:pt x="177" y="11"/>
                        <a:pt x="180" y="10"/>
                        <a:pt x="181" y="9"/>
                      </a:cubicBezTo>
                      <a:cubicBezTo>
                        <a:pt x="189" y="12"/>
                        <a:pt x="193" y="19"/>
                        <a:pt x="194" y="28"/>
                      </a:cubicBezTo>
                      <a:cubicBezTo>
                        <a:pt x="194" y="33"/>
                        <a:pt x="193" y="38"/>
                        <a:pt x="191" y="43"/>
                      </a:cubicBezTo>
                      <a:cubicBezTo>
                        <a:pt x="182" y="64"/>
                        <a:pt x="150" y="61"/>
                        <a:pt x="131" y="62"/>
                      </a:cubicBezTo>
                      <a:cubicBezTo>
                        <a:pt x="91" y="63"/>
                        <a:pt x="51" y="63"/>
                        <a:pt x="12" y="52"/>
                      </a:cubicBezTo>
                      <a:cubicBezTo>
                        <a:pt x="12" y="52"/>
                        <a:pt x="12" y="52"/>
                        <a:pt x="12" y="52"/>
                      </a:cubicBezTo>
                      <a:cubicBezTo>
                        <a:pt x="11" y="51"/>
                        <a:pt x="10" y="50"/>
                        <a:pt x="10" y="48"/>
                      </a:cubicBezTo>
                      <a:cubicBezTo>
                        <a:pt x="10" y="48"/>
                        <a:pt x="10" y="48"/>
                        <a:pt x="10" y="47"/>
                      </a:cubicBezTo>
                      <a:cubicBezTo>
                        <a:pt x="9" y="42"/>
                        <a:pt x="7" y="36"/>
                        <a:pt x="9" y="30"/>
                      </a:cubicBezTo>
                      <a:cubicBezTo>
                        <a:pt x="9" y="27"/>
                        <a:pt x="11" y="25"/>
                        <a:pt x="13" y="23"/>
                      </a:cubicBezTo>
                      <a:cubicBezTo>
                        <a:pt x="15" y="23"/>
                        <a:pt x="16" y="22"/>
                        <a:pt x="17" y="22"/>
                      </a:cubicBezTo>
                      <a:cubicBezTo>
                        <a:pt x="18" y="20"/>
                        <a:pt x="20" y="19"/>
                        <a:pt x="22" y="17"/>
                      </a:cubicBezTo>
                      <a:cubicBezTo>
                        <a:pt x="22" y="17"/>
                        <a:pt x="22" y="17"/>
                        <a:pt x="23" y="17"/>
                      </a:cubicBezTo>
                      <a:cubicBezTo>
                        <a:pt x="23" y="16"/>
                        <a:pt x="24" y="16"/>
                        <a:pt x="24" y="16"/>
                      </a:cubicBezTo>
                      <a:cubicBezTo>
                        <a:pt x="24" y="16"/>
                        <a:pt x="24" y="15"/>
                        <a:pt x="25" y="15"/>
                      </a:cubicBezTo>
                      <a:cubicBezTo>
                        <a:pt x="26" y="15"/>
                        <a:pt x="26" y="13"/>
                        <a:pt x="25" y="13"/>
                      </a:cubicBezTo>
                      <a:cubicBezTo>
                        <a:pt x="24" y="12"/>
                        <a:pt x="22" y="12"/>
                        <a:pt x="21" y="13"/>
                      </a:cubicBezTo>
                      <a:cubicBezTo>
                        <a:pt x="21" y="13"/>
                        <a:pt x="21" y="13"/>
                        <a:pt x="21" y="12"/>
                      </a:cubicBezTo>
                      <a:cubicBezTo>
                        <a:pt x="22" y="12"/>
                        <a:pt x="22" y="12"/>
                        <a:pt x="22" y="12"/>
                      </a:cubicBezTo>
                      <a:cubicBezTo>
                        <a:pt x="44" y="6"/>
                        <a:pt x="68" y="7"/>
                        <a:pt x="91" y="8"/>
                      </a:cubicBezTo>
                      <a:close/>
                      <a:moveTo>
                        <a:pt x="126" y="73"/>
                      </a:moveTo>
                      <a:cubicBezTo>
                        <a:pt x="105" y="73"/>
                        <a:pt x="85" y="72"/>
                        <a:pt x="64" y="71"/>
                      </a:cubicBezTo>
                      <a:cubicBezTo>
                        <a:pt x="48" y="70"/>
                        <a:pt x="23" y="72"/>
                        <a:pt x="13" y="56"/>
                      </a:cubicBezTo>
                      <a:cubicBezTo>
                        <a:pt x="61" y="68"/>
                        <a:pt x="115" y="68"/>
                        <a:pt x="164" y="63"/>
                      </a:cubicBezTo>
                      <a:cubicBezTo>
                        <a:pt x="172" y="62"/>
                        <a:pt x="179" y="60"/>
                        <a:pt x="185" y="56"/>
                      </a:cubicBezTo>
                      <a:cubicBezTo>
                        <a:pt x="184" y="57"/>
                        <a:pt x="183" y="58"/>
                        <a:pt x="182" y="59"/>
                      </a:cubicBezTo>
                      <a:cubicBezTo>
                        <a:pt x="180" y="59"/>
                        <a:pt x="178" y="60"/>
                        <a:pt x="178" y="62"/>
                      </a:cubicBezTo>
                      <a:cubicBezTo>
                        <a:pt x="177" y="63"/>
                        <a:pt x="176" y="64"/>
                        <a:pt x="175" y="65"/>
                      </a:cubicBezTo>
                      <a:cubicBezTo>
                        <a:pt x="174" y="65"/>
                        <a:pt x="174" y="65"/>
                        <a:pt x="174" y="65"/>
                      </a:cubicBezTo>
                      <a:cubicBezTo>
                        <a:pt x="173" y="65"/>
                        <a:pt x="172" y="65"/>
                        <a:pt x="172" y="66"/>
                      </a:cubicBezTo>
                      <a:cubicBezTo>
                        <a:pt x="158" y="73"/>
                        <a:pt x="140" y="72"/>
                        <a:pt x="126" y="73"/>
                      </a:cubicBezTo>
                      <a:close/>
                      <a:moveTo>
                        <a:pt x="178" y="81"/>
                      </a:moveTo>
                      <a:cubicBezTo>
                        <a:pt x="177" y="82"/>
                        <a:pt x="176" y="83"/>
                        <a:pt x="176" y="83"/>
                      </a:cubicBezTo>
                      <a:cubicBezTo>
                        <a:pt x="176" y="83"/>
                        <a:pt x="176" y="83"/>
                        <a:pt x="176" y="83"/>
                      </a:cubicBezTo>
                      <a:cubicBezTo>
                        <a:pt x="176" y="83"/>
                        <a:pt x="176" y="83"/>
                        <a:pt x="175" y="83"/>
                      </a:cubicBezTo>
                      <a:cubicBezTo>
                        <a:pt x="175" y="81"/>
                        <a:pt x="175" y="79"/>
                        <a:pt x="175" y="77"/>
                      </a:cubicBezTo>
                      <a:cubicBezTo>
                        <a:pt x="176" y="78"/>
                        <a:pt x="177" y="80"/>
                        <a:pt x="178" y="81"/>
                      </a:cubicBezTo>
                      <a:close/>
                      <a:moveTo>
                        <a:pt x="169" y="84"/>
                      </a:moveTo>
                      <a:cubicBezTo>
                        <a:pt x="169" y="84"/>
                        <a:pt x="169" y="84"/>
                        <a:pt x="169" y="84"/>
                      </a:cubicBezTo>
                      <a:cubicBezTo>
                        <a:pt x="169" y="84"/>
                        <a:pt x="168" y="84"/>
                        <a:pt x="168" y="84"/>
                      </a:cubicBezTo>
                      <a:cubicBezTo>
                        <a:pt x="168" y="84"/>
                        <a:pt x="168" y="84"/>
                        <a:pt x="168" y="84"/>
                      </a:cubicBezTo>
                      <a:cubicBezTo>
                        <a:pt x="168" y="84"/>
                        <a:pt x="169" y="84"/>
                        <a:pt x="169" y="84"/>
                      </a:cubicBezTo>
                      <a:close/>
                      <a:moveTo>
                        <a:pt x="77" y="92"/>
                      </a:moveTo>
                      <a:cubicBezTo>
                        <a:pt x="92" y="92"/>
                        <a:pt x="107" y="93"/>
                        <a:pt x="121" y="94"/>
                      </a:cubicBezTo>
                      <a:cubicBezTo>
                        <a:pt x="121" y="96"/>
                        <a:pt x="120" y="97"/>
                        <a:pt x="120" y="99"/>
                      </a:cubicBezTo>
                      <a:cubicBezTo>
                        <a:pt x="115" y="99"/>
                        <a:pt x="110" y="99"/>
                        <a:pt x="105" y="99"/>
                      </a:cubicBezTo>
                      <a:cubicBezTo>
                        <a:pt x="102" y="99"/>
                        <a:pt x="98" y="99"/>
                        <a:pt x="95" y="99"/>
                      </a:cubicBezTo>
                      <a:cubicBezTo>
                        <a:pt x="82" y="99"/>
                        <a:pt x="69" y="99"/>
                        <a:pt x="57" y="98"/>
                      </a:cubicBezTo>
                      <a:cubicBezTo>
                        <a:pt x="49" y="98"/>
                        <a:pt x="41" y="96"/>
                        <a:pt x="33" y="93"/>
                      </a:cubicBezTo>
                      <a:cubicBezTo>
                        <a:pt x="31" y="92"/>
                        <a:pt x="26" y="95"/>
                        <a:pt x="28" y="96"/>
                      </a:cubicBezTo>
                      <a:cubicBezTo>
                        <a:pt x="32" y="97"/>
                        <a:pt x="37" y="99"/>
                        <a:pt x="42" y="100"/>
                      </a:cubicBezTo>
                      <a:cubicBezTo>
                        <a:pt x="40" y="100"/>
                        <a:pt x="38" y="99"/>
                        <a:pt x="37" y="99"/>
                      </a:cubicBezTo>
                      <a:cubicBezTo>
                        <a:pt x="37" y="99"/>
                        <a:pt x="36" y="99"/>
                        <a:pt x="36" y="99"/>
                      </a:cubicBezTo>
                      <a:cubicBezTo>
                        <a:pt x="35" y="99"/>
                        <a:pt x="34" y="98"/>
                        <a:pt x="32" y="98"/>
                      </a:cubicBezTo>
                      <a:cubicBezTo>
                        <a:pt x="30" y="97"/>
                        <a:pt x="25" y="100"/>
                        <a:pt x="28" y="101"/>
                      </a:cubicBezTo>
                      <a:cubicBezTo>
                        <a:pt x="29" y="102"/>
                        <a:pt x="31" y="103"/>
                        <a:pt x="32" y="103"/>
                      </a:cubicBezTo>
                      <a:cubicBezTo>
                        <a:pt x="30" y="103"/>
                        <a:pt x="28" y="103"/>
                        <a:pt x="26" y="103"/>
                      </a:cubicBezTo>
                      <a:cubicBezTo>
                        <a:pt x="26" y="101"/>
                        <a:pt x="26" y="99"/>
                        <a:pt x="26" y="97"/>
                      </a:cubicBezTo>
                      <a:cubicBezTo>
                        <a:pt x="26" y="97"/>
                        <a:pt x="26" y="96"/>
                        <a:pt x="26" y="96"/>
                      </a:cubicBezTo>
                      <a:cubicBezTo>
                        <a:pt x="26" y="95"/>
                        <a:pt x="26" y="93"/>
                        <a:pt x="26" y="92"/>
                      </a:cubicBezTo>
                      <a:cubicBezTo>
                        <a:pt x="43" y="93"/>
                        <a:pt x="60" y="92"/>
                        <a:pt x="77" y="92"/>
                      </a:cubicBezTo>
                      <a:close/>
                      <a:moveTo>
                        <a:pt x="112" y="209"/>
                      </a:moveTo>
                      <a:cubicBezTo>
                        <a:pt x="90" y="209"/>
                        <a:pt x="68" y="210"/>
                        <a:pt x="46" y="209"/>
                      </a:cubicBezTo>
                      <a:cubicBezTo>
                        <a:pt x="72" y="209"/>
                        <a:pt x="98" y="208"/>
                        <a:pt x="124" y="208"/>
                      </a:cubicBezTo>
                      <a:cubicBezTo>
                        <a:pt x="141" y="207"/>
                        <a:pt x="159" y="208"/>
                        <a:pt x="177" y="207"/>
                      </a:cubicBezTo>
                      <a:cubicBezTo>
                        <a:pt x="176" y="208"/>
                        <a:pt x="176" y="208"/>
                        <a:pt x="176" y="208"/>
                      </a:cubicBezTo>
                      <a:cubicBezTo>
                        <a:pt x="155" y="210"/>
                        <a:pt x="133" y="208"/>
                        <a:pt x="112" y="209"/>
                      </a:cubicBezTo>
                      <a:close/>
                      <a:moveTo>
                        <a:pt x="200" y="211"/>
                      </a:moveTo>
                      <a:cubicBezTo>
                        <a:pt x="200" y="211"/>
                        <a:pt x="199" y="211"/>
                        <a:pt x="199" y="211"/>
                      </a:cubicBezTo>
                      <a:cubicBezTo>
                        <a:pt x="198" y="212"/>
                        <a:pt x="197" y="212"/>
                        <a:pt x="197" y="212"/>
                      </a:cubicBezTo>
                      <a:cubicBezTo>
                        <a:pt x="198" y="211"/>
                        <a:pt x="199" y="211"/>
                        <a:pt x="200" y="211"/>
                      </a:cubicBezTo>
                      <a:close/>
                      <a:moveTo>
                        <a:pt x="187" y="222"/>
                      </a:moveTo>
                      <a:cubicBezTo>
                        <a:pt x="185" y="222"/>
                        <a:pt x="183" y="223"/>
                        <a:pt x="181" y="223"/>
                      </a:cubicBezTo>
                      <a:cubicBezTo>
                        <a:pt x="176" y="225"/>
                        <a:pt x="154" y="229"/>
                        <a:pt x="170" y="224"/>
                      </a:cubicBezTo>
                      <a:cubicBezTo>
                        <a:pt x="174" y="223"/>
                        <a:pt x="178" y="222"/>
                        <a:pt x="183" y="221"/>
                      </a:cubicBezTo>
                      <a:cubicBezTo>
                        <a:pt x="184" y="221"/>
                        <a:pt x="186" y="221"/>
                        <a:pt x="187" y="222"/>
                      </a:cubicBezTo>
                      <a:close/>
                      <a:moveTo>
                        <a:pt x="210" y="207"/>
                      </a:moveTo>
                      <a:cubicBezTo>
                        <a:pt x="217" y="206"/>
                        <a:pt x="223" y="205"/>
                        <a:pt x="229" y="205"/>
                      </a:cubicBezTo>
                      <a:cubicBezTo>
                        <a:pt x="222" y="207"/>
                        <a:pt x="215" y="208"/>
                        <a:pt x="208" y="210"/>
                      </a:cubicBezTo>
                      <a:cubicBezTo>
                        <a:pt x="209" y="209"/>
                        <a:pt x="210" y="208"/>
                        <a:pt x="210" y="207"/>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2" name="Google Shape;442;g73357ede5c_1_44"/>
                <p:cNvSpPr/>
                <p:nvPr/>
              </p:nvSpPr>
              <p:spPr>
                <a:xfrm>
                  <a:off x="10018714" y="4802188"/>
                  <a:ext cx="33338" cy="55563"/>
                </a:xfrm>
                <a:custGeom>
                  <a:rect b="b" l="l" r="r" t="t"/>
                  <a:pathLst>
                    <a:path extrusionOk="0" h="25" w="15">
                      <a:moveTo>
                        <a:pt x="10" y="21"/>
                      </a:moveTo>
                      <a:cubicBezTo>
                        <a:pt x="7" y="15"/>
                        <a:pt x="6" y="9"/>
                        <a:pt x="6" y="2"/>
                      </a:cubicBezTo>
                      <a:cubicBezTo>
                        <a:pt x="6" y="0"/>
                        <a:pt x="0" y="2"/>
                        <a:pt x="0" y="4"/>
                      </a:cubicBezTo>
                      <a:cubicBezTo>
                        <a:pt x="0" y="11"/>
                        <a:pt x="2" y="18"/>
                        <a:pt x="5" y="24"/>
                      </a:cubicBezTo>
                      <a:cubicBezTo>
                        <a:pt x="5" y="25"/>
                        <a:pt x="6" y="25"/>
                        <a:pt x="7" y="25"/>
                      </a:cubicBezTo>
                      <a:cubicBezTo>
                        <a:pt x="9" y="25"/>
                        <a:pt x="11" y="24"/>
                        <a:pt x="12" y="23"/>
                      </a:cubicBezTo>
                      <a:cubicBezTo>
                        <a:pt x="15" y="21"/>
                        <a:pt x="12" y="20"/>
                        <a:pt x="10" y="21"/>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3" name="Google Shape;443;g73357ede5c_1_44"/>
                <p:cNvSpPr/>
                <p:nvPr/>
              </p:nvSpPr>
              <p:spPr>
                <a:xfrm>
                  <a:off x="10050464" y="4818063"/>
                  <a:ext cx="25400" cy="36513"/>
                </a:xfrm>
                <a:custGeom>
                  <a:rect b="b" l="l" r="r" t="t"/>
                  <a:pathLst>
                    <a:path extrusionOk="0" h="17" w="12">
                      <a:moveTo>
                        <a:pt x="10" y="9"/>
                      </a:moveTo>
                      <a:cubicBezTo>
                        <a:pt x="9" y="9"/>
                        <a:pt x="8" y="9"/>
                        <a:pt x="7" y="9"/>
                      </a:cubicBezTo>
                      <a:cubicBezTo>
                        <a:pt x="7" y="7"/>
                        <a:pt x="7" y="5"/>
                        <a:pt x="7" y="3"/>
                      </a:cubicBezTo>
                      <a:cubicBezTo>
                        <a:pt x="7" y="0"/>
                        <a:pt x="0" y="1"/>
                        <a:pt x="1" y="4"/>
                      </a:cubicBezTo>
                      <a:cubicBezTo>
                        <a:pt x="1" y="8"/>
                        <a:pt x="1" y="12"/>
                        <a:pt x="2" y="15"/>
                      </a:cubicBezTo>
                      <a:cubicBezTo>
                        <a:pt x="2" y="17"/>
                        <a:pt x="5" y="17"/>
                        <a:pt x="6" y="16"/>
                      </a:cubicBezTo>
                      <a:cubicBezTo>
                        <a:pt x="9" y="15"/>
                        <a:pt x="10" y="13"/>
                        <a:pt x="11" y="11"/>
                      </a:cubicBezTo>
                      <a:cubicBezTo>
                        <a:pt x="12" y="10"/>
                        <a:pt x="11" y="9"/>
                        <a:pt x="10" y="9"/>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4" name="Google Shape;444;g73357ede5c_1_44"/>
                <p:cNvSpPr/>
                <p:nvPr/>
              </p:nvSpPr>
              <p:spPr>
                <a:xfrm>
                  <a:off x="10075864" y="4811713"/>
                  <a:ext cx="19050" cy="46038"/>
                </a:xfrm>
                <a:custGeom>
                  <a:rect b="b" l="l" r="r" t="t"/>
                  <a:pathLst>
                    <a:path extrusionOk="0" h="21" w="9">
                      <a:moveTo>
                        <a:pt x="0" y="4"/>
                      </a:moveTo>
                      <a:cubicBezTo>
                        <a:pt x="0" y="9"/>
                        <a:pt x="0" y="14"/>
                        <a:pt x="2" y="18"/>
                      </a:cubicBezTo>
                      <a:cubicBezTo>
                        <a:pt x="3" y="21"/>
                        <a:pt x="9" y="19"/>
                        <a:pt x="8" y="17"/>
                      </a:cubicBezTo>
                      <a:cubicBezTo>
                        <a:pt x="6" y="12"/>
                        <a:pt x="6" y="8"/>
                        <a:pt x="6" y="3"/>
                      </a:cubicBezTo>
                      <a:cubicBezTo>
                        <a:pt x="6" y="0"/>
                        <a:pt x="0" y="2"/>
                        <a:pt x="0" y="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5" name="Google Shape;445;g73357ede5c_1_44"/>
                <p:cNvSpPr/>
                <p:nvPr/>
              </p:nvSpPr>
              <p:spPr>
                <a:xfrm>
                  <a:off x="10099677" y="4802188"/>
                  <a:ext cx="50800" cy="57150"/>
                </a:xfrm>
                <a:custGeom>
                  <a:rect b="b" l="l" r="r" t="t"/>
                  <a:pathLst>
                    <a:path extrusionOk="0" h="26" w="23">
                      <a:moveTo>
                        <a:pt x="16" y="10"/>
                      </a:moveTo>
                      <a:cubicBezTo>
                        <a:pt x="16" y="11"/>
                        <a:pt x="16" y="12"/>
                        <a:pt x="15" y="13"/>
                      </a:cubicBezTo>
                      <a:cubicBezTo>
                        <a:pt x="15" y="13"/>
                        <a:pt x="14" y="13"/>
                        <a:pt x="13" y="13"/>
                      </a:cubicBezTo>
                      <a:cubicBezTo>
                        <a:pt x="13" y="10"/>
                        <a:pt x="13" y="7"/>
                        <a:pt x="13" y="3"/>
                      </a:cubicBezTo>
                      <a:cubicBezTo>
                        <a:pt x="13" y="0"/>
                        <a:pt x="7" y="1"/>
                        <a:pt x="7" y="4"/>
                      </a:cubicBezTo>
                      <a:cubicBezTo>
                        <a:pt x="7" y="9"/>
                        <a:pt x="7" y="14"/>
                        <a:pt x="7" y="19"/>
                      </a:cubicBezTo>
                      <a:cubicBezTo>
                        <a:pt x="7" y="19"/>
                        <a:pt x="7" y="19"/>
                        <a:pt x="7" y="19"/>
                      </a:cubicBezTo>
                      <a:cubicBezTo>
                        <a:pt x="6" y="20"/>
                        <a:pt x="4" y="21"/>
                        <a:pt x="2" y="21"/>
                      </a:cubicBezTo>
                      <a:cubicBezTo>
                        <a:pt x="1" y="22"/>
                        <a:pt x="0" y="23"/>
                        <a:pt x="1" y="24"/>
                      </a:cubicBezTo>
                      <a:cubicBezTo>
                        <a:pt x="2" y="26"/>
                        <a:pt x="4" y="26"/>
                        <a:pt x="5" y="25"/>
                      </a:cubicBezTo>
                      <a:cubicBezTo>
                        <a:pt x="13" y="22"/>
                        <a:pt x="21" y="19"/>
                        <a:pt x="22" y="9"/>
                      </a:cubicBezTo>
                      <a:cubicBezTo>
                        <a:pt x="23" y="6"/>
                        <a:pt x="16" y="7"/>
                        <a:pt x="16" y="1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6" name="Google Shape;446;g73357ede5c_1_44"/>
                <p:cNvSpPr/>
                <p:nvPr/>
              </p:nvSpPr>
              <p:spPr>
                <a:xfrm>
                  <a:off x="9650414" y="3700463"/>
                  <a:ext cx="192088" cy="68263"/>
                </a:xfrm>
                <a:custGeom>
                  <a:rect b="b" l="l" r="r" t="t"/>
                  <a:pathLst>
                    <a:path extrusionOk="0" h="31" w="88">
                      <a:moveTo>
                        <a:pt x="83" y="0"/>
                      </a:moveTo>
                      <a:cubicBezTo>
                        <a:pt x="55" y="5"/>
                        <a:pt x="24" y="8"/>
                        <a:pt x="3" y="29"/>
                      </a:cubicBezTo>
                      <a:cubicBezTo>
                        <a:pt x="0" y="31"/>
                        <a:pt x="6" y="31"/>
                        <a:pt x="7" y="30"/>
                      </a:cubicBezTo>
                      <a:cubicBezTo>
                        <a:pt x="28" y="10"/>
                        <a:pt x="56" y="8"/>
                        <a:pt x="83" y="4"/>
                      </a:cubicBezTo>
                      <a:cubicBezTo>
                        <a:pt x="85" y="3"/>
                        <a:pt x="88" y="0"/>
                        <a:pt x="83" y="0"/>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7" name="Google Shape;447;g73357ede5c_1_44"/>
                <p:cNvSpPr/>
                <p:nvPr/>
              </p:nvSpPr>
              <p:spPr>
                <a:xfrm>
                  <a:off x="9699627" y="3981451"/>
                  <a:ext cx="219075" cy="63500"/>
                </a:xfrm>
                <a:custGeom>
                  <a:rect b="b" l="l" r="r" t="t"/>
                  <a:pathLst>
                    <a:path extrusionOk="0" h="29" w="101">
                      <a:moveTo>
                        <a:pt x="94" y="2"/>
                      </a:moveTo>
                      <a:cubicBezTo>
                        <a:pt x="70" y="23"/>
                        <a:pt x="37" y="23"/>
                        <a:pt x="6" y="26"/>
                      </a:cubicBezTo>
                      <a:cubicBezTo>
                        <a:pt x="5" y="26"/>
                        <a:pt x="0" y="29"/>
                        <a:pt x="4" y="29"/>
                      </a:cubicBezTo>
                      <a:cubicBezTo>
                        <a:pt x="37" y="25"/>
                        <a:pt x="73" y="24"/>
                        <a:pt x="100" y="1"/>
                      </a:cubicBezTo>
                      <a:cubicBezTo>
                        <a:pt x="101" y="0"/>
                        <a:pt x="95" y="1"/>
                        <a:pt x="94"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8" name="Google Shape;448;g73357ede5c_1_44"/>
                <p:cNvSpPr/>
                <p:nvPr/>
              </p:nvSpPr>
              <p:spPr>
                <a:xfrm>
                  <a:off x="9783764" y="3795713"/>
                  <a:ext cx="280988" cy="101600"/>
                </a:xfrm>
                <a:custGeom>
                  <a:rect b="b" l="l" r="r" t="t"/>
                  <a:pathLst>
                    <a:path extrusionOk="0" h="46" w="129">
                      <a:moveTo>
                        <a:pt x="4" y="46"/>
                      </a:moveTo>
                      <a:cubicBezTo>
                        <a:pt x="44" y="45"/>
                        <a:pt x="92" y="44"/>
                        <a:pt x="119" y="11"/>
                      </a:cubicBezTo>
                      <a:cubicBezTo>
                        <a:pt x="119" y="10"/>
                        <a:pt x="119" y="10"/>
                        <a:pt x="119" y="10"/>
                      </a:cubicBezTo>
                      <a:cubicBezTo>
                        <a:pt x="122" y="8"/>
                        <a:pt x="124" y="6"/>
                        <a:pt x="127" y="3"/>
                      </a:cubicBezTo>
                      <a:cubicBezTo>
                        <a:pt x="129" y="1"/>
                        <a:pt x="124" y="0"/>
                        <a:pt x="122" y="2"/>
                      </a:cubicBezTo>
                      <a:cubicBezTo>
                        <a:pt x="97" y="26"/>
                        <a:pt x="64" y="37"/>
                        <a:pt x="30" y="37"/>
                      </a:cubicBezTo>
                      <a:cubicBezTo>
                        <a:pt x="26" y="37"/>
                        <a:pt x="25" y="41"/>
                        <a:pt x="29" y="41"/>
                      </a:cubicBezTo>
                      <a:cubicBezTo>
                        <a:pt x="32" y="41"/>
                        <a:pt x="35" y="41"/>
                        <a:pt x="38" y="41"/>
                      </a:cubicBezTo>
                      <a:cubicBezTo>
                        <a:pt x="27" y="42"/>
                        <a:pt x="16" y="42"/>
                        <a:pt x="5" y="43"/>
                      </a:cubicBezTo>
                      <a:cubicBezTo>
                        <a:pt x="2" y="43"/>
                        <a:pt x="0" y="46"/>
                        <a:pt x="4" y="46"/>
                      </a:cubicBezTo>
                      <a:close/>
                      <a:moveTo>
                        <a:pt x="75" y="34"/>
                      </a:moveTo>
                      <a:cubicBezTo>
                        <a:pt x="74" y="35"/>
                        <a:pt x="73" y="35"/>
                        <a:pt x="72" y="35"/>
                      </a:cubicBezTo>
                      <a:cubicBezTo>
                        <a:pt x="73" y="35"/>
                        <a:pt x="74" y="35"/>
                        <a:pt x="75" y="34"/>
                      </a:cubicBezTo>
                      <a:close/>
                      <a:moveTo>
                        <a:pt x="85" y="31"/>
                      </a:moveTo>
                      <a:cubicBezTo>
                        <a:pt x="84" y="31"/>
                        <a:pt x="84" y="31"/>
                        <a:pt x="83" y="32"/>
                      </a:cubicBezTo>
                      <a:cubicBezTo>
                        <a:pt x="84" y="31"/>
                        <a:pt x="84" y="31"/>
                        <a:pt x="85" y="31"/>
                      </a:cubicBezTo>
                      <a:close/>
                      <a:moveTo>
                        <a:pt x="82" y="32"/>
                      </a:moveTo>
                      <a:cubicBezTo>
                        <a:pt x="80" y="33"/>
                        <a:pt x="78" y="34"/>
                        <a:pt x="76" y="34"/>
                      </a:cubicBezTo>
                      <a:cubicBezTo>
                        <a:pt x="78" y="34"/>
                        <a:pt x="80" y="33"/>
                        <a:pt x="82" y="3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9" name="Google Shape;449;g73357ede5c_1_44"/>
                <p:cNvSpPr/>
                <p:nvPr/>
              </p:nvSpPr>
              <p:spPr>
                <a:xfrm>
                  <a:off x="9848852" y="3167063"/>
                  <a:ext cx="596900" cy="671513"/>
                </a:xfrm>
                <a:custGeom>
                  <a:rect b="b" l="l" r="r" t="t"/>
                  <a:pathLst>
                    <a:path extrusionOk="0" h="308" w="274">
                      <a:moveTo>
                        <a:pt x="241" y="163"/>
                      </a:moveTo>
                      <a:cubicBezTo>
                        <a:pt x="241" y="164"/>
                        <a:pt x="241" y="164"/>
                        <a:pt x="241" y="164"/>
                      </a:cubicBezTo>
                      <a:cubicBezTo>
                        <a:pt x="271" y="109"/>
                        <a:pt x="274" y="46"/>
                        <a:pt x="218" y="1"/>
                      </a:cubicBezTo>
                      <a:cubicBezTo>
                        <a:pt x="217" y="0"/>
                        <a:pt x="212" y="3"/>
                        <a:pt x="213" y="3"/>
                      </a:cubicBezTo>
                      <a:cubicBezTo>
                        <a:pt x="225" y="14"/>
                        <a:pt x="235" y="25"/>
                        <a:pt x="242" y="37"/>
                      </a:cubicBezTo>
                      <a:cubicBezTo>
                        <a:pt x="242" y="37"/>
                        <a:pt x="242" y="37"/>
                        <a:pt x="241" y="37"/>
                      </a:cubicBezTo>
                      <a:cubicBezTo>
                        <a:pt x="225" y="69"/>
                        <a:pt x="194" y="85"/>
                        <a:pt x="166" y="105"/>
                      </a:cubicBezTo>
                      <a:cubicBezTo>
                        <a:pt x="163" y="107"/>
                        <a:pt x="169" y="106"/>
                        <a:pt x="170" y="106"/>
                      </a:cubicBezTo>
                      <a:cubicBezTo>
                        <a:pt x="199" y="92"/>
                        <a:pt x="228" y="79"/>
                        <a:pt x="251" y="58"/>
                      </a:cubicBezTo>
                      <a:cubicBezTo>
                        <a:pt x="251" y="58"/>
                        <a:pt x="251" y="58"/>
                        <a:pt x="251" y="58"/>
                      </a:cubicBezTo>
                      <a:cubicBezTo>
                        <a:pt x="251" y="59"/>
                        <a:pt x="250" y="59"/>
                        <a:pt x="250" y="60"/>
                      </a:cubicBezTo>
                      <a:cubicBezTo>
                        <a:pt x="251" y="66"/>
                        <a:pt x="250" y="72"/>
                        <a:pt x="248" y="78"/>
                      </a:cubicBezTo>
                      <a:cubicBezTo>
                        <a:pt x="247" y="79"/>
                        <a:pt x="253" y="79"/>
                        <a:pt x="254" y="77"/>
                      </a:cubicBezTo>
                      <a:cubicBezTo>
                        <a:pt x="254" y="76"/>
                        <a:pt x="254" y="75"/>
                        <a:pt x="255" y="74"/>
                      </a:cubicBezTo>
                      <a:cubicBezTo>
                        <a:pt x="260" y="109"/>
                        <a:pt x="247" y="147"/>
                        <a:pt x="225" y="181"/>
                      </a:cubicBezTo>
                      <a:cubicBezTo>
                        <a:pt x="200" y="205"/>
                        <a:pt x="168" y="219"/>
                        <a:pt x="135" y="230"/>
                      </a:cubicBezTo>
                      <a:cubicBezTo>
                        <a:pt x="131" y="231"/>
                        <a:pt x="132" y="235"/>
                        <a:pt x="136" y="233"/>
                      </a:cubicBezTo>
                      <a:cubicBezTo>
                        <a:pt x="164" y="224"/>
                        <a:pt x="192" y="213"/>
                        <a:pt x="215" y="195"/>
                      </a:cubicBezTo>
                      <a:cubicBezTo>
                        <a:pt x="185" y="235"/>
                        <a:pt x="142" y="267"/>
                        <a:pt x="101" y="278"/>
                      </a:cubicBezTo>
                      <a:cubicBezTo>
                        <a:pt x="99" y="278"/>
                        <a:pt x="99" y="279"/>
                        <a:pt x="99" y="279"/>
                      </a:cubicBezTo>
                      <a:cubicBezTo>
                        <a:pt x="83" y="288"/>
                        <a:pt x="65" y="294"/>
                        <a:pt x="46" y="296"/>
                      </a:cubicBezTo>
                      <a:cubicBezTo>
                        <a:pt x="44" y="297"/>
                        <a:pt x="41" y="300"/>
                        <a:pt x="46" y="299"/>
                      </a:cubicBezTo>
                      <a:cubicBezTo>
                        <a:pt x="58" y="298"/>
                        <a:pt x="70" y="295"/>
                        <a:pt x="81" y="290"/>
                      </a:cubicBezTo>
                      <a:cubicBezTo>
                        <a:pt x="58" y="301"/>
                        <a:pt x="33" y="305"/>
                        <a:pt x="7" y="304"/>
                      </a:cubicBezTo>
                      <a:cubicBezTo>
                        <a:pt x="5" y="304"/>
                        <a:pt x="0" y="307"/>
                        <a:pt x="4" y="307"/>
                      </a:cubicBezTo>
                      <a:cubicBezTo>
                        <a:pt x="39" y="308"/>
                        <a:pt x="72" y="300"/>
                        <a:pt x="102" y="283"/>
                      </a:cubicBezTo>
                      <a:cubicBezTo>
                        <a:pt x="104" y="282"/>
                        <a:pt x="104" y="281"/>
                        <a:pt x="103" y="281"/>
                      </a:cubicBezTo>
                      <a:cubicBezTo>
                        <a:pt x="103" y="281"/>
                        <a:pt x="104" y="281"/>
                        <a:pt x="104" y="281"/>
                      </a:cubicBezTo>
                      <a:cubicBezTo>
                        <a:pt x="106" y="280"/>
                        <a:pt x="105" y="279"/>
                        <a:pt x="105" y="279"/>
                      </a:cubicBezTo>
                      <a:cubicBezTo>
                        <a:pt x="149" y="266"/>
                        <a:pt x="196" y="230"/>
                        <a:pt x="227" y="185"/>
                      </a:cubicBezTo>
                      <a:cubicBezTo>
                        <a:pt x="234" y="179"/>
                        <a:pt x="240" y="173"/>
                        <a:pt x="246" y="165"/>
                      </a:cubicBezTo>
                      <a:cubicBezTo>
                        <a:pt x="249" y="162"/>
                        <a:pt x="243" y="161"/>
                        <a:pt x="241" y="163"/>
                      </a:cubicBezTo>
                      <a:close/>
                      <a:moveTo>
                        <a:pt x="188" y="94"/>
                      </a:moveTo>
                      <a:cubicBezTo>
                        <a:pt x="210" y="80"/>
                        <a:pt x="231" y="65"/>
                        <a:pt x="245" y="42"/>
                      </a:cubicBezTo>
                      <a:cubicBezTo>
                        <a:pt x="247" y="46"/>
                        <a:pt x="248" y="50"/>
                        <a:pt x="250" y="54"/>
                      </a:cubicBezTo>
                      <a:cubicBezTo>
                        <a:pt x="232" y="72"/>
                        <a:pt x="210" y="83"/>
                        <a:pt x="188" y="94"/>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0" name="Google Shape;450;g73357ede5c_1_44"/>
                <p:cNvSpPr/>
                <p:nvPr/>
              </p:nvSpPr>
              <p:spPr>
                <a:xfrm>
                  <a:off x="10028239" y="3335338"/>
                  <a:ext cx="192088" cy="117475"/>
                </a:xfrm>
                <a:custGeom>
                  <a:rect b="b" l="l" r="r" t="t"/>
                  <a:pathLst>
                    <a:path extrusionOk="0" h="54" w="88">
                      <a:moveTo>
                        <a:pt x="81" y="2"/>
                      </a:moveTo>
                      <a:cubicBezTo>
                        <a:pt x="57" y="20"/>
                        <a:pt x="31" y="37"/>
                        <a:pt x="4" y="52"/>
                      </a:cubicBezTo>
                      <a:cubicBezTo>
                        <a:pt x="0" y="54"/>
                        <a:pt x="6" y="54"/>
                        <a:pt x="8" y="53"/>
                      </a:cubicBezTo>
                      <a:cubicBezTo>
                        <a:pt x="35" y="38"/>
                        <a:pt x="61" y="21"/>
                        <a:pt x="86" y="2"/>
                      </a:cubicBezTo>
                      <a:cubicBezTo>
                        <a:pt x="88" y="0"/>
                        <a:pt x="82" y="1"/>
                        <a:pt x="81" y="2"/>
                      </a:cubicBezTo>
                      <a:close/>
                    </a:path>
                  </a:pathLst>
                </a:custGeom>
                <a:solidFill>
                  <a:srgbClr val="1A55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451" name="Google Shape;451;g73357ede5c_1_44"/>
            <p:cNvSpPr/>
            <p:nvPr/>
          </p:nvSpPr>
          <p:spPr>
            <a:xfrm>
              <a:off x="1096925" y="315925"/>
              <a:ext cx="10461600" cy="52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en-US" sz="2800">
                  <a:solidFill>
                    <a:srgbClr val="1A5595"/>
                  </a:solidFill>
                  <a:latin typeface="Impact"/>
                  <a:ea typeface="Impact"/>
                  <a:cs typeface="Impact"/>
                  <a:sym typeface="Impact"/>
                </a:rPr>
                <a:t>05 Deploying SDN Environment</a:t>
              </a:r>
              <a:endParaRPr sz="2800">
                <a:solidFill>
                  <a:srgbClr val="1A5595"/>
                </a:solidFill>
                <a:latin typeface="Impact"/>
                <a:ea typeface="Impact"/>
                <a:cs typeface="Impact"/>
                <a:sym typeface="Impact"/>
              </a:endParaRPr>
            </a:p>
            <a:p>
              <a:pPr indent="0" lvl="0" marL="0" marR="0" rtl="0" algn="l">
                <a:lnSpc>
                  <a:spcPct val="100000"/>
                </a:lnSpc>
                <a:spcBef>
                  <a:spcPts val="0"/>
                </a:spcBef>
                <a:spcAft>
                  <a:spcPts val="0"/>
                </a:spcAft>
                <a:buClr>
                  <a:srgbClr val="000000"/>
                </a:buClr>
                <a:buSzPts val="2800"/>
                <a:buFont typeface="Arial"/>
                <a:buNone/>
              </a:pPr>
              <a:r>
                <a:t/>
              </a:r>
              <a:endParaRPr sz="2800">
                <a:solidFill>
                  <a:srgbClr val="1A5595"/>
                </a:solidFill>
                <a:latin typeface="Impact"/>
                <a:ea typeface="Impact"/>
                <a:cs typeface="Impact"/>
                <a:sym typeface="Impact"/>
              </a:endParaRPr>
            </a:p>
          </p:txBody>
        </p:sp>
      </p:grpSp>
      <p:sp>
        <p:nvSpPr>
          <p:cNvPr id="452" name="Google Shape;452;g73357ede5c_1_44"/>
          <p:cNvSpPr txBox="1"/>
          <p:nvPr/>
        </p:nvSpPr>
        <p:spPr>
          <a:xfrm>
            <a:off x="985500" y="1212200"/>
            <a:ext cx="10221000" cy="48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Calibri"/>
                <a:ea typeface="Calibri"/>
                <a:cs typeface="Calibri"/>
                <a:sym typeface="Calibri"/>
              </a:rPr>
              <a:t>2)	Create an OpenFlow switch and connect it to hosts and Ryu controller</a:t>
            </a:r>
            <a:r>
              <a:rPr lang="en-US" sz="3000">
                <a:latin typeface="Calibri"/>
                <a:ea typeface="Calibri"/>
                <a:cs typeface="Calibri"/>
                <a:sym typeface="Calibri"/>
              </a:rPr>
              <a:t>.</a:t>
            </a:r>
            <a:endParaRPr sz="3000">
              <a:latin typeface="Calibri"/>
              <a:ea typeface="Calibri"/>
              <a:cs typeface="Calibri"/>
              <a:sym typeface="Calibri"/>
            </a:endParaRPr>
          </a:p>
        </p:txBody>
      </p:sp>
      <p:sp>
        <p:nvSpPr>
          <p:cNvPr id="453" name="Google Shape;453;g73357ede5c_1_44"/>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54" name="Google Shape;454;g73357ede5c_1_44"/>
          <p:cNvPicPr preferRelativeResize="0"/>
          <p:nvPr/>
        </p:nvPicPr>
        <p:blipFill rotWithShape="1">
          <a:blip r:embed="rId3">
            <a:alphaModFix/>
          </a:blip>
          <a:srcRect b="3081" l="2310" r="4518" t="31072"/>
          <a:stretch/>
        </p:blipFill>
        <p:spPr>
          <a:xfrm>
            <a:off x="2098525" y="2407175"/>
            <a:ext cx="7994951" cy="356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2016-03-17T01:28:04Z</dcterms:created>
  <dc:creator>王毓丽</dc:creator>
</cp:coreProperties>
</file>